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tags/tag1.xml" ContentType="application/vnd.openxmlformats-officedocument.presentationml.tags+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6.xml" ContentType="application/vnd.openxmlformats-officedocument.themeOverride+xml"/>
  <Override PartName="/ppt/drawings/drawing1.xml" ContentType="application/vnd.openxmlformats-officedocument.drawingml.chartshapes+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9"/>
  </p:notesMasterIdLst>
  <p:sldIdLst>
    <p:sldId id="298" r:id="rId2"/>
    <p:sldId id="262" r:id="rId3"/>
    <p:sldId id="384" r:id="rId4"/>
    <p:sldId id="383" r:id="rId5"/>
    <p:sldId id="382" r:id="rId6"/>
    <p:sldId id="380" r:id="rId7"/>
    <p:sldId id="373" r:id="rId8"/>
    <p:sldId id="374" r:id="rId9"/>
    <p:sldId id="375" r:id="rId10"/>
    <p:sldId id="385" r:id="rId11"/>
    <p:sldId id="376" r:id="rId12"/>
    <p:sldId id="381" r:id="rId13"/>
    <p:sldId id="372" r:id="rId14"/>
    <p:sldId id="364" r:id="rId15"/>
    <p:sldId id="361" r:id="rId16"/>
    <p:sldId id="362" r:id="rId17"/>
    <p:sldId id="333" r:id="rId18"/>
    <p:sldId id="335" r:id="rId19"/>
    <p:sldId id="379" r:id="rId20"/>
    <p:sldId id="366" r:id="rId21"/>
    <p:sldId id="336" r:id="rId22"/>
    <p:sldId id="337" r:id="rId23"/>
    <p:sldId id="338" r:id="rId24"/>
    <p:sldId id="339" r:id="rId25"/>
    <p:sldId id="340" r:id="rId26"/>
    <p:sldId id="341" r:id="rId27"/>
    <p:sldId id="342" r:id="rId28"/>
    <p:sldId id="343" r:id="rId29"/>
    <p:sldId id="344" r:id="rId30"/>
    <p:sldId id="345" r:id="rId31"/>
    <p:sldId id="346" r:id="rId32"/>
    <p:sldId id="347" r:id="rId33"/>
    <p:sldId id="348" r:id="rId34"/>
    <p:sldId id="349" r:id="rId35"/>
    <p:sldId id="350" r:id="rId36"/>
    <p:sldId id="351" r:id="rId37"/>
    <p:sldId id="30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6C97"/>
    <a:srgbClr val="4073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96"/>
    <p:restoredTop sz="96247" autoAdjust="0"/>
  </p:normalViewPr>
  <p:slideViewPr>
    <p:cSldViewPr snapToGrid="0" snapToObjects="1">
      <p:cViewPr varScale="1">
        <p:scale>
          <a:sx n="111" d="100"/>
          <a:sy n="111" d="100"/>
        </p:scale>
        <p:origin x="168" y="9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1.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solidFill>
                  <a:schemeClr val="tx1"/>
                </a:solidFill>
                <a:latin typeface="Arial" panose="020B0604020202020204" pitchFamily="34" charset="0"/>
                <a:cs typeface="Arial" panose="020B0604020202020204" pitchFamily="34" charset="0"/>
              </a:rPr>
              <a:t>10-Year</a:t>
            </a:r>
            <a:r>
              <a:rPr lang="en-US" b="1" baseline="0">
                <a:solidFill>
                  <a:schemeClr val="tx1"/>
                </a:solidFill>
                <a:latin typeface="Arial" panose="020B0604020202020204" pitchFamily="34" charset="0"/>
                <a:cs typeface="Arial" panose="020B0604020202020204" pitchFamily="34" charset="0"/>
              </a:rPr>
              <a:t> Treasury Yield</a:t>
            </a:r>
            <a:endParaRPr lang="en-US" b="1">
              <a:solidFill>
                <a:schemeClr val="tx1"/>
              </a:solidFill>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5553149606299214E-2"/>
          <c:y val="0.17171296296296296"/>
          <c:w val="0.8755579615048118"/>
          <c:h val="0.61498432487605714"/>
        </c:manualLayout>
      </c:layout>
      <c:lineChart>
        <c:grouping val="standard"/>
        <c:varyColors val="0"/>
        <c:ser>
          <c:idx val="0"/>
          <c:order val="0"/>
          <c:tx>
            <c:v>10-Year Treasury Yield</c:v>
          </c:tx>
          <c:spPr>
            <a:ln w="22225" cap="rnd">
              <a:solidFill>
                <a:srgbClr val="407371"/>
              </a:solidFill>
              <a:round/>
            </a:ln>
            <a:effectLst/>
          </c:spPr>
          <c:marker>
            <c:symbol val="none"/>
          </c:marker>
          <c:cat>
            <c:numRef>
              <c:f>FRED!$K$70:$K$310</c:f>
              <c:numCache>
                <c:formatCode>mmm\ \'yy</c:formatCode>
                <c:ptCount val="241"/>
                <c:pt idx="0">
                  <c:v>38412</c:v>
                </c:pt>
                <c:pt idx="1">
                  <c:v>38443</c:v>
                </c:pt>
                <c:pt idx="2">
                  <c:v>38473</c:v>
                </c:pt>
                <c:pt idx="3">
                  <c:v>38504</c:v>
                </c:pt>
                <c:pt idx="4">
                  <c:v>38534</c:v>
                </c:pt>
                <c:pt idx="5">
                  <c:v>38565</c:v>
                </c:pt>
                <c:pt idx="6">
                  <c:v>38596</c:v>
                </c:pt>
                <c:pt idx="7">
                  <c:v>38626</c:v>
                </c:pt>
                <c:pt idx="8">
                  <c:v>38657</c:v>
                </c:pt>
                <c:pt idx="9">
                  <c:v>38687</c:v>
                </c:pt>
                <c:pt idx="10">
                  <c:v>38718</c:v>
                </c:pt>
                <c:pt idx="11">
                  <c:v>38749</c:v>
                </c:pt>
                <c:pt idx="12">
                  <c:v>38777</c:v>
                </c:pt>
                <c:pt idx="13">
                  <c:v>38808</c:v>
                </c:pt>
                <c:pt idx="14">
                  <c:v>38838</c:v>
                </c:pt>
                <c:pt idx="15">
                  <c:v>38869</c:v>
                </c:pt>
                <c:pt idx="16">
                  <c:v>38899</c:v>
                </c:pt>
                <c:pt idx="17">
                  <c:v>38930</c:v>
                </c:pt>
                <c:pt idx="18">
                  <c:v>38961</c:v>
                </c:pt>
                <c:pt idx="19">
                  <c:v>38991</c:v>
                </c:pt>
                <c:pt idx="20">
                  <c:v>39022</c:v>
                </c:pt>
                <c:pt idx="21">
                  <c:v>39052</c:v>
                </c:pt>
                <c:pt idx="22">
                  <c:v>39083</c:v>
                </c:pt>
                <c:pt idx="23">
                  <c:v>39114</c:v>
                </c:pt>
                <c:pt idx="24">
                  <c:v>39142</c:v>
                </c:pt>
                <c:pt idx="25">
                  <c:v>39173</c:v>
                </c:pt>
                <c:pt idx="26">
                  <c:v>39203</c:v>
                </c:pt>
                <c:pt idx="27">
                  <c:v>39234</c:v>
                </c:pt>
                <c:pt idx="28">
                  <c:v>39264</c:v>
                </c:pt>
                <c:pt idx="29">
                  <c:v>39295</c:v>
                </c:pt>
                <c:pt idx="30">
                  <c:v>39326</c:v>
                </c:pt>
                <c:pt idx="31">
                  <c:v>39356</c:v>
                </c:pt>
                <c:pt idx="32">
                  <c:v>39387</c:v>
                </c:pt>
                <c:pt idx="33">
                  <c:v>39417</c:v>
                </c:pt>
                <c:pt idx="34">
                  <c:v>39448</c:v>
                </c:pt>
                <c:pt idx="35">
                  <c:v>39479</c:v>
                </c:pt>
                <c:pt idx="36">
                  <c:v>39508</c:v>
                </c:pt>
                <c:pt idx="37">
                  <c:v>39539</c:v>
                </c:pt>
                <c:pt idx="38">
                  <c:v>39569</c:v>
                </c:pt>
                <c:pt idx="39">
                  <c:v>39600</c:v>
                </c:pt>
                <c:pt idx="40">
                  <c:v>39630</c:v>
                </c:pt>
                <c:pt idx="41">
                  <c:v>39661</c:v>
                </c:pt>
                <c:pt idx="42">
                  <c:v>39692</c:v>
                </c:pt>
                <c:pt idx="43">
                  <c:v>39722</c:v>
                </c:pt>
                <c:pt idx="44">
                  <c:v>39753</c:v>
                </c:pt>
                <c:pt idx="45">
                  <c:v>39783</c:v>
                </c:pt>
                <c:pt idx="46">
                  <c:v>39814</c:v>
                </c:pt>
                <c:pt idx="47">
                  <c:v>39845</c:v>
                </c:pt>
                <c:pt idx="48">
                  <c:v>39873</c:v>
                </c:pt>
                <c:pt idx="49">
                  <c:v>39904</c:v>
                </c:pt>
                <c:pt idx="50">
                  <c:v>39934</c:v>
                </c:pt>
                <c:pt idx="51">
                  <c:v>39965</c:v>
                </c:pt>
                <c:pt idx="52">
                  <c:v>39995</c:v>
                </c:pt>
                <c:pt idx="53">
                  <c:v>40026</c:v>
                </c:pt>
                <c:pt idx="54">
                  <c:v>40057</c:v>
                </c:pt>
                <c:pt idx="55">
                  <c:v>40087</c:v>
                </c:pt>
                <c:pt idx="56">
                  <c:v>40118</c:v>
                </c:pt>
                <c:pt idx="57">
                  <c:v>40148</c:v>
                </c:pt>
                <c:pt idx="58">
                  <c:v>40179</c:v>
                </c:pt>
                <c:pt idx="59">
                  <c:v>40210</c:v>
                </c:pt>
                <c:pt idx="60">
                  <c:v>40238</c:v>
                </c:pt>
                <c:pt idx="61">
                  <c:v>40269</c:v>
                </c:pt>
                <c:pt idx="62">
                  <c:v>40299</c:v>
                </c:pt>
                <c:pt idx="63">
                  <c:v>40330</c:v>
                </c:pt>
                <c:pt idx="64">
                  <c:v>40360</c:v>
                </c:pt>
                <c:pt idx="65">
                  <c:v>40391</c:v>
                </c:pt>
                <c:pt idx="66">
                  <c:v>40422</c:v>
                </c:pt>
                <c:pt idx="67">
                  <c:v>40452</c:v>
                </c:pt>
                <c:pt idx="68">
                  <c:v>40483</c:v>
                </c:pt>
                <c:pt idx="69">
                  <c:v>40513</c:v>
                </c:pt>
                <c:pt idx="70">
                  <c:v>40544</c:v>
                </c:pt>
                <c:pt idx="71">
                  <c:v>40575</c:v>
                </c:pt>
                <c:pt idx="72">
                  <c:v>40603</c:v>
                </c:pt>
                <c:pt idx="73">
                  <c:v>40634</c:v>
                </c:pt>
                <c:pt idx="74">
                  <c:v>40664</c:v>
                </c:pt>
                <c:pt idx="75">
                  <c:v>40695</c:v>
                </c:pt>
                <c:pt idx="76">
                  <c:v>40725</c:v>
                </c:pt>
                <c:pt idx="77">
                  <c:v>40756</c:v>
                </c:pt>
                <c:pt idx="78">
                  <c:v>40787</c:v>
                </c:pt>
                <c:pt idx="79">
                  <c:v>40817</c:v>
                </c:pt>
                <c:pt idx="80">
                  <c:v>40848</c:v>
                </c:pt>
                <c:pt idx="81">
                  <c:v>40878</c:v>
                </c:pt>
                <c:pt idx="82">
                  <c:v>40909</c:v>
                </c:pt>
                <c:pt idx="83">
                  <c:v>40940</c:v>
                </c:pt>
                <c:pt idx="84">
                  <c:v>40969</c:v>
                </c:pt>
                <c:pt idx="85">
                  <c:v>41000</c:v>
                </c:pt>
                <c:pt idx="86">
                  <c:v>41030</c:v>
                </c:pt>
                <c:pt idx="87">
                  <c:v>41061</c:v>
                </c:pt>
                <c:pt idx="88">
                  <c:v>41091</c:v>
                </c:pt>
                <c:pt idx="89">
                  <c:v>41122</c:v>
                </c:pt>
                <c:pt idx="90">
                  <c:v>41153</c:v>
                </c:pt>
                <c:pt idx="91">
                  <c:v>41183</c:v>
                </c:pt>
                <c:pt idx="92">
                  <c:v>41214</c:v>
                </c:pt>
                <c:pt idx="93">
                  <c:v>41244</c:v>
                </c:pt>
                <c:pt idx="94">
                  <c:v>41275</c:v>
                </c:pt>
                <c:pt idx="95">
                  <c:v>41306</c:v>
                </c:pt>
                <c:pt idx="96">
                  <c:v>41334</c:v>
                </c:pt>
                <c:pt idx="97">
                  <c:v>41365</c:v>
                </c:pt>
                <c:pt idx="98">
                  <c:v>41395</c:v>
                </c:pt>
                <c:pt idx="99">
                  <c:v>41426</c:v>
                </c:pt>
                <c:pt idx="100">
                  <c:v>41456</c:v>
                </c:pt>
                <c:pt idx="101">
                  <c:v>41487</c:v>
                </c:pt>
                <c:pt idx="102">
                  <c:v>41518</c:v>
                </c:pt>
                <c:pt idx="103">
                  <c:v>41548</c:v>
                </c:pt>
                <c:pt idx="104">
                  <c:v>41579</c:v>
                </c:pt>
                <c:pt idx="105">
                  <c:v>41609</c:v>
                </c:pt>
                <c:pt idx="106">
                  <c:v>41640</c:v>
                </c:pt>
                <c:pt idx="107">
                  <c:v>41671</c:v>
                </c:pt>
                <c:pt idx="108">
                  <c:v>41699</c:v>
                </c:pt>
                <c:pt idx="109">
                  <c:v>41730</c:v>
                </c:pt>
                <c:pt idx="110">
                  <c:v>41760</c:v>
                </c:pt>
                <c:pt idx="111">
                  <c:v>41791</c:v>
                </c:pt>
                <c:pt idx="112">
                  <c:v>41821</c:v>
                </c:pt>
                <c:pt idx="113">
                  <c:v>41852</c:v>
                </c:pt>
                <c:pt idx="114">
                  <c:v>41883</c:v>
                </c:pt>
                <c:pt idx="115">
                  <c:v>41913</c:v>
                </c:pt>
                <c:pt idx="116">
                  <c:v>41944</c:v>
                </c:pt>
                <c:pt idx="117">
                  <c:v>41974</c:v>
                </c:pt>
                <c:pt idx="118">
                  <c:v>42005</c:v>
                </c:pt>
                <c:pt idx="119">
                  <c:v>42036</c:v>
                </c:pt>
                <c:pt idx="120">
                  <c:v>42064</c:v>
                </c:pt>
                <c:pt idx="121">
                  <c:v>42095</c:v>
                </c:pt>
                <c:pt idx="122">
                  <c:v>42125</c:v>
                </c:pt>
                <c:pt idx="123">
                  <c:v>42156</c:v>
                </c:pt>
                <c:pt idx="124">
                  <c:v>42186</c:v>
                </c:pt>
                <c:pt idx="125">
                  <c:v>42217</c:v>
                </c:pt>
                <c:pt idx="126">
                  <c:v>42248</c:v>
                </c:pt>
                <c:pt idx="127">
                  <c:v>42278</c:v>
                </c:pt>
                <c:pt idx="128">
                  <c:v>42309</c:v>
                </c:pt>
                <c:pt idx="129">
                  <c:v>42339</c:v>
                </c:pt>
                <c:pt idx="130">
                  <c:v>42370</c:v>
                </c:pt>
                <c:pt idx="131">
                  <c:v>42401</c:v>
                </c:pt>
                <c:pt idx="132">
                  <c:v>42430</c:v>
                </c:pt>
                <c:pt idx="133">
                  <c:v>42461</c:v>
                </c:pt>
                <c:pt idx="134">
                  <c:v>42491</c:v>
                </c:pt>
                <c:pt idx="135">
                  <c:v>42522</c:v>
                </c:pt>
                <c:pt idx="136">
                  <c:v>42552</c:v>
                </c:pt>
                <c:pt idx="137">
                  <c:v>42583</c:v>
                </c:pt>
                <c:pt idx="138">
                  <c:v>42614</c:v>
                </c:pt>
                <c:pt idx="139">
                  <c:v>42644</c:v>
                </c:pt>
                <c:pt idx="140">
                  <c:v>42675</c:v>
                </c:pt>
                <c:pt idx="141">
                  <c:v>42705</c:v>
                </c:pt>
                <c:pt idx="142">
                  <c:v>42736</c:v>
                </c:pt>
                <c:pt idx="143">
                  <c:v>42767</c:v>
                </c:pt>
                <c:pt idx="144">
                  <c:v>42795</c:v>
                </c:pt>
                <c:pt idx="145">
                  <c:v>42826</c:v>
                </c:pt>
                <c:pt idx="146">
                  <c:v>42856</c:v>
                </c:pt>
                <c:pt idx="147">
                  <c:v>42887</c:v>
                </c:pt>
                <c:pt idx="148">
                  <c:v>42917</c:v>
                </c:pt>
                <c:pt idx="149">
                  <c:v>42948</c:v>
                </c:pt>
                <c:pt idx="150">
                  <c:v>42979</c:v>
                </c:pt>
                <c:pt idx="151">
                  <c:v>43009</c:v>
                </c:pt>
                <c:pt idx="152">
                  <c:v>43040</c:v>
                </c:pt>
                <c:pt idx="153">
                  <c:v>43070</c:v>
                </c:pt>
                <c:pt idx="154">
                  <c:v>43101</c:v>
                </c:pt>
                <c:pt idx="155">
                  <c:v>43132</c:v>
                </c:pt>
                <c:pt idx="156">
                  <c:v>43160</c:v>
                </c:pt>
                <c:pt idx="157">
                  <c:v>43191</c:v>
                </c:pt>
                <c:pt idx="158">
                  <c:v>43221</c:v>
                </c:pt>
                <c:pt idx="159">
                  <c:v>43252</c:v>
                </c:pt>
                <c:pt idx="160">
                  <c:v>43282</c:v>
                </c:pt>
                <c:pt idx="161">
                  <c:v>43313</c:v>
                </c:pt>
                <c:pt idx="162">
                  <c:v>43344</c:v>
                </c:pt>
                <c:pt idx="163">
                  <c:v>43374</c:v>
                </c:pt>
                <c:pt idx="164">
                  <c:v>43405</c:v>
                </c:pt>
                <c:pt idx="165">
                  <c:v>43435</c:v>
                </c:pt>
                <c:pt idx="166">
                  <c:v>43466</c:v>
                </c:pt>
                <c:pt idx="167">
                  <c:v>43497</c:v>
                </c:pt>
                <c:pt idx="168">
                  <c:v>43525</c:v>
                </c:pt>
                <c:pt idx="169">
                  <c:v>43556</c:v>
                </c:pt>
                <c:pt idx="170">
                  <c:v>43586</c:v>
                </c:pt>
                <c:pt idx="171">
                  <c:v>43617</c:v>
                </c:pt>
                <c:pt idx="172">
                  <c:v>43647</c:v>
                </c:pt>
                <c:pt idx="173">
                  <c:v>43678</c:v>
                </c:pt>
                <c:pt idx="174">
                  <c:v>43709</c:v>
                </c:pt>
                <c:pt idx="175">
                  <c:v>43739</c:v>
                </c:pt>
                <c:pt idx="176">
                  <c:v>43770</c:v>
                </c:pt>
                <c:pt idx="177">
                  <c:v>43800</c:v>
                </c:pt>
                <c:pt idx="178">
                  <c:v>43831</c:v>
                </c:pt>
                <c:pt idx="179">
                  <c:v>43862</c:v>
                </c:pt>
                <c:pt idx="180">
                  <c:v>43891</c:v>
                </c:pt>
                <c:pt idx="181">
                  <c:v>43922</c:v>
                </c:pt>
                <c:pt idx="182">
                  <c:v>43952</c:v>
                </c:pt>
                <c:pt idx="183">
                  <c:v>43983</c:v>
                </c:pt>
                <c:pt idx="184">
                  <c:v>44013</c:v>
                </c:pt>
                <c:pt idx="185">
                  <c:v>44044</c:v>
                </c:pt>
                <c:pt idx="186">
                  <c:v>44075</c:v>
                </c:pt>
                <c:pt idx="187">
                  <c:v>44105</c:v>
                </c:pt>
                <c:pt idx="188">
                  <c:v>44136</c:v>
                </c:pt>
                <c:pt idx="189">
                  <c:v>44166</c:v>
                </c:pt>
                <c:pt idx="190">
                  <c:v>44197</c:v>
                </c:pt>
                <c:pt idx="191">
                  <c:v>44228</c:v>
                </c:pt>
                <c:pt idx="192">
                  <c:v>44256</c:v>
                </c:pt>
                <c:pt idx="193">
                  <c:v>44287</c:v>
                </c:pt>
                <c:pt idx="194">
                  <c:v>44317</c:v>
                </c:pt>
                <c:pt idx="195">
                  <c:v>44348</c:v>
                </c:pt>
                <c:pt idx="196">
                  <c:v>44378</c:v>
                </c:pt>
                <c:pt idx="197">
                  <c:v>44409</c:v>
                </c:pt>
                <c:pt idx="198">
                  <c:v>44440</c:v>
                </c:pt>
                <c:pt idx="199">
                  <c:v>44470</c:v>
                </c:pt>
                <c:pt idx="200">
                  <c:v>44501</c:v>
                </c:pt>
                <c:pt idx="201">
                  <c:v>44531</c:v>
                </c:pt>
                <c:pt idx="202">
                  <c:v>44562</c:v>
                </c:pt>
                <c:pt idx="203">
                  <c:v>44593</c:v>
                </c:pt>
                <c:pt idx="204">
                  <c:v>44621</c:v>
                </c:pt>
                <c:pt idx="205">
                  <c:v>44652</c:v>
                </c:pt>
                <c:pt idx="206">
                  <c:v>44682</c:v>
                </c:pt>
                <c:pt idx="207">
                  <c:v>44713</c:v>
                </c:pt>
                <c:pt idx="208">
                  <c:v>44743</c:v>
                </c:pt>
                <c:pt idx="209">
                  <c:v>44774</c:v>
                </c:pt>
                <c:pt idx="210">
                  <c:v>44805</c:v>
                </c:pt>
                <c:pt idx="211">
                  <c:v>44835</c:v>
                </c:pt>
                <c:pt idx="212">
                  <c:v>44866</c:v>
                </c:pt>
                <c:pt idx="213">
                  <c:v>44896</c:v>
                </c:pt>
                <c:pt idx="214">
                  <c:v>44927</c:v>
                </c:pt>
                <c:pt idx="215">
                  <c:v>44958</c:v>
                </c:pt>
                <c:pt idx="216">
                  <c:v>44986</c:v>
                </c:pt>
                <c:pt idx="217">
                  <c:v>45017</c:v>
                </c:pt>
                <c:pt idx="218">
                  <c:v>45047</c:v>
                </c:pt>
                <c:pt idx="219">
                  <c:v>45078</c:v>
                </c:pt>
                <c:pt idx="220">
                  <c:v>45108</c:v>
                </c:pt>
                <c:pt idx="221">
                  <c:v>45139</c:v>
                </c:pt>
                <c:pt idx="222">
                  <c:v>45170</c:v>
                </c:pt>
                <c:pt idx="223">
                  <c:v>45200</c:v>
                </c:pt>
                <c:pt idx="224">
                  <c:v>45231</c:v>
                </c:pt>
                <c:pt idx="225">
                  <c:v>45261</c:v>
                </c:pt>
                <c:pt idx="226">
                  <c:v>45292</c:v>
                </c:pt>
                <c:pt idx="227">
                  <c:v>45323</c:v>
                </c:pt>
                <c:pt idx="228">
                  <c:v>45352</c:v>
                </c:pt>
                <c:pt idx="229">
                  <c:v>45383</c:v>
                </c:pt>
                <c:pt idx="230">
                  <c:v>45413</c:v>
                </c:pt>
                <c:pt idx="231">
                  <c:v>45444</c:v>
                </c:pt>
                <c:pt idx="232">
                  <c:v>45474</c:v>
                </c:pt>
                <c:pt idx="233">
                  <c:v>45505</c:v>
                </c:pt>
                <c:pt idx="234">
                  <c:v>45536</c:v>
                </c:pt>
                <c:pt idx="235">
                  <c:v>45566</c:v>
                </c:pt>
                <c:pt idx="236">
                  <c:v>45597</c:v>
                </c:pt>
                <c:pt idx="237">
                  <c:v>45627</c:v>
                </c:pt>
                <c:pt idx="238">
                  <c:v>45658</c:v>
                </c:pt>
                <c:pt idx="239">
                  <c:v>45689</c:v>
                </c:pt>
                <c:pt idx="240">
                  <c:v>45717</c:v>
                </c:pt>
              </c:numCache>
            </c:numRef>
          </c:cat>
          <c:val>
            <c:numRef>
              <c:f>FRED!$L$70:$L$310</c:f>
              <c:numCache>
                <c:formatCode>0.00</c:formatCode>
                <c:ptCount val="241"/>
                <c:pt idx="0">
                  <c:v>4.5</c:v>
                </c:pt>
                <c:pt idx="1">
                  <c:v>4.21</c:v>
                </c:pt>
                <c:pt idx="2">
                  <c:v>4</c:v>
                </c:pt>
                <c:pt idx="3">
                  <c:v>3.94</c:v>
                </c:pt>
                <c:pt idx="4">
                  <c:v>4.28</c:v>
                </c:pt>
                <c:pt idx="5">
                  <c:v>4.0199999999999996</c:v>
                </c:pt>
                <c:pt idx="6">
                  <c:v>4.34</c:v>
                </c:pt>
                <c:pt idx="7">
                  <c:v>4.57</c:v>
                </c:pt>
                <c:pt idx="8">
                  <c:v>4.49</c:v>
                </c:pt>
                <c:pt idx="9">
                  <c:v>4.3899999999999997</c:v>
                </c:pt>
                <c:pt idx="10">
                  <c:v>4.53</c:v>
                </c:pt>
                <c:pt idx="11">
                  <c:v>4.55</c:v>
                </c:pt>
                <c:pt idx="12">
                  <c:v>4.8600000000000003</c:v>
                </c:pt>
                <c:pt idx="13">
                  <c:v>5.07</c:v>
                </c:pt>
                <c:pt idx="14">
                  <c:v>5.12</c:v>
                </c:pt>
                <c:pt idx="15">
                  <c:v>5.15</c:v>
                </c:pt>
                <c:pt idx="16">
                  <c:v>4.99</c:v>
                </c:pt>
                <c:pt idx="17">
                  <c:v>4.74</c:v>
                </c:pt>
                <c:pt idx="18">
                  <c:v>4.6399999999999997</c:v>
                </c:pt>
                <c:pt idx="19">
                  <c:v>4.6100000000000003</c:v>
                </c:pt>
                <c:pt idx="20">
                  <c:v>4.46</c:v>
                </c:pt>
                <c:pt idx="21">
                  <c:v>4.71</c:v>
                </c:pt>
                <c:pt idx="22">
                  <c:v>4.83</c:v>
                </c:pt>
                <c:pt idx="23">
                  <c:v>4.5599999999999996</c:v>
                </c:pt>
                <c:pt idx="24">
                  <c:v>4.6500000000000004</c:v>
                </c:pt>
                <c:pt idx="25">
                  <c:v>4.63</c:v>
                </c:pt>
                <c:pt idx="26">
                  <c:v>4.9000000000000004</c:v>
                </c:pt>
                <c:pt idx="27">
                  <c:v>5.03</c:v>
                </c:pt>
                <c:pt idx="28">
                  <c:v>4.78</c:v>
                </c:pt>
                <c:pt idx="29">
                  <c:v>4.54</c:v>
                </c:pt>
                <c:pt idx="30">
                  <c:v>4.59</c:v>
                </c:pt>
                <c:pt idx="31">
                  <c:v>4.4800000000000004</c:v>
                </c:pt>
                <c:pt idx="32">
                  <c:v>3.97</c:v>
                </c:pt>
                <c:pt idx="33">
                  <c:v>4.04</c:v>
                </c:pt>
                <c:pt idx="34">
                  <c:v>3.67</c:v>
                </c:pt>
                <c:pt idx="35">
                  <c:v>3.53</c:v>
                </c:pt>
                <c:pt idx="36">
                  <c:v>3.45</c:v>
                </c:pt>
                <c:pt idx="37">
                  <c:v>3.77</c:v>
                </c:pt>
                <c:pt idx="38">
                  <c:v>4.0599999999999996</c:v>
                </c:pt>
                <c:pt idx="39">
                  <c:v>3.99</c:v>
                </c:pt>
                <c:pt idx="40">
                  <c:v>3.99</c:v>
                </c:pt>
                <c:pt idx="41">
                  <c:v>3.83</c:v>
                </c:pt>
                <c:pt idx="42">
                  <c:v>3.85</c:v>
                </c:pt>
                <c:pt idx="43">
                  <c:v>4.01</c:v>
                </c:pt>
                <c:pt idx="44">
                  <c:v>2.93</c:v>
                </c:pt>
                <c:pt idx="45">
                  <c:v>2.25</c:v>
                </c:pt>
                <c:pt idx="46">
                  <c:v>2.87</c:v>
                </c:pt>
                <c:pt idx="47">
                  <c:v>3.02</c:v>
                </c:pt>
                <c:pt idx="48">
                  <c:v>2.71</c:v>
                </c:pt>
                <c:pt idx="49">
                  <c:v>3.16</c:v>
                </c:pt>
                <c:pt idx="50">
                  <c:v>3.47</c:v>
                </c:pt>
                <c:pt idx="51">
                  <c:v>3.53</c:v>
                </c:pt>
                <c:pt idx="52">
                  <c:v>3.52</c:v>
                </c:pt>
                <c:pt idx="53">
                  <c:v>3.4</c:v>
                </c:pt>
                <c:pt idx="54">
                  <c:v>3.31</c:v>
                </c:pt>
                <c:pt idx="55">
                  <c:v>3.41</c:v>
                </c:pt>
                <c:pt idx="56">
                  <c:v>3.21</c:v>
                </c:pt>
                <c:pt idx="57">
                  <c:v>3.85</c:v>
                </c:pt>
                <c:pt idx="58">
                  <c:v>3.63</c:v>
                </c:pt>
                <c:pt idx="59">
                  <c:v>3.61</c:v>
                </c:pt>
                <c:pt idx="60">
                  <c:v>3.84</c:v>
                </c:pt>
                <c:pt idx="61">
                  <c:v>3.69</c:v>
                </c:pt>
                <c:pt idx="62">
                  <c:v>3.31</c:v>
                </c:pt>
                <c:pt idx="63">
                  <c:v>2.97</c:v>
                </c:pt>
                <c:pt idx="64">
                  <c:v>2.94</c:v>
                </c:pt>
                <c:pt idx="65">
                  <c:v>2.4700000000000002</c:v>
                </c:pt>
                <c:pt idx="66">
                  <c:v>2.5299999999999998</c:v>
                </c:pt>
                <c:pt idx="67">
                  <c:v>2.63</c:v>
                </c:pt>
                <c:pt idx="68">
                  <c:v>2.81</c:v>
                </c:pt>
                <c:pt idx="69">
                  <c:v>3.3</c:v>
                </c:pt>
                <c:pt idx="70">
                  <c:v>3.42</c:v>
                </c:pt>
                <c:pt idx="71">
                  <c:v>3.42</c:v>
                </c:pt>
                <c:pt idx="72">
                  <c:v>3.47</c:v>
                </c:pt>
                <c:pt idx="73">
                  <c:v>3.32</c:v>
                </c:pt>
                <c:pt idx="74">
                  <c:v>3.05</c:v>
                </c:pt>
                <c:pt idx="75">
                  <c:v>3.18</c:v>
                </c:pt>
                <c:pt idx="76">
                  <c:v>2.82</c:v>
                </c:pt>
                <c:pt idx="77">
                  <c:v>2.23</c:v>
                </c:pt>
                <c:pt idx="78">
                  <c:v>1.92</c:v>
                </c:pt>
                <c:pt idx="79">
                  <c:v>2.17</c:v>
                </c:pt>
                <c:pt idx="80">
                  <c:v>2.08</c:v>
                </c:pt>
                <c:pt idx="81">
                  <c:v>1.89</c:v>
                </c:pt>
                <c:pt idx="82">
                  <c:v>1.83</c:v>
                </c:pt>
                <c:pt idx="83">
                  <c:v>1.98</c:v>
                </c:pt>
                <c:pt idx="84">
                  <c:v>2.23</c:v>
                </c:pt>
                <c:pt idx="85">
                  <c:v>1.95</c:v>
                </c:pt>
                <c:pt idx="86">
                  <c:v>1.59</c:v>
                </c:pt>
                <c:pt idx="87">
                  <c:v>1.67</c:v>
                </c:pt>
                <c:pt idx="88">
                  <c:v>1.51</c:v>
                </c:pt>
                <c:pt idx="89">
                  <c:v>1.57</c:v>
                </c:pt>
                <c:pt idx="90">
                  <c:v>1.65</c:v>
                </c:pt>
                <c:pt idx="91">
                  <c:v>1.72</c:v>
                </c:pt>
                <c:pt idx="92">
                  <c:v>1.62</c:v>
                </c:pt>
                <c:pt idx="93">
                  <c:v>1.78</c:v>
                </c:pt>
                <c:pt idx="94">
                  <c:v>2.02</c:v>
                </c:pt>
                <c:pt idx="95">
                  <c:v>1.89</c:v>
                </c:pt>
                <c:pt idx="96">
                  <c:v>1.87</c:v>
                </c:pt>
                <c:pt idx="97">
                  <c:v>1.7</c:v>
                </c:pt>
                <c:pt idx="98">
                  <c:v>2.16</c:v>
                </c:pt>
                <c:pt idx="99">
                  <c:v>2.52</c:v>
                </c:pt>
                <c:pt idx="100">
                  <c:v>2.6</c:v>
                </c:pt>
                <c:pt idx="101">
                  <c:v>2.78</c:v>
                </c:pt>
                <c:pt idx="102">
                  <c:v>2.64</c:v>
                </c:pt>
                <c:pt idx="103">
                  <c:v>2.57</c:v>
                </c:pt>
                <c:pt idx="104">
                  <c:v>2.75</c:v>
                </c:pt>
                <c:pt idx="105">
                  <c:v>3.04</c:v>
                </c:pt>
                <c:pt idx="106">
                  <c:v>2.67</c:v>
                </c:pt>
                <c:pt idx="107">
                  <c:v>2.66</c:v>
                </c:pt>
                <c:pt idx="108">
                  <c:v>2.73</c:v>
                </c:pt>
                <c:pt idx="109">
                  <c:v>2.67</c:v>
                </c:pt>
                <c:pt idx="110">
                  <c:v>2.48</c:v>
                </c:pt>
                <c:pt idx="111">
                  <c:v>2.5299999999999998</c:v>
                </c:pt>
                <c:pt idx="112">
                  <c:v>2.58</c:v>
                </c:pt>
                <c:pt idx="113">
                  <c:v>2.35</c:v>
                </c:pt>
                <c:pt idx="114">
                  <c:v>2.52</c:v>
                </c:pt>
                <c:pt idx="115">
                  <c:v>2.35</c:v>
                </c:pt>
                <c:pt idx="116">
                  <c:v>2.1800000000000002</c:v>
                </c:pt>
                <c:pt idx="117">
                  <c:v>2.17</c:v>
                </c:pt>
                <c:pt idx="118">
                  <c:v>1.68</c:v>
                </c:pt>
                <c:pt idx="119">
                  <c:v>2</c:v>
                </c:pt>
                <c:pt idx="120">
                  <c:v>1.94</c:v>
                </c:pt>
                <c:pt idx="121">
                  <c:v>2.0499999999999998</c:v>
                </c:pt>
                <c:pt idx="122">
                  <c:v>2.12</c:v>
                </c:pt>
                <c:pt idx="123">
                  <c:v>2.35</c:v>
                </c:pt>
                <c:pt idx="124">
                  <c:v>2.2000000000000002</c:v>
                </c:pt>
                <c:pt idx="125">
                  <c:v>2.21</c:v>
                </c:pt>
                <c:pt idx="126">
                  <c:v>2.06</c:v>
                </c:pt>
                <c:pt idx="127">
                  <c:v>2.16</c:v>
                </c:pt>
                <c:pt idx="128">
                  <c:v>2.21</c:v>
                </c:pt>
                <c:pt idx="129">
                  <c:v>2.27</c:v>
                </c:pt>
                <c:pt idx="130">
                  <c:v>1.94</c:v>
                </c:pt>
                <c:pt idx="131">
                  <c:v>1.74</c:v>
                </c:pt>
                <c:pt idx="132">
                  <c:v>1.78</c:v>
                </c:pt>
                <c:pt idx="133">
                  <c:v>1.83</c:v>
                </c:pt>
                <c:pt idx="134">
                  <c:v>1.84</c:v>
                </c:pt>
                <c:pt idx="135">
                  <c:v>1.49</c:v>
                </c:pt>
                <c:pt idx="136">
                  <c:v>1.46</c:v>
                </c:pt>
                <c:pt idx="137">
                  <c:v>1.58</c:v>
                </c:pt>
                <c:pt idx="138">
                  <c:v>1.6</c:v>
                </c:pt>
                <c:pt idx="139">
                  <c:v>1.84</c:v>
                </c:pt>
                <c:pt idx="140">
                  <c:v>2.37</c:v>
                </c:pt>
                <c:pt idx="141">
                  <c:v>2.4500000000000002</c:v>
                </c:pt>
                <c:pt idx="142">
                  <c:v>2.4500000000000002</c:v>
                </c:pt>
                <c:pt idx="143">
                  <c:v>2.36</c:v>
                </c:pt>
                <c:pt idx="144">
                  <c:v>2.4</c:v>
                </c:pt>
                <c:pt idx="145">
                  <c:v>2.29</c:v>
                </c:pt>
                <c:pt idx="146">
                  <c:v>2.21</c:v>
                </c:pt>
                <c:pt idx="147">
                  <c:v>2.31</c:v>
                </c:pt>
                <c:pt idx="148">
                  <c:v>2.2999999999999998</c:v>
                </c:pt>
                <c:pt idx="149">
                  <c:v>2.12</c:v>
                </c:pt>
                <c:pt idx="150">
                  <c:v>2.33</c:v>
                </c:pt>
                <c:pt idx="151">
                  <c:v>2.38</c:v>
                </c:pt>
                <c:pt idx="152">
                  <c:v>2.42</c:v>
                </c:pt>
                <c:pt idx="153">
                  <c:v>2.4</c:v>
                </c:pt>
                <c:pt idx="154">
                  <c:v>2.72</c:v>
                </c:pt>
                <c:pt idx="155">
                  <c:v>2.87</c:v>
                </c:pt>
                <c:pt idx="156">
                  <c:v>2.74</c:v>
                </c:pt>
                <c:pt idx="157">
                  <c:v>2.95</c:v>
                </c:pt>
                <c:pt idx="158">
                  <c:v>2.83</c:v>
                </c:pt>
                <c:pt idx="159">
                  <c:v>2.85</c:v>
                </c:pt>
                <c:pt idx="160">
                  <c:v>2.96</c:v>
                </c:pt>
                <c:pt idx="161">
                  <c:v>2.86</c:v>
                </c:pt>
                <c:pt idx="162">
                  <c:v>3.05</c:v>
                </c:pt>
                <c:pt idx="163">
                  <c:v>3.15</c:v>
                </c:pt>
                <c:pt idx="164">
                  <c:v>3.01</c:v>
                </c:pt>
                <c:pt idx="165">
                  <c:v>2.69</c:v>
                </c:pt>
                <c:pt idx="166">
                  <c:v>2.63</c:v>
                </c:pt>
                <c:pt idx="167">
                  <c:v>2.73</c:v>
                </c:pt>
                <c:pt idx="168">
                  <c:v>2.41</c:v>
                </c:pt>
                <c:pt idx="169">
                  <c:v>2.5099999999999998</c:v>
                </c:pt>
                <c:pt idx="170">
                  <c:v>2.14</c:v>
                </c:pt>
                <c:pt idx="171">
                  <c:v>2</c:v>
                </c:pt>
                <c:pt idx="172">
                  <c:v>2.02</c:v>
                </c:pt>
                <c:pt idx="173">
                  <c:v>1.5</c:v>
                </c:pt>
                <c:pt idx="174">
                  <c:v>1.68</c:v>
                </c:pt>
                <c:pt idx="175">
                  <c:v>1.69</c:v>
                </c:pt>
                <c:pt idx="176">
                  <c:v>1.78</c:v>
                </c:pt>
                <c:pt idx="177">
                  <c:v>1.92</c:v>
                </c:pt>
                <c:pt idx="178">
                  <c:v>1.51</c:v>
                </c:pt>
                <c:pt idx="179">
                  <c:v>1.1299999999999999</c:v>
                </c:pt>
                <c:pt idx="180">
                  <c:v>0.7</c:v>
                </c:pt>
                <c:pt idx="181">
                  <c:v>0.64</c:v>
                </c:pt>
                <c:pt idx="182">
                  <c:v>0.65</c:v>
                </c:pt>
                <c:pt idx="183">
                  <c:v>0.66</c:v>
                </c:pt>
                <c:pt idx="184">
                  <c:v>0.55000000000000004</c:v>
                </c:pt>
                <c:pt idx="185">
                  <c:v>0.72</c:v>
                </c:pt>
                <c:pt idx="186">
                  <c:v>0.69</c:v>
                </c:pt>
                <c:pt idx="187">
                  <c:v>0.88</c:v>
                </c:pt>
                <c:pt idx="188">
                  <c:v>0.84</c:v>
                </c:pt>
                <c:pt idx="189">
                  <c:v>0.93</c:v>
                </c:pt>
                <c:pt idx="190">
                  <c:v>1.1100000000000001</c:v>
                </c:pt>
                <c:pt idx="191">
                  <c:v>1.44</c:v>
                </c:pt>
                <c:pt idx="192">
                  <c:v>1.74</c:v>
                </c:pt>
                <c:pt idx="193">
                  <c:v>1.65</c:v>
                </c:pt>
                <c:pt idx="194">
                  <c:v>1.58</c:v>
                </c:pt>
                <c:pt idx="195">
                  <c:v>1.45</c:v>
                </c:pt>
                <c:pt idx="196">
                  <c:v>1.24</c:v>
                </c:pt>
                <c:pt idx="197">
                  <c:v>1.3</c:v>
                </c:pt>
                <c:pt idx="198">
                  <c:v>1.52</c:v>
                </c:pt>
                <c:pt idx="199">
                  <c:v>1.55</c:v>
                </c:pt>
                <c:pt idx="200">
                  <c:v>1.43</c:v>
                </c:pt>
                <c:pt idx="201">
                  <c:v>1.52</c:v>
                </c:pt>
                <c:pt idx="202">
                  <c:v>1.79</c:v>
                </c:pt>
                <c:pt idx="203">
                  <c:v>1.83</c:v>
                </c:pt>
                <c:pt idx="204">
                  <c:v>2.3199999999999998</c:v>
                </c:pt>
                <c:pt idx="205">
                  <c:v>2.89</c:v>
                </c:pt>
                <c:pt idx="206">
                  <c:v>2.85</c:v>
                </c:pt>
                <c:pt idx="207">
                  <c:v>2.98</c:v>
                </c:pt>
                <c:pt idx="208">
                  <c:v>2.67</c:v>
                </c:pt>
                <c:pt idx="209">
                  <c:v>3.15</c:v>
                </c:pt>
                <c:pt idx="210">
                  <c:v>3.83</c:v>
                </c:pt>
                <c:pt idx="211">
                  <c:v>4.0999999999999996</c:v>
                </c:pt>
                <c:pt idx="212">
                  <c:v>3.68</c:v>
                </c:pt>
                <c:pt idx="213">
                  <c:v>3.88</c:v>
                </c:pt>
                <c:pt idx="214">
                  <c:v>3.52</c:v>
                </c:pt>
                <c:pt idx="215">
                  <c:v>3.92</c:v>
                </c:pt>
                <c:pt idx="216">
                  <c:v>3.48</c:v>
                </c:pt>
                <c:pt idx="217">
                  <c:v>3.44</c:v>
                </c:pt>
                <c:pt idx="218">
                  <c:v>3.64</c:v>
                </c:pt>
                <c:pt idx="219">
                  <c:v>3.81</c:v>
                </c:pt>
                <c:pt idx="220">
                  <c:v>3.97</c:v>
                </c:pt>
                <c:pt idx="221">
                  <c:v>4.09</c:v>
                </c:pt>
                <c:pt idx="222">
                  <c:v>4.59</c:v>
                </c:pt>
                <c:pt idx="223">
                  <c:v>4.88</c:v>
                </c:pt>
                <c:pt idx="224">
                  <c:v>4.37</c:v>
                </c:pt>
                <c:pt idx="225">
                  <c:v>3.88</c:v>
                </c:pt>
                <c:pt idx="226">
                  <c:v>3.99</c:v>
                </c:pt>
                <c:pt idx="227">
                  <c:v>4.25</c:v>
                </c:pt>
                <c:pt idx="228">
                  <c:v>4.2</c:v>
                </c:pt>
                <c:pt idx="229">
                  <c:v>4.6900000000000004</c:v>
                </c:pt>
                <c:pt idx="230">
                  <c:v>4.51</c:v>
                </c:pt>
                <c:pt idx="231">
                  <c:v>4.3600000000000003</c:v>
                </c:pt>
                <c:pt idx="232">
                  <c:v>4.09</c:v>
                </c:pt>
                <c:pt idx="233">
                  <c:v>3.91</c:v>
                </c:pt>
                <c:pt idx="234">
                  <c:v>3.81</c:v>
                </c:pt>
                <c:pt idx="235">
                  <c:v>4.28</c:v>
                </c:pt>
                <c:pt idx="236">
                  <c:v>4.18</c:v>
                </c:pt>
                <c:pt idx="237">
                  <c:v>4.58</c:v>
                </c:pt>
                <c:pt idx="238">
                  <c:v>4.58</c:v>
                </c:pt>
                <c:pt idx="239">
                  <c:v>4.24</c:v>
                </c:pt>
                <c:pt idx="240">
                  <c:v>4.2300000000000004</c:v>
                </c:pt>
              </c:numCache>
            </c:numRef>
          </c:val>
          <c:smooth val="0"/>
          <c:extLst>
            <c:ext xmlns:c16="http://schemas.microsoft.com/office/drawing/2014/chart" uri="{C3380CC4-5D6E-409C-BE32-E72D297353CC}">
              <c16:uniqueId val="{00000000-DA8F-49F7-99C0-C162F5D00F77}"/>
            </c:ext>
          </c:extLst>
        </c:ser>
        <c:ser>
          <c:idx val="1"/>
          <c:order val="1"/>
          <c:tx>
            <c:v>20-Year Average</c:v>
          </c:tx>
          <c:spPr>
            <a:ln w="9525" cap="rnd">
              <a:solidFill>
                <a:schemeClr val="tx1"/>
              </a:solidFill>
              <a:round/>
            </a:ln>
            <a:effectLst/>
          </c:spPr>
          <c:marker>
            <c:symbol val="none"/>
          </c:marker>
          <c:cat>
            <c:numRef>
              <c:f>FRED!$K$70:$K$310</c:f>
              <c:numCache>
                <c:formatCode>mmm\ \'yy</c:formatCode>
                <c:ptCount val="241"/>
                <c:pt idx="0">
                  <c:v>38412</c:v>
                </c:pt>
                <c:pt idx="1">
                  <c:v>38443</c:v>
                </c:pt>
                <c:pt idx="2">
                  <c:v>38473</c:v>
                </c:pt>
                <c:pt idx="3">
                  <c:v>38504</c:v>
                </c:pt>
                <c:pt idx="4">
                  <c:v>38534</c:v>
                </c:pt>
                <c:pt idx="5">
                  <c:v>38565</c:v>
                </c:pt>
                <c:pt idx="6">
                  <c:v>38596</c:v>
                </c:pt>
                <c:pt idx="7">
                  <c:v>38626</c:v>
                </c:pt>
                <c:pt idx="8">
                  <c:v>38657</c:v>
                </c:pt>
                <c:pt idx="9">
                  <c:v>38687</c:v>
                </c:pt>
                <c:pt idx="10">
                  <c:v>38718</c:v>
                </c:pt>
                <c:pt idx="11">
                  <c:v>38749</c:v>
                </c:pt>
                <c:pt idx="12">
                  <c:v>38777</c:v>
                </c:pt>
                <c:pt idx="13">
                  <c:v>38808</c:v>
                </c:pt>
                <c:pt idx="14">
                  <c:v>38838</c:v>
                </c:pt>
                <c:pt idx="15">
                  <c:v>38869</c:v>
                </c:pt>
                <c:pt idx="16">
                  <c:v>38899</c:v>
                </c:pt>
                <c:pt idx="17">
                  <c:v>38930</c:v>
                </c:pt>
                <c:pt idx="18">
                  <c:v>38961</c:v>
                </c:pt>
                <c:pt idx="19">
                  <c:v>38991</c:v>
                </c:pt>
                <c:pt idx="20">
                  <c:v>39022</c:v>
                </c:pt>
                <c:pt idx="21">
                  <c:v>39052</c:v>
                </c:pt>
                <c:pt idx="22">
                  <c:v>39083</c:v>
                </c:pt>
                <c:pt idx="23">
                  <c:v>39114</c:v>
                </c:pt>
                <c:pt idx="24">
                  <c:v>39142</c:v>
                </c:pt>
                <c:pt idx="25">
                  <c:v>39173</c:v>
                </c:pt>
                <c:pt idx="26">
                  <c:v>39203</c:v>
                </c:pt>
                <c:pt idx="27">
                  <c:v>39234</c:v>
                </c:pt>
                <c:pt idx="28">
                  <c:v>39264</c:v>
                </c:pt>
                <c:pt idx="29">
                  <c:v>39295</c:v>
                </c:pt>
                <c:pt idx="30">
                  <c:v>39326</c:v>
                </c:pt>
                <c:pt idx="31">
                  <c:v>39356</c:v>
                </c:pt>
                <c:pt idx="32">
                  <c:v>39387</c:v>
                </c:pt>
                <c:pt idx="33">
                  <c:v>39417</c:v>
                </c:pt>
                <c:pt idx="34">
                  <c:v>39448</c:v>
                </c:pt>
                <c:pt idx="35">
                  <c:v>39479</c:v>
                </c:pt>
                <c:pt idx="36">
                  <c:v>39508</c:v>
                </c:pt>
                <c:pt idx="37">
                  <c:v>39539</c:v>
                </c:pt>
                <c:pt idx="38">
                  <c:v>39569</c:v>
                </c:pt>
                <c:pt idx="39">
                  <c:v>39600</c:v>
                </c:pt>
                <c:pt idx="40">
                  <c:v>39630</c:v>
                </c:pt>
                <c:pt idx="41">
                  <c:v>39661</c:v>
                </c:pt>
                <c:pt idx="42">
                  <c:v>39692</c:v>
                </c:pt>
                <c:pt idx="43">
                  <c:v>39722</c:v>
                </c:pt>
                <c:pt idx="44">
                  <c:v>39753</c:v>
                </c:pt>
                <c:pt idx="45">
                  <c:v>39783</c:v>
                </c:pt>
                <c:pt idx="46">
                  <c:v>39814</c:v>
                </c:pt>
                <c:pt idx="47">
                  <c:v>39845</c:v>
                </c:pt>
                <c:pt idx="48">
                  <c:v>39873</c:v>
                </c:pt>
                <c:pt idx="49">
                  <c:v>39904</c:v>
                </c:pt>
                <c:pt idx="50">
                  <c:v>39934</c:v>
                </c:pt>
                <c:pt idx="51">
                  <c:v>39965</c:v>
                </c:pt>
                <c:pt idx="52">
                  <c:v>39995</c:v>
                </c:pt>
                <c:pt idx="53">
                  <c:v>40026</c:v>
                </c:pt>
                <c:pt idx="54">
                  <c:v>40057</c:v>
                </c:pt>
                <c:pt idx="55">
                  <c:v>40087</c:v>
                </c:pt>
                <c:pt idx="56">
                  <c:v>40118</c:v>
                </c:pt>
                <c:pt idx="57">
                  <c:v>40148</c:v>
                </c:pt>
                <c:pt idx="58">
                  <c:v>40179</c:v>
                </c:pt>
                <c:pt idx="59">
                  <c:v>40210</c:v>
                </c:pt>
                <c:pt idx="60">
                  <c:v>40238</c:v>
                </c:pt>
                <c:pt idx="61">
                  <c:v>40269</c:v>
                </c:pt>
                <c:pt idx="62">
                  <c:v>40299</c:v>
                </c:pt>
                <c:pt idx="63">
                  <c:v>40330</c:v>
                </c:pt>
                <c:pt idx="64">
                  <c:v>40360</c:v>
                </c:pt>
                <c:pt idx="65">
                  <c:v>40391</c:v>
                </c:pt>
                <c:pt idx="66">
                  <c:v>40422</c:v>
                </c:pt>
                <c:pt idx="67">
                  <c:v>40452</c:v>
                </c:pt>
                <c:pt idx="68">
                  <c:v>40483</c:v>
                </c:pt>
                <c:pt idx="69">
                  <c:v>40513</c:v>
                </c:pt>
                <c:pt idx="70">
                  <c:v>40544</c:v>
                </c:pt>
                <c:pt idx="71">
                  <c:v>40575</c:v>
                </c:pt>
                <c:pt idx="72">
                  <c:v>40603</c:v>
                </c:pt>
                <c:pt idx="73">
                  <c:v>40634</c:v>
                </c:pt>
                <c:pt idx="74">
                  <c:v>40664</c:v>
                </c:pt>
                <c:pt idx="75">
                  <c:v>40695</c:v>
                </c:pt>
                <c:pt idx="76">
                  <c:v>40725</c:v>
                </c:pt>
                <c:pt idx="77">
                  <c:v>40756</c:v>
                </c:pt>
                <c:pt idx="78">
                  <c:v>40787</c:v>
                </c:pt>
                <c:pt idx="79">
                  <c:v>40817</c:v>
                </c:pt>
                <c:pt idx="80">
                  <c:v>40848</c:v>
                </c:pt>
                <c:pt idx="81">
                  <c:v>40878</c:v>
                </c:pt>
                <c:pt idx="82">
                  <c:v>40909</c:v>
                </c:pt>
                <c:pt idx="83">
                  <c:v>40940</c:v>
                </c:pt>
                <c:pt idx="84">
                  <c:v>40969</c:v>
                </c:pt>
                <c:pt idx="85">
                  <c:v>41000</c:v>
                </c:pt>
                <c:pt idx="86">
                  <c:v>41030</c:v>
                </c:pt>
                <c:pt idx="87">
                  <c:v>41061</c:v>
                </c:pt>
                <c:pt idx="88">
                  <c:v>41091</c:v>
                </c:pt>
                <c:pt idx="89">
                  <c:v>41122</c:v>
                </c:pt>
                <c:pt idx="90">
                  <c:v>41153</c:v>
                </c:pt>
                <c:pt idx="91">
                  <c:v>41183</c:v>
                </c:pt>
                <c:pt idx="92">
                  <c:v>41214</c:v>
                </c:pt>
                <c:pt idx="93">
                  <c:v>41244</c:v>
                </c:pt>
                <c:pt idx="94">
                  <c:v>41275</c:v>
                </c:pt>
                <c:pt idx="95">
                  <c:v>41306</c:v>
                </c:pt>
                <c:pt idx="96">
                  <c:v>41334</c:v>
                </c:pt>
                <c:pt idx="97">
                  <c:v>41365</c:v>
                </c:pt>
                <c:pt idx="98">
                  <c:v>41395</c:v>
                </c:pt>
                <c:pt idx="99">
                  <c:v>41426</c:v>
                </c:pt>
                <c:pt idx="100">
                  <c:v>41456</c:v>
                </c:pt>
                <c:pt idx="101">
                  <c:v>41487</c:v>
                </c:pt>
                <c:pt idx="102">
                  <c:v>41518</c:v>
                </c:pt>
                <c:pt idx="103">
                  <c:v>41548</c:v>
                </c:pt>
                <c:pt idx="104">
                  <c:v>41579</c:v>
                </c:pt>
                <c:pt idx="105">
                  <c:v>41609</c:v>
                </c:pt>
                <c:pt idx="106">
                  <c:v>41640</c:v>
                </c:pt>
                <c:pt idx="107">
                  <c:v>41671</c:v>
                </c:pt>
                <c:pt idx="108">
                  <c:v>41699</c:v>
                </c:pt>
                <c:pt idx="109">
                  <c:v>41730</c:v>
                </c:pt>
                <c:pt idx="110">
                  <c:v>41760</c:v>
                </c:pt>
                <c:pt idx="111">
                  <c:v>41791</c:v>
                </c:pt>
                <c:pt idx="112">
                  <c:v>41821</c:v>
                </c:pt>
                <c:pt idx="113">
                  <c:v>41852</c:v>
                </c:pt>
                <c:pt idx="114">
                  <c:v>41883</c:v>
                </c:pt>
                <c:pt idx="115">
                  <c:v>41913</c:v>
                </c:pt>
                <c:pt idx="116">
                  <c:v>41944</c:v>
                </c:pt>
                <c:pt idx="117">
                  <c:v>41974</c:v>
                </c:pt>
                <c:pt idx="118">
                  <c:v>42005</c:v>
                </c:pt>
                <c:pt idx="119">
                  <c:v>42036</c:v>
                </c:pt>
                <c:pt idx="120">
                  <c:v>42064</c:v>
                </c:pt>
                <c:pt idx="121">
                  <c:v>42095</c:v>
                </c:pt>
                <c:pt idx="122">
                  <c:v>42125</c:v>
                </c:pt>
                <c:pt idx="123">
                  <c:v>42156</c:v>
                </c:pt>
                <c:pt idx="124">
                  <c:v>42186</c:v>
                </c:pt>
                <c:pt idx="125">
                  <c:v>42217</c:v>
                </c:pt>
                <c:pt idx="126">
                  <c:v>42248</c:v>
                </c:pt>
                <c:pt idx="127">
                  <c:v>42278</c:v>
                </c:pt>
                <c:pt idx="128">
                  <c:v>42309</c:v>
                </c:pt>
                <c:pt idx="129">
                  <c:v>42339</c:v>
                </c:pt>
                <c:pt idx="130">
                  <c:v>42370</c:v>
                </c:pt>
                <c:pt idx="131">
                  <c:v>42401</c:v>
                </c:pt>
                <c:pt idx="132">
                  <c:v>42430</c:v>
                </c:pt>
                <c:pt idx="133">
                  <c:v>42461</c:v>
                </c:pt>
                <c:pt idx="134">
                  <c:v>42491</c:v>
                </c:pt>
                <c:pt idx="135">
                  <c:v>42522</c:v>
                </c:pt>
                <c:pt idx="136">
                  <c:v>42552</c:v>
                </c:pt>
                <c:pt idx="137">
                  <c:v>42583</c:v>
                </c:pt>
                <c:pt idx="138">
                  <c:v>42614</c:v>
                </c:pt>
                <c:pt idx="139">
                  <c:v>42644</c:v>
                </c:pt>
                <c:pt idx="140">
                  <c:v>42675</c:v>
                </c:pt>
                <c:pt idx="141">
                  <c:v>42705</c:v>
                </c:pt>
                <c:pt idx="142">
                  <c:v>42736</c:v>
                </c:pt>
                <c:pt idx="143">
                  <c:v>42767</c:v>
                </c:pt>
                <c:pt idx="144">
                  <c:v>42795</c:v>
                </c:pt>
                <c:pt idx="145">
                  <c:v>42826</c:v>
                </c:pt>
                <c:pt idx="146">
                  <c:v>42856</c:v>
                </c:pt>
                <c:pt idx="147">
                  <c:v>42887</c:v>
                </c:pt>
                <c:pt idx="148">
                  <c:v>42917</c:v>
                </c:pt>
                <c:pt idx="149">
                  <c:v>42948</c:v>
                </c:pt>
                <c:pt idx="150">
                  <c:v>42979</c:v>
                </c:pt>
                <c:pt idx="151">
                  <c:v>43009</c:v>
                </c:pt>
                <c:pt idx="152">
                  <c:v>43040</c:v>
                </c:pt>
                <c:pt idx="153">
                  <c:v>43070</c:v>
                </c:pt>
                <c:pt idx="154">
                  <c:v>43101</c:v>
                </c:pt>
                <c:pt idx="155">
                  <c:v>43132</c:v>
                </c:pt>
                <c:pt idx="156">
                  <c:v>43160</c:v>
                </c:pt>
                <c:pt idx="157">
                  <c:v>43191</c:v>
                </c:pt>
                <c:pt idx="158">
                  <c:v>43221</c:v>
                </c:pt>
                <c:pt idx="159">
                  <c:v>43252</c:v>
                </c:pt>
                <c:pt idx="160">
                  <c:v>43282</c:v>
                </c:pt>
                <c:pt idx="161">
                  <c:v>43313</c:v>
                </c:pt>
                <c:pt idx="162">
                  <c:v>43344</c:v>
                </c:pt>
                <c:pt idx="163">
                  <c:v>43374</c:v>
                </c:pt>
                <c:pt idx="164">
                  <c:v>43405</c:v>
                </c:pt>
                <c:pt idx="165">
                  <c:v>43435</c:v>
                </c:pt>
                <c:pt idx="166">
                  <c:v>43466</c:v>
                </c:pt>
                <c:pt idx="167">
                  <c:v>43497</c:v>
                </c:pt>
                <c:pt idx="168">
                  <c:v>43525</c:v>
                </c:pt>
                <c:pt idx="169">
                  <c:v>43556</c:v>
                </c:pt>
                <c:pt idx="170">
                  <c:v>43586</c:v>
                </c:pt>
                <c:pt idx="171">
                  <c:v>43617</c:v>
                </c:pt>
                <c:pt idx="172">
                  <c:v>43647</c:v>
                </c:pt>
                <c:pt idx="173">
                  <c:v>43678</c:v>
                </c:pt>
                <c:pt idx="174">
                  <c:v>43709</c:v>
                </c:pt>
                <c:pt idx="175">
                  <c:v>43739</c:v>
                </c:pt>
                <c:pt idx="176">
                  <c:v>43770</c:v>
                </c:pt>
                <c:pt idx="177">
                  <c:v>43800</c:v>
                </c:pt>
                <c:pt idx="178">
                  <c:v>43831</c:v>
                </c:pt>
                <c:pt idx="179">
                  <c:v>43862</c:v>
                </c:pt>
                <c:pt idx="180">
                  <c:v>43891</c:v>
                </c:pt>
                <c:pt idx="181">
                  <c:v>43922</c:v>
                </c:pt>
                <c:pt idx="182">
                  <c:v>43952</c:v>
                </c:pt>
                <c:pt idx="183">
                  <c:v>43983</c:v>
                </c:pt>
                <c:pt idx="184">
                  <c:v>44013</c:v>
                </c:pt>
                <c:pt idx="185">
                  <c:v>44044</c:v>
                </c:pt>
                <c:pt idx="186">
                  <c:v>44075</c:v>
                </c:pt>
                <c:pt idx="187">
                  <c:v>44105</c:v>
                </c:pt>
                <c:pt idx="188">
                  <c:v>44136</c:v>
                </c:pt>
                <c:pt idx="189">
                  <c:v>44166</c:v>
                </c:pt>
                <c:pt idx="190">
                  <c:v>44197</c:v>
                </c:pt>
                <c:pt idx="191">
                  <c:v>44228</c:v>
                </c:pt>
                <c:pt idx="192">
                  <c:v>44256</c:v>
                </c:pt>
                <c:pt idx="193">
                  <c:v>44287</c:v>
                </c:pt>
                <c:pt idx="194">
                  <c:v>44317</c:v>
                </c:pt>
                <c:pt idx="195">
                  <c:v>44348</c:v>
                </c:pt>
                <c:pt idx="196">
                  <c:v>44378</c:v>
                </c:pt>
                <c:pt idx="197">
                  <c:v>44409</c:v>
                </c:pt>
                <c:pt idx="198">
                  <c:v>44440</c:v>
                </c:pt>
                <c:pt idx="199">
                  <c:v>44470</c:v>
                </c:pt>
                <c:pt idx="200">
                  <c:v>44501</c:v>
                </c:pt>
                <c:pt idx="201">
                  <c:v>44531</c:v>
                </c:pt>
                <c:pt idx="202">
                  <c:v>44562</c:v>
                </c:pt>
                <c:pt idx="203">
                  <c:v>44593</c:v>
                </c:pt>
                <c:pt idx="204">
                  <c:v>44621</c:v>
                </c:pt>
                <c:pt idx="205">
                  <c:v>44652</c:v>
                </c:pt>
                <c:pt idx="206">
                  <c:v>44682</c:v>
                </c:pt>
                <c:pt idx="207">
                  <c:v>44713</c:v>
                </c:pt>
                <c:pt idx="208">
                  <c:v>44743</c:v>
                </c:pt>
                <c:pt idx="209">
                  <c:v>44774</c:v>
                </c:pt>
                <c:pt idx="210">
                  <c:v>44805</c:v>
                </c:pt>
                <c:pt idx="211">
                  <c:v>44835</c:v>
                </c:pt>
                <c:pt idx="212">
                  <c:v>44866</c:v>
                </c:pt>
                <c:pt idx="213">
                  <c:v>44896</c:v>
                </c:pt>
                <c:pt idx="214">
                  <c:v>44927</c:v>
                </c:pt>
                <c:pt idx="215">
                  <c:v>44958</c:v>
                </c:pt>
                <c:pt idx="216">
                  <c:v>44986</c:v>
                </c:pt>
                <c:pt idx="217">
                  <c:v>45017</c:v>
                </c:pt>
                <c:pt idx="218">
                  <c:v>45047</c:v>
                </c:pt>
                <c:pt idx="219">
                  <c:v>45078</c:v>
                </c:pt>
                <c:pt idx="220">
                  <c:v>45108</c:v>
                </c:pt>
                <c:pt idx="221">
                  <c:v>45139</c:v>
                </c:pt>
                <c:pt idx="222">
                  <c:v>45170</c:v>
                </c:pt>
                <c:pt idx="223">
                  <c:v>45200</c:v>
                </c:pt>
                <c:pt idx="224">
                  <c:v>45231</c:v>
                </c:pt>
                <c:pt idx="225">
                  <c:v>45261</c:v>
                </c:pt>
                <c:pt idx="226">
                  <c:v>45292</c:v>
                </c:pt>
                <c:pt idx="227">
                  <c:v>45323</c:v>
                </c:pt>
                <c:pt idx="228">
                  <c:v>45352</c:v>
                </c:pt>
                <c:pt idx="229">
                  <c:v>45383</c:v>
                </c:pt>
                <c:pt idx="230">
                  <c:v>45413</c:v>
                </c:pt>
                <c:pt idx="231">
                  <c:v>45444</c:v>
                </c:pt>
                <c:pt idx="232">
                  <c:v>45474</c:v>
                </c:pt>
                <c:pt idx="233">
                  <c:v>45505</c:v>
                </c:pt>
                <c:pt idx="234">
                  <c:v>45536</c:v>
                </c:pt>
                <c:pt idx="235">
                  <c:v>45566</c:v>
                </c:pt>
                <c:pt idx="236">
                  <c:v>45597</c:v>
                </c:pt>
                <c:pt idx="237">
                  <c:v>45627</c:v>
                </c:pt>
                <c:pt idx="238">
                  <c:v>45658</c:v>
                </c:pt>
                <c:pt idx="239">
                  <c:v>45689</c:v>
                </c:pt>
                <c:pt idx="240">
                  <c:v>45717</c:v>
                </c:pt>
              </c:numCache>
            </c:numRef>
          </c:cat>
          <c:val>
            <c:numRef>
              <c:f>FRED!$R$70:$R$310</c:f>
              <c:numCache>
                <c:formatCode>0.00</c:formatCode>
                <c:ptCount val="241"/>
                <c:pt idx="0">
                  <c:v>2.8892083333333338</c:v>
                </c:pt>
                <c:pt idx="1">
                  <c:v>2.8892083333333338</c:v>
                </c:pt>
                <c:pt idx="2">
                  <c:v>2.8892083333333338</c:v>
                </c:pt>
                <c:pt idx="3">
                  <c:v>2.8892083333333338</c:v>
                </c:pt>
                <c:pt idx="4">
                  <c:v>2.8892083333333338</c:v>
                </c:pt>
                <c:pt idx="5">
                  <c:v>2.8892083333333338</c:v>
                </c:pt>
                <c:pt idx="6">
                  <c:v>2.8892083333333338</c:v>
                </c:pt>
                <c:pt idx="7">
                  <c:v>2.8892083333333338</c:v>
                </c:pt>
                <c:pt idx="8">
                  <c:v>2.8892083333333338</c:v>
                </c:pt>
                <c:pt idx="9">
                  <c:v>2.8892083333333338</c:v>
                </c:pt>
                <c:pt idx="10">
                  <c:v>2.8892083333333338</c:v>
                </c:pt>
                <c:pt idx="11">
                  <c:v>2.8892083333333338</c:v>
                </c:pt>
                <c:pt idx="12">
                  <c:v>2.8892083333333338</c:v>
                </c:pt>
                <c:pt idx="13">
                  <c:v>2.8892083333333338</c:v>
                </c:pt>
                <c:pt idx="14">
                  <c:v>2.8892083333333338</c:v>
                </c:pt>
                <c:pt idx="15">
                  <c:v>2.8892083333333338</c:v>
                </c:pt>
                <c:pt idx="16">
                  <c:v>2.8892083333333338</c:v>
                </c:pt>
                <c:pt idx="17">
                  <c:v>2.8892083333333338</c:v>
                </c:pt>
                <c:pt idx="18">
                  <c:v>2.8892083333333338</c:v>
                </c:pt>
                <c:pt idx="19">
                  <c:v>2.8892083333333338</c:v>
                </c:pt>
                <c:pt idx="20">
                  <c:v>2.8892083333333338</c:v>
                </c:pt>
                <c:pt idx="21">
                  <c:v>2.8892083333333338</c:v>
                </c:pt>
                <c:pt idx="22">
                  <c:v>2.8892083333333338</c:v>
                </c:pt>
                <c:pt idx="23">
                  <c:v>2.8892083333333338</c:v>
                </c:pt>
                <c:pt idx="24">
                  <c:v>2.8892083333333338</c:v>
                </c:pt>
                <c:pt idx="25">
                  <c:v>2.8892083333333338</c:v>
                </c:pt>
                <c:pt idx="26">
                  <c:v>2.8892083333333338</c:v>
                </c:pt>
                <c:pt idx="27">
                  <c:v>2.8892083333333338</c:v>
                </c:pt>
                <c:pt idx="28">
                  <c:v>2.8892083333333338</c:v>
                </c:pt>
                <c:pt idx="29">
                  <c:v>2.8892083333333338</c:v>
                </c:pt>
                <c:pt idx="30">
                  <c:v>2.8892083333333338</c:v>
                </c:pt>
                <c:pt idx="31">
                  <c:v>2.8892083333333338</c:v>
                </c:pt>
                <c:pt idx="32">
                  <c:v>2.8892083333333338</c:v>
                </c:pt>
                <c:pt idx="33">
                  <c:v>2.8892083333333338</c:v>
                </c:pt>
                <c:pt idx="34">
                  <c:v>2.8892083333333338</c:v>
                </c:pt>
                <c:pt idx="35">
                  <c:v>2.8892083333333338</c:v>
                </c:pt>
                <c:pt idx="36">
                  <c:v>2.8892083333333338</c:v>
                </c:pt>
                <c:pt idx="37">
                  <c:v>2.8892083333333338</c:v>
                </c:pt>
                <c:pt idx="38">
                  <c:v>2.8892083333333338</c:v>
                </c:pt>
                <c:pt idx="39">
                  <c:v>2.8892083333333338</c:v>
                </c:pt>
                <c:pt idx="40">
                  <c:v>2.8892083333333338</c:v>
                </c:pt>
                <c:pt idx="41">
                  <c:v>2.8892083333333338</c:v>
                </c:pt>
                <c:pt idx="42">
                  <c:v>2.8892083333333338</c:v>
                </c:pt>
                <c:pt idx="43">
                  <c:v>2.8892083333333338</c:v>
                </c:pt>
                <c:pt idx="44">
                  <c:v>2.8892083333333338</c:v>
                </c:pt>
                <c:pt idx="45">
                  <c:v>2.8892083333333338</c:v>
                </c:pt>
                <c:pt idx="46">
                  <c:v>2.8892083333333338</c:v>
                </c:pt>
                <c:pt idx="47">
                  <c:v>2.8892083333333338</c:v>
                </c:pt>
                <c:pt idx="48">
                  <c:v>2.8892083333333338</c:v>
                </c:pt>
                <c:pt idx="49">
                  <c:v>2.8892083333333338</c:v>
                </c:pt>
                <c:pt idx="50">
                  <c:v>2.8892083333333338</c:v>
                </c:pt>
                <c:pt idx="51">
                  <c:v>2.8892083333333338</c:v>
                </c:pt>
                <c:pt idx="52">
                  <c:v>2.8892083333333338</c:v>
                </c:pt>
                <c:pt idx="53">
                  <c:v>2.8892083333333338</c:v>
                </c:pt>
                <c:pt idx="54">
                  <c:v>2.8892083333333338</c:v>
                </c:pt>
                <c:pt idx="55">
                  <c:v>2.8892083333333338</c:v>
                </c:pt>
                <c:pt idx="56">
                  <c:v>2.8892083333333338</c:v>
                </c:pt>
                <c:pt idx="57">
                  <c:v>2.8892083333333338</c:v>
                </c:pt>
                <c:pt idx="58">
                  <c:v>2.8892083333333338</c:v>
                </c:pt>
                <c:pt idx="59">
                  <c:v>2.8892083333333338</c:v>
                </c:pt>
                <c:pt idx="60">
                  <c:v>2.8892083333333338</c:v>
                </c:pt>
                <c:pt idx="61">
                  <c:v>2.8892083333333338</c:v>
                </c:pt>
                <c:pt idx="62">
                  <c:v>2.8892083333333338</c:v>
                </c:pt>
                <c:pt idx="63">
                  <c:v>2.8892083333333338</c:v>
                </c:pt>
                <c:pt idx="64">
                  <c:v>2.8892083333333338</c:v>
                </c:pt>
                <c:pt idx="65">
                  <c:v>2.8892083333333338</c:v>
                </c:pt>
                <c:pt idx="66">
                  <c:v>2.8892083333333338</c:v>
                </c:pt>
                <c:pt idx="67">
                  <c:v>2.8892083333333338</c:v>
                </c:pt>
                <c:pt idx="68">
                  <c:v>2.8892083333333338</c:v>
                </c:pt>
                <c:pt idx="69">
                  <c:v>2.8892083333333338</c:v>
                </c:pt>
                <c:pt idx="70">
                  <c:v>2.8892083333333338</c:v>
                </c:pt>
                <c:pt idx="71">
                  <c:v>2.8892083333333338</c:v>
                </c:pt>
                <c:pt idx="72">
                  <c:v>2.8892083333333338</c:v>
                </c:pt>
                <c:pt idx="73">
                  <c:v>2.8892083333333338</c:v>
                </c:pt>
                <c:pt idx="74">
                  <c:v>2.8892083333333338</c:v>
                </c:pt>
                <c:pt idx="75">
                  <c:v>2.8892083333333338</c:v>
                </c:pt>
                <c:pt idx="76">
                  <c:v>2.8892083333333338</c:v>
                </c:pt>
                <c:pt idx="77">
                  <c:v>2.8892083333333338</c:v>
                </c:pt>
                <c:pt idx="78">
                  <c:v>2.8892083333333338</c:v>
                </c:pt>
                <c:pt idx="79">
                  <c:v>2.8892083333333338</c:v>
                </c:pt>
                <c:pt idx="80">
                  <c:v>2.8892083333333338</c:v>
                </c:pt>
                <c:pt idx="81">
                  <c:v>2.8892083333333338</c:v>
                </c:pt>
                <c:pt idx="82">
                  <c:v>2.8892083333333338</c:v>
                </c:pt>
                <c:pt idx="83">
                  <c:v>2.8892083333333338</c:v>
                </c:pt>
                <c:pt idx="84">
                  <c:v>2.8892083333333338</c:v>
                </c:pt>
                <c:pt idx="85">
                  <c:v>2.8892083333333338</c:v>
                </c:pt>
                <c:pt idx="86">
                  <c:v>2.8892083333333338</c:v>
                </c:pt>
                <c:pt idx="87">
                  <c:v>2.8892083333333338</c:v>
                </c:pt>
                <c:pt idx="88">
                  <c:v>2.8892083333333338</c:v>
                </c:pt>
                <c:pt idx="89">
                  <c:v>2.8892083333333338</c:v>
                </c:pt>
                <c:pt idx="90">
                  <c:v>2.8892083333333338</c:v>
                </c:pt>
                <c:pt idx="91">
                  <c:v>2.8892083333333338</c:v>
                </c:pt>
                <c:pt idx="92">
                  <c:v>2.8892083333333338</c:v>
                </c:pt>
                <c:pt idx="93">
                  <c:v>2.8892083333333338</c:v>
                </c:pt>
                <c:pt idx="94">
                  <c:v>2.8892083333333338</c:v>
                </c:pt>
                <c:pt idx="95">
                  <c:v>2.8892083333333338</c:v>
                </c:pt>
                <c:pt idx="96">
                  <c:v>2.8892083333333338</c:v>
                </c:pt>
                <c:pt idx="97">
                  <c:v>2.8892083333333338</c:v>
                </c:pt>
                <c:pt idx="98">
                  <c:v>2.8892083333333338</c:v>
                </c:pt>
                <c:pt idx="99">
                  <c:v>2.8892083333333338</c:v>
                </c:pt>
                <c:pt idx="100">
                  <c:v>2.8892083333333338</c:v>
                </c:pt>
                <c:pt idx="101">
                  <c:v>2.8892083333333338</c:v>
                </c:pt>
                <c:pt idx="102">
                  <c:v>2.8892083333333338</c:v>
                </c:pt>
                <c:pt idx="103">
                  <c:v>2.8892083333333338</c:v>
                </c:pt>
                <c:pt idx="104">
                  <c:v>2.8892083333333338</c:v>
                </c:pt>
                <c:pt idx="105">
                  <c:v>2.8892083333333338</c:v>
                </c:pt>
                <c:pt idx="106">
                  <c:v>2.8892083333333338</c:v>
                </c:pt>
                <c:pt idx="107">
                  <c:v>2.8892083333333338</c:v>
                </c:pt>
                <c:pt idx="108">
                  <c:v>2.8892083333333338</c:v>
                </c:pt>
                <c:pt idx="109">
                  <c:v>2.8892083333333338</c:v>
                </c:pt>
                <c:pt idx="110">
                  <c:v>2.8892083333333338</c:v>
                </c:pt>
                <c:pt idx="111">
                  <c:v>2.8892083333333338</c:v>
                </c:pt>
                <c:pt idx="112">
                  <c:v>2.8892083333333338</c:v>
                </c:pt>
                <c:pt idx="113">
                  <c:v>2.8892083333333338</c:v>
                </c:pt>
                <c:pt idx="114">
                  <c:v>2.8892083333333338</c:v>
                </c:pt>
                <c:pt idx="115">
                  <c:v>2.8892083333333338</c:v>
                </c:pt>
                <c:pt idx="116">
                  <c:v>2.8892083333333338</c:v>
                </c:pt>
                <c:pt idx="117">
                  <c:v>2.8892083333333338</c:v>
                </c:pt>
                <c:pt idx="118">
                  <c:v>2.8892083333333338</c:v>
                </c:pt>
                <c:pt idx="119">
                  <c:v>2.8892083333333338</c:v>
                </c:pt>
                <c:pt idx="120">
                  <c:v>2.8892083333333338</c:v>
                </c:pt>
                <c:pt idx="121">
                  <c:v>2.8892083333333338</c:v>
                </c:pt>
                <c:pt idx="122">
                  <c:v>2.8892083333333338</c:v>
                </c:pt>
                <c:pt idx="123">
                  <c:v>2.8892083333333338</c:v>
                </c:pt>
                <c:pt idx="124">
                  <c:v>2.8892083333333338</c:v>
                </c:pt>
                <c:pt idx="125">
                  <c:v>2.8892083333333338</c:v>
                </c:pt>
                <c:pt idx="126">
                  <c:v>2.8892083333333338</c:v>
                </c:pt>
                <c:pt idx="127">
                  <c:v>2.8892083333333338</c:v>
                </c:pt>
                <c:pt idx="128">
                  <c:v>2.8892083333333338</c:v>
                </c:pt>
                <c:pt idx="129">
                  <c:v>2.8892083333333338</c:v>
                </c:pt>
                <c:pt idx="130">
                  <c:v>2.8892083333333338</c:v>
                </c:pt>
                <c:pt idx="131">
                  <c:v>2.8892083333333338</c:v>
                </c:pt>
                <c:pt idx="132">
                  <c:v>2.8892083333333338</c:v>
                </c:pt>
                <c:pt idx="133">
                  <c:v>2.8892083333333338</c:v>
                </c:pt>
                <c:pt idx="134">
                  <c:v>2.8892083333333338</c:v>
                </c:pt>
                <c:pt idx="135">
                  <c:v>2.8892083333333338</c:v>
                </c:pt>
                <c:pt idx="136">
                  <c:v>2.8892083333333338</c:v>
                </c:pt>
                <c:pt idx="137">
                  <c:v>2.8892083333333338</c:v>
                </c:pt>
                <c:pt idx="138">
                  <c:v>2.8892083333333338</c:v>
                </c:pt>
                <c:pt idx="139">
                  <c:v>2.8892083333333338</c:v>
                </c:pt>
                <c:pt idx="140">
                  <c:v>2.8892083333333338</c:v>
                </c:pt>
                <c:pt idx="141">
                  <c:v>2.8892083333333338</c:v>
                </c:pt>
                <c:pt idx="142">
                  <c:v>2.8892083333333338</c:v>
                </c:pt>
                <c:pt idx="143">
                  <c:v>2.8892083333333338</c:v>
                </c:pt>
                <c:pt idx="144">
                  <c:v>2.8892083333333338</c:v>
                </c:pt>
                <c:pt idx="145">
                  <c:v>2.8892083333333338</c:v>
                </c:pt>
                <c:pt idx="146">
                  <c:v>2.8892083333333338</c:v>
                </c:pt>
                <c:pt idx="147">
                  <c:v>2.8892083333333338</c:v>
                </c:pt>
                <c:pt idx="148">
                  <c:v>2.8892083333333338</c:v>
                </c:pt>
                <c:pt idx="149">
                  <c:v>2.8892083333333338</c:v>
                </c:pt>
                <c:pt idx="150">
                  <c:v>2.8892083333333338</c:v>
                </c:pt>
                <c:pt idx="151">
                  <c:v>2.8892083333333338</c:v>
                </c:pt>
                <c:pt idx="152">
                  <c:v>2.8892083333333338</c:v>
                </c:pt>
                <c:pt idx="153">
                  <c:v>2.8892083333333338</c:v>
                </c:pt>
                <c:pt idx="154">
                  <c:v>2.8892083333333338</c:v>
                </c:pt>
                <c:pt idx="155">
                  <c:v>2.8892083333333338</c:v>
                </c:pt>
                <c:pt idx="156">
                  <c:v>2.8892083333333338</c:v>
                </c:pt>
                <c:pt idx="157">
                  <c:v>2.8892083333333338</c:v>
                </c:pt>
                <c:pt idx="158">
                  <c:v>2.8892083333333338</c:v>
                </c:pt>
                <c:pt idx="159">
                  <c:v>2.8892083333333338</c:v>
                </c:pt>
                <c:pt idx="160">
                  <c:v>2.8892083333333338</c:v>
                </c:pt>
                <c:pt idx="161">
                  <c:v>2.8892083333333338</c:v>
                </c:pt>
                <c:pt idx="162">
                  <c:v>2.8892083333333338</c:v>
                </c:pt>
                <c:pt idx="163">
                  <c:v>2.8892083333333338</c:v>
                </c:pt>
                <c:pt idx="164">
                  <c:v>2.8892083333333338</c:v>
                </c:pt>
                <c:pt idx="165">
                  <c:v>2.8892083333333338</c:v>
                </c:pt>
                <c:pt idx="166">
                  <c:v>2.8892083333333338</c:v>
                </c:pt>
                <c:pt idx="167">
                  <c:v>2.8892083333333338</c:v>
                </c:pt>
                <c:pt idx="168">
                  <c:v>2.8892083333333338</c:v>
                </c:pt>
                <c:pt idx="169">
                  <c:v>2.8892083333333338</c:v>
                </c:pt>
                <c:pt idx="170">
                  <c:v>2.8892083333333338</c:v>
                </c:pt>
                <c:pt idx="171">
                  <c:v>2.8892083333333338</c:v>
                </c:pt>
                <c:pt idx="172">
                  <c:v>2.8892083333333338</c:v>
                </c:pt>
                <c:pt idx="173">
                  <c:v>2.8892083333333338</c:v>
                </c:pt>
                <c:pt idx="174">
                  <c:v>2.8892083333333338</c:v>
                </c:pt>
                <c:pt idx="175">
                  <c:v>2.8892083333333338</c:v>
                </c:pt>
                <c:pt idx="176">
                  <c:v>2.8892083333333338</c:v>
                </c:pt>
                <c:pt idx="177">
                  <c:v>2.8892083333333338</c:v>
                </c:pt>
                <c:pt idx="178">
                  <c:v>2.8892083333333338</c:v>
                </c:pt>
                <c:pt idx="179">
                  <c:v>2.8892083333333338</c:v>
                </c:pt>
                <c:pt idx="180">
                  <c:v>2.8892083333333338</c:v>
                </c:pt>
                <c:pt idx="181">
                  <c:v>2.8892083333333338</c:v>
                </c:pt>
                <c:pt idx="182">
                  <c:v>2.8892083333333338</c:v>
                </c:pt>
                <c:pt idx="183">
                  <c:v>2.8892083333333338</c:v>
                </c:pt>
                <c:pt idx="184">
                  <c:v>2.8892083333333338</c:v>
                </c:pt>
                <c:pt idx="185">
                  <c:v>2.8892083333333338</c:v>
                </c:pt>
                <c:pt idx="186">
                  <c:v>2.8892083333333338</c:v>
                </c:pt>
                <c:pt idx="187">
                  <c:v>2.8892083333333338</c:v>
                </c:pt>
                <c:pt idx="188">
                  <c:v>2.8892083333333338</c:v>
                </c:pt>
                <c:pt idx="189">
                  <c:v>2.8892083333333338</c:v>
                </c:pt>
                <c:pt idx="190">
                  <c:v>2.8892083333333338</c:v>
                </c:pt>
                <c:pt idx="191">
                  <c:v>2.8892083333333338</c:v>
                </c:pt>
                <c:pt idx="192">
                  <c:v>2.8892083333333338</c:v>
                </c:pt>
                <c:pt idx="193">
                  <c:v>2.8892083333333338</c:v>
                </c:pt>
                <c:pt idx="194">
                  <c:v>2.8892083333333338</c:v>
                </c:pt>
                <c:pt idx="195">
                  <c:v>2.8892083333333338</c:v>
                </c:pt>
                <c:pt idx="196">
                  <c:v>2.8892083333333338</c:v>
                </c:pt>
                <c:pt idx="197">
                  <c:v>2.8892083333333338</c:v>
                </c:pt>
                <c:pt idx="198">
                  <c:v>2.8892083333333338</c:v>
                </c:pt>
                <c:pt idx="199">
                  <c:v>2.8892083333333338</c:v>
                </c:pt>
                <c:pt idx="200">
                  <c:v>2.8892083333333338</c:v>
                </c:pt>
                <c:pt idx="201">
                  <c:v>2.8892083333333338</c:v>
                </c:pt>
                <c:pt idx="202">
                  <c:v>2.8892083333333338</c:v>
                </c:pt>
                <c:pt idx="203">
                  <c:v>2.8892083333333338</c:v>
                </c:pt>
                <c:pt idx="204">
                  <c:v>2.8892083333333338</c:v>
                </c:pt>
                <c:pt idx="205">
                  <c:v>2.8892083333333338</c:v>
                </c:pt>
                <c:pt idx="206">
                  <c:v>2.8892083333333338</c:v>
                </c:pt>
                <c:pt idx="207">
                  <c:v>2.8892083333333338</c:v>
                </c:pt>
                <c:pt idx="208">
                  <c:v>2.8892083333333338</c:v>
                </c:pt>
                <c:pt idx="209">
                  <c:v>2.8892083333333338</c:v>
                </c:pt>
                <c:pt idx="210">
                  <c:v>2.8892083333333338</c:v>
                </c:pt>
                <c:pt idx="211">
                  <c:v>2.8892083333333338</c:v>
                </c:pt>
                <c:pt idx="212">
                  <c:v>2.8892083333333338</c:v>
                </c:pt>
                <c:pt idx="213">
                  <c:v>2.8892083333333338</c:v>
                </c:pt>
                <c:pt idx="214">
                  <c:v>2.8892083333333338</c:v>
                </c:pt>
                <c:pt idx="215">
                  <c:v>2.8892083333333338</c:v>
                </c:pt>
                <c:pt idx="216">
                  <c:v>2.8892083333333338</c:v>
                </c:pt>
                <c:pt idx="217">
                  <c:v>2.8892083333333338</c:v>
                </c:pt>
                <c:pt idx="218">
                  <c:v>2.8892083333333338</c:v>
                </c:pt>
                <c:pt idx="219">
                  <c:v>2.8892083333333338</c:v>
                </c:pt>
                <c:pt idx="220">
                  <c:v>2.8892083333333338</c:v>
                </c:pt>
                <c:pt idx="221">
                  <c:v>2.8892083333333338</c:v>
                </c:pt>
                <c:pt idx="222">
                  <c:v>2.8892083333333338</c:v>
                </c:pt>
                <c:pt idx="223">
                  <c:v>2.8892083333333338</c:v>
                </c:pt>
                <c:pt idx="224">
                  <c:v>2.8892083333333338</c:v>
                </c:pt>
                <c:pt idx="225">
                  <c:v>2.8892083333333338</c:v>
                </c:pt>
                <c:pt idx="226">
                  <c:v>2.8892083333333338</c:v>
                </c:pt>
                <c:pt idx="227">
                  <c:v>2.8892083333333338</c:v>
                </c:pt>
                <c:pt idx="228">
                  <c:v>2.8892083333333338</c:v>
                </c:pt>
                <c:pt idx="229">
                  <c:v>2.8892083333333338</c:v>
                </c:pt>
                <c:pt idx="230">
                  <c:v>2.8892083333333338</c:v>
                </c:pt>
                <c:pt idx="231">
                  <c:v>2.8892083333333338</c:v>
                </c:pt>
                <c:pt idx="232">
                  <c:v>2.8892083333333338</c:v>
                </c:pt>
                <c:pt idx="233">
                  <c:v>2.8892083333333338</c:v>
                </c:pt>
                <c:pt idx="234">
                  <c:v>2.8892083333333338</c:v>
                </c:pt>
                <c:pt idx="235">
                  <c:v>2.8892083333333338</c:v>
                </c:pt>
                <c:pt idx="236">
                  <c:v>2.8892083333333338</c:v>
                </c:pt>
                <c:pt idx="237">
                  <c:v>2.8892083333333338</c:v>
                </c:pt>
                <c:pt idx="238">
                  <c:v>2.8892083333333338</c:v>
                </c:pt>
                <c:pt idx="239">
                  <c:v>2.8892083333333338</c:v>
                </c:pt>
                <c:pt idx="240">
                  <c:v>2.8892083333333338</c:v>
                </c:pt>
              </c:numCache>
            </c:numRef>
          </c:val>
          <c:smooth val="0"/>
          <c:extLst>
            <c:ext xmlns:c16="http://schemas.microsoft.com/office/drawing/2014/chart" uri="{C3380CC4-5D6E-409C-BE32-E72D297353CC}">
              <c16:uniqueId val="{00000001-DA8F-49F7-99C0-C162F5D00F77}"/>
            </c:ext>
          </c:extLst>
        </c:ser>
        <c:dLbls>
          <c:showLegendKey val="0"/>
          <c:showVal val="0"/>
          <c:showCatName val="0"/>
          <c:showSerName val="0"/>
          <c:showPercent val="0"/>
          <c:showBubbleSize val="0"/>
        </c:dLbls>
        <c:smooth val="0"/>
        <c:axId val="1140198864"/>
        <c:axId val="1140198384"/>
      </c:lineChart>
      <c:dateAx>
        <c:axId val="1140198864"/>
        <c:scaling>
          <c:orientation val="minMax"/>
        </c:scaling>
        <c:delete val="0"/>
        <c:axPos val="b"/>
        <c:numFmt formatCode="mmm\ \'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198384"/>
        <c:crosses val="autoZero"/>
        <c:auto val="1"/>
        <c:lblOffset val="100"/>
        <c:baseTimeUnit val="months"/>
        <c:majorUnit val="24"/>
        <c:majorTimeUnit val="months"/>
      </c:dateAx>
      <c:valAx>
        <c:axId val="1140198384"/>
        <c:scaling>
          <c:orientation val="minMax"/>
          <c:max val="5.2"/>
          <c:min val="0"/>
        </c:scaling>
        <c:delete val="0"/>
        <c:axPos val="l"/>
        <c:numFmt formatCode="0.00"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198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solidFill>
                  <a:schemeClr val="tx1"/>
                </a:solidFill>
                <a:latin typeface="Arial" panose="020B0604020202020204" pitchFamily="34" charset="0"/>
                <a:cs typeface="Arial" panose="020B0604020202020204" pitchFamily="34" charset="0"/>
              </a:rPr>
              <a:t>High Yield Spread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4846098783106658E-2"/>
          <c:y val="0.17171296296296296"/>
          <c:w val="0.87383158716730647"/>
          <c:h val="0.61498432487605714"/>
        </c:manualLayout>
      </c:layout>
      <c:lineChart>
        <c:grouping val="standard"/>
        <c:varyColors val="0"/>
        <c:ser>
          <c:idx val="0"/>
          <c:order val="0"/>
          <c:tx>
            <c:v>High Yield Spread</c:v>
          </c:tx>
          <c:spPr>
            <a:ln w="22225" cap="rnd">
              <a:solidFill>
                <a:srgbClr val="407371"/>
              </a:solidFill>
              <a:round/>
            </a:ln>
            <a:effectLst/>
          </c:spPr>
          <c:marker>
            <c:symbol val="none"/>
          </c:marker>
          <c:cat>
            <c:numRef>
              <c:f>FRED!$W$70:$W$310</c:f>
              <c:numCache>
                <c:formatCode>mmm\ \'yy</c:formatCode>
                <c:ptCount val="241"/>
                <c:pt idx="0">
                  <c:v>38412</c:v>
                </c:pt>
                <c:pt idx="1">
                  <c:v>38443</c:v>
                </c:pt>
                <c:pt idx="2">
                  <c:v>38473</c:v>
                </c:pt>
                <c:pt idx="3">
                  <c:v>38504</c:v>
                </c:pt>
                <c:pt idx="4">
                  <c:v>38534</c:v>
                </c:pt>
                <c:pt idx="5">
                  <c:v>38565</c:v>
                </c:pt>
                <c:pt idx="6">
                  <c:v>38596</c:v>
                </c:pt>
                <c:pt idx="7">
                  <c:v>38626</c:v>
                </c:pt>
                <c:pt idx="8">
                  <c:v>38657</c:v>
                </c:pt>
                <c:pt idx="9">
                  <c:v>38687</c:v>
                </c:pt>
                <c:pt idx="10">
                  <c:v>38718</c:v>
                </c:pt>
                <c:pt idx="11">
                  <c:v>38749</c:v>
                </c:pt>
                <c:pt idx="12">
                  <c:v>38777</c:v>
                </c:pt>
                <c:pt idx="13">
                  <c:v>38808</c:v>
                </c:pt>
                <c:pt idx="14">
                  <c:v>38838</c:v>
                </c:pt>
                <c:pt idx="15">
                  <c:v>38869</c:v>
                </c:pt>
                <c:pt idx="16">
                  <c:v>38899</c:v>
                </c:pt>
                <c:pt idx="17">
                  <c:v>38930</c:v>
                </c:pt>
                <c:pt idx="18">
                  <c:v>38961</c:v>
                </c:pt>
                <c:pt idx="19">
                  <c:v>38991</c:v>
                </c:pt>
                <c:pt idx="20">
                  <c:v>39022</c:v>
                </c:pt>
                <c:pt idx="21">
                  <c:v>39052</c:v>
                </c:pt>
                <c:pt idx="22">
                  <c:v>39083</c:v>
                </c:pt>
                <c:pt idx="23">
                  <c:v>39114</c:v>
                </c:pt>
                <c:pt idx="24">
                  <c:v>39142</c:v>
                </c:pt>
                <c:pt idx="25">
                  <c:v>39173</c:v>
                </c:pt>
                <c:pt idx="26">
                  <c:v>39203</c:v>
                </c:pt>
                <c:pt idx="27">
                  <c:v>39234</c:v>
                </c:pt>
                <c:pt idx="28">
                  <c:v>39264</c:v>
                </c:pt>
                <c:pt idx="29">
                  <c:v>39295</c:v>
                </c:pt>
                <c:pt idx="30">
                  <c:v>39326</c:v>
                </c:pt>
                <c:pt idx="31">
                  <c:v>39356</c:v>
                </c:pt>
                <c:pt idx="32">
                  <c:v>39387</c:v>
                </c:pt>
                <c:pt idx="33">
                  <c:v>39417</c:v>
                </c:pt>
                <c:pt idx="34">
                  <c:v>39448</c:v>
                </c:pt>
                <c:pt idx="35">
                  <c:v>39479</c:v>
                </c:pt>
                <c:pt idx="36">
                  <c:v>39508</c:v>
                </c:pt>
                <c:pt idx="37">
                  <c:v>39539</c:v>
                </c:pt>
                <c:pt idx="38">
                  <c:v>39569</c:v>
                </c:pt>
                <c:pt idx="39">
                  <c:v>39600</c:v>
                </c:pt>
                <c:pt idx="40">
                  <c:v>39630</c:v>
                </c:pt>
                <c:pt idx="41">
                  <c:v>39661</c:v>
                </c:pt>
                <c:pt idx="42">
                  <c:v>39692</c:v>
                </c:pt>
                <c:pt idx="43">
                  <c:v>39722</c:v>
                </c:pt>
                <c:pt idx="44">
                  <c:v>39753</c:v>
                </c:pt>
                <c:pt idx="45">
                  <c:v>39783</c:v>
                </c:pt>
                <c:pt idx="46">
                  <c:v>39814</c:v>
                </c:pt>
                <c:pt idx="47">
                  <c:v>39845</c:v>
                </c:pt>
                <c:pt idx="48">
                  <c:v>39873</c:v>
                </c:pt>
                <c:pt idx="49">
                  <c:v>39904</c:v>
                </c:pt>
                <c:pt idx="50">
                  <c:v>39934</c:v>
                </c:pt>
                <c:pt idx="51">
                  <c:v>39965</c:v>
                </c:pt>
                <c:pt idx="52">
                  <c:v>39995</c:v>
                </c:pt>
                <c:pt idx="53">
                  <c:v>40026</c:v>
                </c:pt>
                <c:pt idx="54">
                  <c:v>40057</c:v>
                </c:pt>
                <c:pt idx="55">
                  <c:v>40087</c:v>
                </c:pt>
                <c:pt idx="56">
                  <c:v>40118</c:v>
                </c:pt>
                <c:pt idx="57">
                  <c:v>40148</c:v>
                </c:pt>
                <c:pt idx="58">
                  <c:v>40179</c:v>
                </c:pt>
                <c:pt idx="59">
                  <c:v>40210</c:v>
                </c:pt>
                <c:pt idx="60">
                  <c:v>40238</c:v>
                </c:pt>
                <c:pt idx="61">
                  <c:v>40269</c:v>
                </c:pt>
                <c:pt idx="62">
                  <c:v>40299</c:v>
                </c:pt>
                <c:pt idx="63">
                  <c:v>40330</c:v>
                </c:pt>
                <c:pt idx="64">
                  <c:v>40360</c:v>
                </c:pt>
                <c:pt idx="65">
                  <c:v>40391</c:v>
                </c:pt>
                <c:pt idx="66">
                  <c:v>40422</c:v>
                </c:pt>
                <c:pt idx="67">
                  <c:v>40452</c:v>
                </c:pt>
                <c:pt idx="68">
                  <c:v>40483</c:v>
                </c:pt>
                <c:pt idx="69">
                  <c:v>40513</c:v>
                </c:pt>
                <c:pt idx="70">
                  <c:v>40544</c:v>
                </c:pt>
                <c:pt idx="71">
                  <c:v>40575</c:v>
                </c:pt>
                <c:pt idx="72">
                  <c:v>40603</c:v>
                </c:pt>
                <c:pt idx="73">
                  <c:v>40634</c:v>
                </c:pt>
                <c:pt idx="74">
                  <c:v>40664</c:v>
                </c:pt>
                <c:pt idx="75">
                  <c:v>40695</c:v>
                </c:pt>
                <c:pt idx="76">
                  <c:v>40725</c:v>
                </c:pt>
                <c:pt idx="77">
                  <c:v>40756</c:v>
                </c:pt>
                <c:pt idx="78">
                  <c:v>40787</c:v>
                </c:pt>
                <c:pt idx="79">
                  <c:v>40817</c:v>
                </c:pt>
                <c:pt idx="80">
                  <c:v>40848</c:v>
                </c:pt>
                <c:pt idx="81">
                  <c:v>40878</c:v>
                </c:pt>
                <c:pt idx="82">
                  <c:v>40909</c:v>
                </c:pt>
                <c:pt idx="83">
                  <c:v>40940</c:v>
                </c:pt>
                <c:pt idx="84">
                  <c:v>40969</c:v>
                </c:pt>
                <c:pt idx="85">
                  <c:v>41000</c:v>
                </c:pt>
                <c:pt idx="86">
                  <c:v>41030</c:v>
                </c:pt>
                <c:pt idx="87">
                  <c:v>41061</c:v>
                </c:pt>
                <c:pt idx="88">
                  <c:v>41091</c:v>
                </c:pt>
                <c:pt idx="89">
                  <c:v>41122</c:v>
                </c:pt>
                <c:pt idx="90">
                  <c:v>41153</c:v>
                </c:pt>
                <c:pt idx="91">
                  <c:v>41183</c:v>
                </c:pt>
                <c:pt idx="92">
                  <c:v>41214</c:v>
                </c:pt>
                <c:pt idx="93">
                  <c:v>41244</c:v>
                </c:pt>
                <c:pt idx="94">
                  <c:v>41275</c:v>
                </c:pt>
                <c:pt idx="95">
                  <c:v>41306</c:v>
                </c:pt>
                <c:pt idx="96">
                  <c:v>41334</c:v>
                </c:pt>
                <c:pt idx="97">
                  <c:v>41365</c:v>
                </c:pt>
                <c:pt idx="98">
                  <c:v>41395</c:v>
                </c:pt>
                <c:pt idx="99">
                  <c:v>41426</c:v>
                </c:pt>
                <c:pt idx="100">
                  <c:v>41456</c:v>
                </c:pt>
                <c:pt idx="101">
                  <c:v>41487</c:v>
                </c:pt>
                <c:pt idx="102">
                  <c:v>41518</c:v>
                </c:pt>
                <c:pt idx="103">
                  <c:v>41548</c:v>
                </c:pt>
                <c:pt idx="104">
                  <c:v>41579</c:v>
                </c:pt>
                <c:pt idx="105">
                  <c:v>41609</c:v>
                </c:pt>
                <c:pt idx="106">
                  <c:v>41640</c:v>
                </c:pt>
                <c:pt idx="107">
                  <c:v>41671</c:v>
                </c:pt>
                <c:pt idx="108">
                  <c:v>41699</c:v>
                </c:pt>
                <c:pt idx="109">
                  <c:v>41730</c:v>
                </c:pt>
                <c:pt idx="110">
                  <c:v>41760</c:v>
                </c:pt>
                <c:pt idx="111">
                  <c:v>41791</c:v>
                </c:pt>
                <c:pt idx="112">
                  <c:v>41821</c:v>
                </c:pt>
                <c:pt idx="113">
                  <c:v>41852</c:v>
                </c:pt>
                <c:pt idx="114">
                  <c:v>41883</c:v>
                </c:pt>
                <c:pt idx="115">
                  <c:v>41913</c:v>
                </c:pt>
                <c:pt idx="116">
                  <c:v>41944</c:v>
                </c:pt>
                <c:pt idx="117">
                  <c:v>41974</c:v>
                </c:pt>
                <c:pt idx="118">
                  <c:v>42005</c:v>
                </c:pt>
                <c:pt idx="119">
                  <c:v>42036</c:v>
                </c:pt>
                <c:pt idx="120">
                  <c:v>42064</c:v>
                </c:pt>
                <c:pt idx="121">
                  <c:v>42095</c:v>
                </c:pt>
                <c:pt idx="122">
                  <c:v>42125</c:v>
                </c:pt>
                <c:pt idx="123">
                  <c:v>42156</c:v>
                </c:pt>
                <c:pt idx="124">
                  <c:v>42186</c:v>
                </c:pt>
                <c:pt idx="125">
                  <c:v>42217</c:v>
                </c:pt>
                <c:pt idx="126">
                  <c:v>42248</c:v>
                </c:pt>
                <c:pt idx="127">
                  <c:v>42278</c:v>
                </c:pt>
                <c:pt idx="128">
                  <c:v>42309</c:v>
                </c:pt>
                <c:pt idx="129">
                  <c:v>42339</c:v>
                </c:pt>
                <c:pt idx="130">
                  <c:v>42370</c:v>
                </c:pt>
                <c:pt idx="131">
                  <c:v>42401</c:v>
                </c:pt>
                <c:pt idx="132">
                  <c:v>42430</c:v>
                </c:pt>
                <c:pt idx="133">
                  <c:v>42461</c:v>
                </c:pt>
                <c:pt idx="134">
                  <c:v>42491</c:v>
                </c:pt>
                <c:pt idx="135">
                  <c:v>42522</c:v>
                </c:pt>
                <c:pt idx="136">
                  <c:v>42552</c:v>
                </c:pt>
                <c:pt idx="137">
                  <c:v>42583</c:v>
                </c:pt>
                <c:pt idx="138">
                  <c:v>42614</c:v>
                </c:pt>
                <c:pt idx="139">
                  <c:v>42644</c:v>
                </c:pt>
                <c:pt idx="140">
                  <c:v>42675</c:v>
                </c:pt>
                <c:pt idx="141">
                  <c:v>42705</c:v>
                </c:pt>
                <c:pt idx="142">
                  <c:v>42736</c:v>
                </c:pt>
                <c:pt idx="143">
                  <c:v>42767</c:v>
                </c:pt>
                <c:pt idx="144">
                  <c:v>42795</c:v>
                </c:pt>
                <c:pt idx="145">
                  <c:v>42826</c:v>
                </c:pt>
                <c:pt idx="146">
                  <c:v>42856</c:v>
                </c:pt>
                <c:pt idx="147">
                  <c:v>42887</c:v>
                </c:pt>
                <c:pt idx="148">
                  <c:v>42917</c:v>
                </c:pt>
                <c:pt idx="149">
                  <c:v>42948</c:v>
                </c:pt>
                <c:pt idx="150">
                  <c:v>42979</c:v>
                </c:pt>
                <c:pt idx="151">
                  <c:v>43009</c:v>
                </c:pt>
                <c:pt idx="152">
                  <c:v>43040</c:v>
                </c:pt>
                <c:pt idx="153">
                  <c:v>43070</c:v>
                </c:pt>
                <c:pt idx="154">
                  <c:v>43101</c:v>
                </c:pt>
                <c:pt idx="155">
                  <c:v>43132</c:v>
                </c:pt>
                <c:pt idx="156">
                  <c:v>43160</c:v>
                </c:pt>
                <c:pt idx="157">
                  <c:v>43191</c:v>
                </c:pt>
                <c:pt idx="158">
                  <c:v>43221</c:v>
                </c:pt>
                <c:pt idx="159">
                  <c:v>43252</c:v>
                </c:pt>
                <c:pt idx="160">
                  <c:v>43282</c:v>
                </c:pt>
                <c:pt idx="161">
                  <c:v>43313</c:v>
                </c:pt>
                <c:pt idx="162">
                  <c:v>43344</c:v>
                </c:pt>
                <c:pt idx="163">
                  <c:v>43374</c:v>
                </c:pt>
                <c:pt idx="164">
                  <c:v>43405</c:v>
                </c:pt>
                <c:pt idx="165">
                  <c:v>43435</c:v>
                </c:pt>
                <c:pt idx="166">
                  <c:v>43466</c:v>
                </c:pt>
                <c:pt idx="167">
                  <c:v>43497</c:v>
                </c:pt>
                <c:pt idx="168">
                  <c:v>43525</c:v>
                </c:pt>
                <c:pt idx="169">
                  <c:v>43556</c:v>
                </c:pt>
                <c:pt idx="170">
                  <c:v>43586</c:v>
                </c:pt>
                <c:pt idx="171">
                  <c:v>43617</c:v>
                </c:pt>
                <c:pt idx="172">
                  <c:v>43647</c:v>
                </c:pt>
                <c:pt idx="173">
                  <c:v>43678</c:v>
                </c:pt>
                <c:pt idx="174">
                  <c:v>43709</c:v>
                </c:pt>
                <c:pt idx="175">
                  <c:v>43739</c:v>
                </c:pt>
                <c:pt idx="176">
                  <c:v>43770</c:v>
                </c:pt>
                <c:pt idx="177">
                  <c:v>43800</c:v>
                </c:pt>
                <c:pt idx="178">
                  <c:v>43831</c:v>
                </c:pt>
                <c:pt idx="179">
                  <c:v>43862</c:v>
                </c:pt>
                <c:pt idx="180">
                  <c:v>43891</c:v>
                </c:pt>
                <c:pt idx="181">
                  <c:v>43922</c:v>
                </c:pt>
                <c:pt idx="182">
                  <c:v>43952</c:v>
                </c:pt>
                <c:pt idx="183">
                  <c:v>43983</c:v>
                </c:pt>
                <c:pt idx="184">
                  <c:v>44013</c:v>
                </c:pt>
                <c:pt idx="185">
                  <c:v>44044</c:v>
                </c:pt>
                <c:pt idx="186">
                  <c:v>44075</c:v>
                </c:pt>
                <c:pt idx="187">
                  <c:v>44105</c:v>
                </c:pt>
                <c:pt idx="188">
                  <c:v>44136</c:v>
                </c:pt>
                <c:pt idx="189">
                  <c:v>44166</c:v>
                </c:pt>
                <c:pt idx="190">
                  <c:v>44197</c:v>
                </c:pt>
                <c:pt idx="191">
                  <c:v>44228</c:v>
                </c:pt>
                <c:pt idx="192">
                  <c:v>44256</c:v>
                </c:pt>
                <c:pt idx="193">
                  <c:v>44287</c:v>
                </c:pt>
                <c:pt idx="194">
                  <c:v>44317</c:v>
                </c:pt>
                <c:pt idx="195">
                  <c:v>44348</c:v>
                </c:pt>
                <c:pt idx="196">
                  <c:v>44378</c:v>
                </c:pt>
                <c:pt idx="197">
                  <c:v>44409</c:v>
                </c:pt>
                <c:pt idx="198">
                  <c:v>44440</c:v>
                </c:pt>
                <c:pt idx="199">
                  <c:v>44470</c:v>
                </c:pt>
                <c:pt idx="200">
                  <c:v>44501</c:v>
                </c:pt>
                <c:pt idx="201">
                  <c:v>44531</c:v>
                </c:pt>
                <c:pt idx="202">
                  <c:v>44562</c:v>
                </c:pt>
                <c:pt idx="203">
                  <c:v>44593</c:v>
                </c:pt>
                <c:pt idx="204">
                  <c:v>44621</c:v>
                </c:pt>
                <c:pt idx="205">
                  <c:v>44652</c:v>
                </c:pt>
                <c:pt idx="206">
                  <c:v>44682</c:v>
                </c:pt>
                <c:pt idx="207">
                  <c:v>44713</c:v>
                </c:pt>
                <c:pt idx="208">
                  <c:v>44743</c:v>
                </c:pt>
                <c:pt idx="209">
                  <c:v>44774</c:v>
                </c:pt>
                <c:pt idx="210">
                  <c:v>44805</c:v>
                </c:pt>
                <c:pt idx="211">
                  <c:v>44835</c:v>
                </c:pt>
                <c:pt idx="212">
                  <c:v>44866</c:v>
                </c:pt>
                <c:pt idx="213">
                  <c:v>44896</c:v>
                </c:pt>
                <c:pt idx="214">
                  <c:v>44927</c:v>
                </c:pt>
                <c:pt idx="215">
                  <c:v>44958</c:v>
                </c:pt>
                <c:pt idx="216">
                  <c:v>44986</c:v>
                </c:pt>
                <c:pt idx="217">
                  <c:v>45017</c:v>
                </c:pt>
                <c:pt idx="218">
                  <c:v>45047</c:v>
                </c:pt>
                <c:pt idx="219">
                  <c:v>45078</c:v>
                </c:pt>
                <c:pt idx="220">
                  <c:v>45108</c:v>
                </c:pt>
                <c:pt idx="221">
                  <c:v>45139</c:v>
                </c:pt>
                <c:pt idx="222">
                  <c:v>45170</c:v>
                </c:pt>
                <c:pt idx="223">
                  <c:v>45200</c:v>
                </c:pt>
                <c:pt idx="224">
                  <c:v>45231</c:v>
                </c:pt>
                <c:pt idx="225">
                  <c:v>45261</c:v>
                </c:pt>
                <c:pt idx="226">
                  <c:v>45292</c:v>
                </c:pt>
                <c:pt idx="227">
                  <c:v>45323</c:v>
                </c:pt>
                <c:pt idx="228">
                  <c:v>45352</c:v>
                </c:pt>
                <c:pt idx="229">
                  <c:v>45383</c:v>
                </c:pt>
                <c:pt idx="230">
                  <c:v>45413</c:v>
                </c:pt>
                <c:pt idx="231">
                  <c:v>45444</c:v>
                </c:pt>
                <c:pt idx="232">
                  <c:v>45474</c:v>
                </c:pt>
                <c:pt idx="233">
                  <c:v>45505</c:v>
                </c:pt>
                <c:pt idx="234">
                  <c:v>45536</c:v>
                </c:pt>
                <c:pt idx="235">
                  <c:v>45566</c:v>
                </c:pt>
                <c:pt idx="236">
                  <c:v>45597</c:v>
                </c:pt>
                <c:pt idx="237">
                  <c:v>45627</c:v>
                </c:pt>
                <c:pt idx="238">
                  <c:v>45658</c:v>
                </c:pt>
                <c:pt idx="239">
                  <c:v>45689</c:v>
                </c:pt>
                <c:pt idx="240">
                  <c:v>45717</c:v>
                </c:pt>
              </c:numCache>
            </c:numRef>
          </c:cat>
          <c:val>
            <c:numRef>
              <c:f>FRED!$X$70:$X$310</c:f>
              <c:numCache>
                <c:formatCode>0.0</c:formatCode>
                <c:ptCount val="241"/>
                <c:pt idx="0">
                  <c:v>3.52</c:v>
                </c:pt>
                <c:pt idx="1">
                  <c:v>4.1900000000000004</c:v>
                </c:pt>
                <c:pt idx="2">
                  <c:v>4.13</c:v>
                </c:pt>
                <c:pt idx="3">
                  <c:v>3.85</c:v>
                </c:pt>
                <c:pt idx="4">
                  <c:v>3.3</c:v>
                </c:pt>
                <c:pt idx="5">
                  <c:v>3.66</c:v>
                </c:pt>
                <c:pt idx="6">
                  <c:v>3.54</c:v>
                </c:pt>
                <c:pt idx="7">
                  <c:v>3.61</c:v>
                </c:pt>
                <c:pt idx="8">
                  <c:v>3.67</c:v>
                </c:pt>
                <c:pt idx="9">
                  <c:v>3.71</c:v>
                </c:pt>
                <c:pt idx="10">
                  <c:v>3.42</c:v>
                </c:pt>
                <c:pt idx="11">
                  <c:v>3.37</c:v>
                </c:pt>
                <c:pt idx="12">
                  <c:v>3.13</c:v>
                </c:pt>
                <c:pt idx="13">
                  <c:v>3.04</c:v>
                </c:pt>
                <c:pt idx="14">
                  <c:v>3.12</c:v>
                </c:pt>
                <c:pt idx="15">
                  <c:v>3.35</c:v>
                </c:pt>
                <c:pt idx="16">
                  <c:v>3.45</c:v>
                </c:pt>
                <c:pt idx="17">
                  <c:v>3.49</c:v>
                </c:pt>
                <c:pt idx="18">
                  <c:v>3.44</c:v>
                </c:pt>
                <c:pt idx="19">
                  <c:v>3.29</c:v>
                </c:pt>
                <c:pt idx="20">
                  <c:v>3.2</c:v>
                </c:pt>
                <c:pt idx="21">
                  <c:v>2.89</c:v>
                </c:pt>
                <c:pt idx="22">
                  <c:v>2.72</c:v>
                </c:pt>
                <c:pt idx="23">
                  <c:v>2.82</c:v>
                </c:pt>
                <c:pt idx="24">
                  <c:v>2.85</c:v>
                </c:pt>
                <c:pt idx="25">
                  <c:v>2.74</c:v>
                </c:pt>
                <c:pt idx="26">
                  <c:v>2.46</c:v>
                </c:pt>
                <c:pt idx="27">
                  <c:v>2.98</c:v>
                </c:pt>
                <c:pt idx="28">
                  <c:v>4.1900000000000004</c:v>
                </c:pt>
                <c:pt idx="29">
                  <c:v>4.55</c:v>
                </c:pt>
                <c:pt idx="30">
                  <c:v>4.2</c:v>
                </c:pt>
                <c:pt idx="31">
                  <c:v>4.3600000000000003</c:v>
                </c:pt>
                <c:pt idx="32">
                  <c:v>5.75</c:v>
                </c:pt>
                <c:pt idx="33">
                  <c:v>5.92</c:v>
                </c:pt>
                <c:pt idx="34">
                  <c:v>6.95</c:v>
                </c:pt>
                <c:pt idx="35">
                  <c:v>7.67</c:v>
                </c:pt>
                <c:pt idx="36">
                  <c:v>8.2100000000000009</c:v>
                </c:pt>
                <c:pt idx="37">
                  <c:v>6.86</c:v>
                </c:pt>
                <c:pt idx="38">
                  <c:v>6.53</c:v>
                </c:pt>
                <c:pt idx="39">
                  <c:v>7.35</c:v>
                </c:pt>
                <c:pt idx="40">
                  <c:v>8</c:v>
                </c:pt>
                <c:pt idx="41">
                  <c:v>8.36</c:v>
                </c:pt>
                <c:pt idx="42">
                  <c:v>10.96</c:v>
                </c:pt>
                <c:pt idx="43">
                  <c:v>16.170000000000002</c:v>
                </c:pt>
                <c:pt idx="44">
                  <c:v>19.88</c:v>
                </c:pt>
                <c:pt idx="45">
                  <c:v>18.12</c:v>
                </c:pt>
                <c:pt idx="46">
                  <c:v>16.260000000000002</c:v>
                </c:pt>
                <c:pt idx="47">
                  <c:v>17.38</c:v>
                </c:pt>
                <c:pt idx="48">
                  <c:v>17.03</c:v>
                </c:pt>
                <c:pt idx="49">
                  <c:v>13.45</c:v>
                </c:pt>
                <c:pt idx="50">
                  <c:v>11.7</c:v>
                </c:pt>
                <c:pt idx="51">
                  <c:v>10.55</c:v>
                </c:pt>
                <c:pt idx="52">
                  <c:v>9.2200000000000006</c:v>
                </c:pt>
                <c:pt idx="53">
                  <c:v>9.1199999999999992</c:v>
                </c:pt>
                <c:pt idx="54">
                  <c:v>7.93</c:v>
                </c:pt>
                <c:pt idx="55">
                  <c:v>7.6</c:v>
                </c:pt>
                <c:pt idx="56">
                  <c:v>7.65</c:v>
                </c:pt>
                <c:pt idx="57">
                  <c:v>6.39</c:v>
                </c:pt>
                <c:pt idx="58">
                  <c:v>6.54</c:v>
                </c:pt>
                <c:pt idx="59">
                  <c:v>6.71</c:v>
                </c:pt>
                <c:pt idx="60">
                  <c:v>5.84</c:v>
                </c:pt>
                <c:pt idx="61">
                  <c:v>5.61</c:v>
                </c:pt>
                <c:pt idx="62">
                  <c:v>6.98</c:v>
                </c:pt>
                <c:pt idx="63">
                  <c:v>7.13</c:v>
                </c:pt>
                <c:pt idx="64">
                  <c:v>6.59</c:v>
                </c:pt>
                <c:pt idx="65">
                  <c:v>6.92</c:v>
                </c:pt>
                <c:pt idx="66">
                  <c:v>6.26</c:v>
                </c:pt>
                <c:pt idx="67">
                  <c:v>5.93</c:v>
                </c:pt>
                <c:pt idx="68">
                  <c:v>6.22</c:v>
                </c:pt>
                <c:pt idx="69">
                  <c:v>5.41</c:v>
                </c:pt>
                <c:pt idx="70">
                  <c:v>5.08</c:v>
                </c:pt>
                <c:pt idx="71">
                  <c:v>4.78</c:v>
                </c:pt>
                <c:pt idx="72">
                  <c:v>4.7699999999999996</c:v>
                </c:pt>
                <c:pt idx="73">
                  <c:v>4.76</c:v>
                </c:pt>
                <c:pt idx="74">
                  <c:v>5.09</c:v>
                </c:pt>
                <c:pt idx="75">
                  <c:v>5.42</c:v>
                </c:pt>
                <c:pt idx="76">
                  <c:v>5.58</c:v>
                </c:pt>
                <c:pt idx="77">
                  <c:v>7.3</c:v>
                </c:pt>
                <c:pt idx="78">
                  <c:v>8.41</c:v>
                </c:pt>
                <c:pt idx="79">
                  <c:v>7.07</c:v>
                </c:pt>
                <c:pt idx="80">
                  <c:v>7.79</c:v>
                </c:pt>
                <c:pt idx="81">
                  <c:v>7.23</c:v>
                </c:pt>
                <c:pt idx="82">
                  <c:v>6.61</c:v>
                </c:pt>
                <c:pt idx="83">
                  <c:v>5.98</c:v>
                </c:pt>
                <c:pt idx="84">
                  <c:v>5.99</c:v>
                </c:pt>
                <c:pt idx="85">
                  <c:v>6.04</c:v>
                </c:pt>
                <c:pt idx="86">
                  <c:v>6.96</c:v>
                </c:pt>
                <c:pt idx="87">
                  <c:v>6.44</c:v>
                </c:pt>
                <c:pt idx="88">
                  <c:v>6.16</c:v>
                </c:pt>
                <c:pt idx="89">
                  <c:v>5.98</c:v>
                </c:pt>
                <c:pt idx="90">
                  <c:v>5.74</c:v>
                </c:pt>
                <c:pt idx="91">
                  <c:v>5.63</c:v>
                </c:pt>
                <c:pt idx="92">
                  <c:v>5.65</c:v>
                </c:pt>
                <c:pt idx="93">
                  <c:v>5.34</c:v>
                </c:pt>
                <c:pt idx="94">
                  <c:v>4.95</c:v>
                </c:pt>
                <c:pt idx="95">
                  <c:v>4.9800000000000004</c:v>
                </c:pt>
                <c:pt idx="96">
                  <c:v>4.8600000000000003</c:v>
                </c:pt>
                <c:pt idx="97">
                  <c:v>4.55</c:v>
                </c:pt>
                <c:pt idx="98">
                  <c:v>4.62</c:v>
                </c:pt>
                <c:pt idx="99">
                  <c:v>5.21</c:v>
                </c:pt>
                <c:pt idx="100">
                  <c:v>4.71</c:v>
                </c:pt>
                <c:pt idx="101">
                  <c:v>4.76</c:v>
                </c:pt>
                <c:pt idx="102">
                  <c:v>4.83</c:v>
                </c:pt>
                <c:pt idx="103">
                  <c:v>4.3600000000000003</c:v>
                </c:pt>
                <c:pt idx="104">
                  <c:v>4.2699999999999996</c:v>
                </c:pt>
                <c:pt idx="105">
                  <c:v>4</c:v>
                </c:pt>
                <c:pt idx="106">
                  <c:v>4.21</c:v>
                </c:pt>
                <c:pt idx="107">
                  <c:v>3.81</c:v>
                </c:pt>
                <c:pt idx="108">
                  <c:v>3.77</c:v>
                </c:pt>
                <c:pt idx="109">
                  <c:v>3.71</c:v>
                </c:pt>
                <c:pt idx="110">
                  <c:v>3.67</c:v>
                </c:pt>
                <c:pt idx="111">
                  <c:v>3.53</c:v>
                </c:pt>
                <c:pt idx="112">
                  <c:v>4.04</c:v>
                </c:pt>
                <c:pt idx="113">
                  <c:v>3.84</c:v>
                </c:pt>
                <c:pt idx="114">
                  <c:v>4.4000000000000004</c:v>
                </c:pt>
                <c:pt idx="115">
                  <c:v>4.3</c:v>
                </c:pt>
                <c:pt idx="116">
                  <c:v>4.67</c:v>
                </c:pt>
                <c:pt idx="117">
                  <c:v>5.04</c:v>
                </c:pt>
                <c:pt idx="118">
                  <c:v>5.26</c:v>
                </c:pt>
                <c:pt idx="119">
                  <c:v>4.46</c:v>
                </c:pt>
                <c:pt idx="120">
                  <c:v>4.82</c:v>
                </c:pt>
                <c:pt idx="121">
                  <c:v>4.59</c:v>
                </c:pt>
                <c:pt idx="122">
                  <c:v>4.58</c:v>
                </c:pt>
                <c:pt idx="123">
                  <c:v>5</c:v>
                </c:pt>
                <c:pt idx="124">
                  <c:v>5.36</c:v>
                </c:pt>
                <c:pt idx="125">
                  <c:v>5.7</c:v>
                </c:pt>
                <c:pt idx="126">
                  <c:v>6.62</c:v>
                </c:pt>
                <c:pt idx="127">
                  <c:v>5.9</c:v>
                </c:pt>
                <c:pt idx="128">
                  <c:v>6.4</c:v>
                </c:pt>
                <c:pt idx="129">
                  <c:v>6.95</c:v>
                </c:pt>
                <c:pt idx="130">
                  <c:v>7.77</c:v>
                </c:pt>
                <c:pt idx="131">
                  <c:v>7.75</c:v>
                </c:pt>
                <c:pt idx="132">
                  <c:v>7.05</c:v>
                </c:pt>
                <c:pt idx="133">
                  <c:v>6.21</c:v>
                </c:pt>
                <c:pt idx="134">
                  <c:v>5.97</c:v>
                </c:pt>
                <c:pt idx="135">
                  <c:v>6.21</c:v>
                </c:pt>
                <c:pt idx="136">
                  <c:v>5.69</c:v>
                </c:pt>
                <c:pt idx="137">
                  <c:v>5.0999999999999996</c:v>
                </c:pt>
                <c:pt idx="138">
                  <c:v>4.97</c:v>
                </c:pt>
                <c:pt idx="139">
                  <c:v>4.91</c:v>
                </c:pt>
                <c:pt idx="140">
                  <c:v>4.67</c:v>
                </c:pt>
                <c:pt idx="141">
                  <c:v>4.22</c:v>
                </c:pt>
                <c:pt idx="142">
                  <c:v>4</c:v>
                </c:pt>
                <c:pt idx="143">
                  <c:v>3.74</c:v>
                </c:pt>
                <c:pt idx="144">
                  <c:v>3.92</c:v>
                </c:pt>
                <c:pt idx="145">
                  <c:v>3.81</c:v>
                </c:pt>
                <c:pt idx="146">
                  <c:v>3.74</c:v>
                </c:pt>
                <c:pt idx="147">
                  <c:v>3.77</c:v>
                </c:pt>
                <c:pt idx="148">
                  <c:v>3.61</c:v>
                </c:pt>
                <c:pt idx="149">
                  <c:v>3.85</c:v>
                </c:pt>
                <c:pt idx="150">
                  <c:v>3.56</c:v>
                </c:pt>
                <c:pt idx="151">
                  <c:v>3.51</c:v>
                </c:pt>
                <c:pt idx="152">
                  <c:v>3.61</c:v>
                </c:pt>
                <c:pt idx="153">
                  <c:v>3.63</c:v>
                </c:pt>
                <c:pt idx="154">
                  <c:v>3.29</c:v>
                </c:pt>
                <c:pt idx="155">
                  <c:v>3.47</c:v>
                </c:pt>
                <c:pt idx="156">
                  <c:v>3.72</c:v>
                </c:pt>
                <c:pt idx="157">
                  <c:v>3.46</c:v>
                </c:pt>
                <c:pt idx="158">
                  <c:v>3.63</c:v>
                </c:pt>
                <c:pt idx="159">
                  <c:v>3.71</c:v>
                </c:pt>
                <c:pt idx="160">
                  <c:v>3.46</c:v>
                </c:pt>
                <c:pt idx="161">
                  <c:v>3.49</c:v>
                </c:pt>
                <c:pt idx="162">
                  <c:v>3.28</c:v>
                </c:pt>
                <c:pt idx="163">
                  <c:v>3.81</c:v>
                </c:pt>
                <c:pt idx="164">
                  <c:v>4.29</c:v>
                </c:pt>
                <c:pt idx="165">
                  <c:v>5.33</c:v>
                </c:pt>
                <c:pt idx="166">
                  <c:v>4.37</c:v>
                </c:pt>
                <c:pt idx="167">
                  <c:v>3.92</c:v>
                </c:pt>
                <c:pt idx="168">
                  <c:v>4.05</c:v>
                </c:pt>
                <c:pt idx="169">
                  <c:v>3.73</c:v>
                </c:pt>
                <c:pt idx="170">
                  <c:v>4.59</c:v>
                </c:pt>
                <c:pt idx="171">
                  <c:v>4.07</c:v>
                </c:pt>
                <c:pt idx="172">
                  <c:v>3.93</c:v>
                </c:pt>
                <c:pt idx="173">
                  <c:v>4.13</c:v>
                </c:pt>
                <c:pt idx="174">
                  <c:v>4.0199999999999996</c:v>
                </c:pt>
                <c:pt idx="175">
                  <c:v>4.1500000000000004</c:v>
                </c:pt>
                <c:pt idx="176">
                  <c:v>4.0199999999999996</c:v>
                </c:pt>
                <c:pt idx="177">
                  <c:v>3.6</c:v>
                </c:pt>
                <c:pt idx="178">
                  <c:v>4.03</c:v>
                </c:pt>
                <c:pt idx="179">
                  <c:v>5.0599999999999996</c:v>
                </c:pt>
                <c:pt idx="180">
                  <c:v>8.77</c:v>
                </c:pt>
                <c:pt idx="181">
                  <c:v>7.63</c:v>
                </c:pt>
                <c:pt idx="182">
                  <c:v>6.54</c:v>
                </c:pt>
                <c:pt idx="183">
                  <c:v>6.44</c:v>
                </c:pt>
                <c:pt idx="184">
                  <c:v>5.16</c:v>
                </c:pt>
                <c:pt idx="185">
                  <c:v>5.0199999999999996</c:v>
                </c:pt>
                <c:pt idx="186">
                  <c:v>5.41</c:v>
                </c:pt>
                <c:pt idx="187">
                  <c:v>5.32</c:v>
                </c:pt>
                <c:pt idx="188">
                  <c:v>4.33</c:v>
                </c:pt>
                <c:pt idx="189">
                  <c:v>3.86</c:v>
                </c:pt>
                <c:pt idx="190">
                  <c:v>3.84</c:v>
                </c:pt>
                <c:pt idx="191">
                  <c:v>3.57</c:v>
                </c:pt>
                <c:pt idx="192">
                  <c:v>3.36</c:v>
                </c:pt>
                <c:pt idx="193">
                  <c:v>3.28</c:v>
                </c:pt>
                <c:pt idx="194">
                  <c:v>3.34</c:v>
                </c:pt>
                <c:pt idx="195">
                  <c:v>3.04</c:v>
                </c:pt>
                <c:pt idx="196">
                  <c:v>3.32</c:v>
                </c:pt>
                <c:pt idx="197">
                  <c:v>3.21</c:v>
                </c:pt>
                <c:pt idx="198">
                  <c:v>3.15</c:v>
                </c:pt>
                <c:pt idx="199">
                  <c:v>3.15</c:v>
                </c:pt>
                <c:pt idx="200">
                  <c:v>3.67</c:v>
                </c:pt>
                <c:pt idx="201">
                  <c:v>3.1</c:v>
                </c:pt>
                <c:pt idx="202">
                  <c:v>3.63</c:v>
                </c:pt>
                <c:pt idx="203">
                  <c:v>3.77</c:v>
                </c:pt>
                <c:pt idx="204">
                  <c:v>3.43</c:v>
                </c:pt>
                <c:pt idx="205">
                  <c:v>3.97</c:v>
                </c:pt>
                <c:pt idx="206">
                  <c:v>4.22</c:v>
                </c:pt>
                <c:pt idx="207">
                  <c:v>5.87</c:v>
                </c:pt>
                <c:pt idx="208">
                  <c:v>4.83</c:v>
                </c:pt>
                <c:pt idx="209">
                  <c:v>5.03</c:v>
                </c:pt>
                <c:pt idx="210">
                  <c:v>5.43</c:v>
                </c:pt>
                <c:pt idx="211">
                  <c:v>4.63</c:v>
                </c:pt>
                <c:pt idx="212">
                  <c:v>4.55</c:v>
                </c:pt>
                <c:pt idx="213">
                  <c:v>4.8099999999999996</c:v>
                </c:pt>
                <c:pt idx="214">
                  <c:v>4.3</c:v>
                </c:pt>
                <c:pt idx="215">
                  <c:v>4.22</c:v>
                </c:pt>
                <c:pt idx="216">
                  <c:v>4.58</c:v>
                </c:pt>
                <c:pt idx="217">
                  <c:v>4.53</c:v>
                </c:pt>
                <c:pt idx="218">
                  <c:v>4.6900000000000004</c:v>
                </c:pt>
                <c:pt idx="219">
                  <c:v>4.05</c:v>
                </c:pt>
                <c:pt idx="220">
                  <c:v>3.79</c:v>
                </c:pt>
                <c:pt idx="221">
                  <c:v>3.85</c:v>
                </c:pt>
                <c:pt idx="222">
                  <c:v>4.03</c:v>
                </c:pt>
                <c:pt idx="223">
                  <c:v>4.42</c:v>
                </c:pt>
                <c:pt idx="224">
                  <c:v>3.84</c:v>
                </c:pt>
                <c:pt idx="225">
                  <c:v>3.39</c:v>
                </c:pt>
                <c:pt idx="226">
                  <c:v>3.59</c:v>
                </c:pt>
                <c:pt idx="227">
                  <c:v>3.29</c:v>
                </c:pt>
                <c:pt idx="228">
                  <c:v>3.15</c:v>
                </c:pt>
                <c:pt idx="229">
                  <c:v>3.18</c:v>
                </c:pt>
                <c:pt idx="230">
                  <c:v>3.2</c:v>
                </c:pt>
                <c:pt idx="231">
                  <c:v>3.21</c:v>
                </c:pt>
                <c:pt idx="232">
                  <c:v>3.25</c:v>
                </c:pt>
                <c:pt idx="233">
                  <c:v>3.17</c:v>
                </c:pt>
                <c:pt idx="234">
                  <c:v>3.03</c:v>
                </c:pt>
                <c:pt idx="235">
                  <c:v>2.88</c:v>
                </c:pt>
                <c:pt idx="236">
                  <c:v>2.74</c:v>
                </c:pt>
                <c:pt idx="237">
                  <c:v>2.92</c:v>
                </c:pt>
                <c:pt idx="238">
                  <c:v>2.68</c:v>
                </c:pt>
                <c:pt idx="239">
                  <c:v>2.87</c:v>
                </c:pt>
                <c:pt idx="240">
                  <c:v>3.55</c:v>
                </c:pt>
              </c:numCache>
            </c:numRef>
          </c:val>
          <c:smooth val="0"/>
          <c:extLst>
            <c:ext xmlns:c16="http://schemas.microsoft.com/office/drawing/2014/chart" uri="{C3380CC4-5D6E-409C-BE32-E72D297353CC}">
              <c16:uniqueId val="{00000000-DC9A-4AEC-BEBE-5D2310F919A8}"/>
            </c:ext>
          </c:extLst>
        </c:ser>
        <c:ser>
          <c:idx val="1"/>
          <c:order val="1"/>
          <c:tx>
            <c:v>20-Year Average</c:v>
          </c:tx>
          <c:spPr>
            <a:ln w="12700" cap="rnd">
              <a:solidFill>
                <a:schemeClr val="tx1"/>
              </a:solidFill>
              <a:round/>
            </a:ln>
            <a:effectLst/>
          </c:spPr>
          <c:marker>
            <c:symbol val="none"/>
          </c:marker>
          <c:cat>
            <c:numRef>
              <c:f>FRED!$W$70:$W$310</c:f>
              <c:numCache>
                <c:formatCode>mmm\ \'yy</c:formatCode>
                <c:ptCount val="241"/>
                <c:pt idx="0">
                  <c:v>38412</c:v>
                </c:pt>
                <c:pt idx="1">
                  <c:v>38443</c:v>
                </c:pt>
                <c:pt idx="2">
                  <c:v>38473</c:v>
                </c:pt>
                <c:pt idx="3">
                  <c:v>38504</c:v>
                </c:pt>
                <c:pt idx="4">
                  <c:v>38534</c:v>
                </c:pt>
                <c:pt idx="5">
                  <c:v>38565</c:v>
                </c:pt>
                <c:pt idx="6">
                  <c:v>38596</c:v>
                </c:pt>
                <c:pt idx="7">
                  <c:v>38626</c:v>
                </c:pt>
                <c:pt idx="8">
                  <c:v>38657</c:v>
                </c:pt>
                <c:pt idx="9">
                  <c:v>38687</c:v>
                </c:pt>
                <c:pt idx="10">
                  <c:v>38718</c:v>
                </c:pt>
                <c:pt idx="11">
                  <c:v>38749</c:v>
                </c:pt>
                <c:pt idx="12">
                  <c:v>38777</c:v>
                </c:pt>
                <c:pt idx="13">
                  <c:v>38808</c:v>
                </c:pt>
                <c:pt idx="14">
                  <c:v>38838</c:v>
                </c:pt>
                <c:pt idx="15">
                  <c:v>38869</c:v>
                </c:pt>
                <c:pt idx="16">
                  <c:v>38899</c:v>
                </c:pt>
                <c:pt idx="17">
                  <c:v>38930</c:v>
                </c:pt>
                <c:pt idx="18">
                  <c:v>38961</c:v>
                </c:pt>
                <c:pt idx="19">
                  <c:v>38991</c:v>
                </c:pt>
                <c:pt idx="20">
                  <c:v>39022</c:v>
                </c:pt>
                <c:pt idx="21">
                  <c:v>39052</c:v>
                </c:pt>
                <c:pt idx="22">
                  <c:v>39083</c:v>
                </c:pt>
                <c:pt idx="23">
                  <c:v>39114</c:v>
                </c:pt>
                <c:pt idx="24">
                  <c:v>39142</c:v>
                </c:pt>
                <c:pt idx="25">
                  <c:v>39173</c:v>
                </c:pt>
                <c:pt idx="26">
                  <c:v>39203</c:v>
                </c:pt>
                <c:pt idx="27">
                  <c:v>39234</c:v>
                </c:pt>
                <c:pt idx="28">
                  <c:v>39264</c:v>
                </c:pt>
                <c:pt idx="29">
                  <c:v>39295</c:v>
                </c:pt>
                <c:pt idx="30">
                  <c:v>39326</c:v>
                </c:pt>
                <c:pt idx="31">
                  <c:v>39356</c:v>
                </c:pt>
                <c:pt idx="32">
                  <c:v>39387</c:v>
                </c:pt>
                <c:pt idx="33">
                  <c:v>39417</c:v>
                </c:pt>
                <c:pt idx="34">
                  <c:v>39448</c:v>
                </c:pt>
                <c:pt idx="35">
                  <c:v>39479</c:v>
                </c:pt>
                <c:pt idx="36">
                  <c:v>39508</c:v>
                </c:pt>
                <c:pt idx="37">
                  <c:v>39539</c:v>
                </c:pt>
                <c:pt idx="38">
                  <c:v>39569</c:v>
                </c:pt>
                <c:pt idx="39">
                  <c:v>39600</c:v>
                </c:pt>
                <c:pt idx="40">
                  <c:v>39630</c:v>
                </c:pt>
                <c:pt idx="41">
                  <c:v>39661</c:v>
                </c:pt>
                <c:pt idx="42">
                  <c:v>39692</c:v>
                </c:pt>
                <c:pt idx="43">
                  <c:v>39722</c:v>
                </c:pt>
                <c:pt idx="44">
                  <c:v>39753</c:v>
                </c:pt>
                <c:pt idx="45">
                  <c:v>39783</c:v>
                </c:pt>
                <c:pt idx="46">
                  <c:v>39814</c:v>
                </c:pt>
                <c:pt idx="47">
                  <c:v>39845</c:v>
                </c:pt>
                <c:pt idx="48">
                  <c:v>39873</c:v>
                </c:pt>
                <c:pt idx="49">
                  <c:v>39904</c:v>
                </c:pt>
                <c:pt idx="50">
                  <c:v>39934</c:v>
                </c:pt>
                <c:pt idx="51">
                  <c:v>39965</c:v>
                </c:pt>
                <c:pt idx="52">
                  <c:v>39995</c:v>
                </c:pt>
                <c:pt idx="53">
                  <c:v>40026</c:v>
                </c:pt>
                <c:pt idx="54">
                  <c:v>40057</c:v>
                </c:pt>
                <c:pt idx="55">
                  <c:v>40087</c:v>
                </c:pt>
                <c:pt idx="56">
                  <c:v>40118</c:v>
                </c:pt>
                <c:pt idx="57">
                  <c:v>40148</c:v>
                </c:pt>
                <c:pt idx="58">
                  <c:v>40179</c:v>
                </c:pt>
                <c:pt idx="59">
                  <c:v>40210</c:v>
                </c:pt>
                <c:pt idx="60">
                  <c:v>40238</c:v>
                </c:pt>
                <c:pt idx="61">
                  <c:v>40269</c:v>
                </c:pt>
                <c:pt idx="62">
                  <c:v>40299</c:v>
                </c:pt>
                <c:pt idx="63">
                  <c:v>40330</c:v>
                </c:pt>
                <c:pt idx="64">
                  <c:v>40360</c:v>
                </c:pt>
                <c:pt idx="65">
                  <c:v>40391</c:v>
                </c:pt>
                <c:pt idx="66">
                  <c:v>40422</c:v>
                </c:pt>
                <c:pt idx="67">
                  <c:v>40452</c:v>
                </c:pt>
                <c:pt idx="68">
                  <c:v>40483</c:v>
                </c:pt>
                <c:pt idx="69">
                  <c:v>40513</c:v>
                </c:pt>
                <c:pt idx="70">
                  <c:v>40544</c:v>
                </c:pt>
                <c:pt idx="71">
                  <c:v>40575</c:v>
                </c:pt>
                <c:pt idx="72">
                  <c:v>40603</c:v>
                </c:pt>
                <c:pt idx="73">
                  <c:v>40634</c:v>
                </c:pt>
                <c:pt idx="74">
                  <c:v>40664</c:v>
                </c:pt>
                <c:pt idx="75">
                  <c:v>40695</c:v>
                </c:pt>
                <c:pt idx="76">
                  <c:v>40725</c:v>
                </c:pt>
                <c:pt idx="77">
                  <c:v>40756</c:v>
                </c:pt>
                <c:pt idx="78">
                  <c:v>40787</c:v>
                </c:pt>
                <c:pt idx="79">
                  <c:v>40817</c:v>
                </c:pt>
                <c:pt idx="80">
                  <c:v>40848</c:v>
                </c:pt>
                <c:pt idx="81">
                  <c:v>40878</c:v>
                </c:pt>
                <c:pt idx="82">
                  <c:v>40909</c:v>
                </c:pt>
                <c:pt idx="83">
                  <c:v>40940</c:v>
                </c:pt>
                <c:pt idx="84">
                  <c:v>40969</c:v>
                </c:pt>
                <c:pt idx="85">
                  <c:v>41000</c:v>
                </c:pt>
                <c:pt idx="86">
                  <c:v>41030</c:v>
                </c:pt>
                <c:pt idx="87">
                  <c:v>41061</c:v>
                </c:pt>
                <c:pt idx="88">
                  <c:v>41091</c:v>
                </c:pt>
                <c:pt idx="89">
                  <c:v>41122</c:v>
                </c:pt>
                <c:pt idx="90">
                  <c:v>41153</c:v>
                </c:pt>
                <c:pt idx="91">
                  <c:v>41183</c:v>
                </c:pt>
                <c:pt idx="92">
                  <c:v>41214</c:v>
                </c:pt>
                <c:pt idx="93">
                  <c:v>41244</c:v>
                </c:pt>
                <c:pt idx="94">
                  <c:v>41275</c:v>
                </c:pt>
                <c:pt idx="95">
                  <c:v>41306</c:v>
                </c:pt>
                <c:pt idx="96">
                  <c:v>41334</c:v>
                </c:pt>
                <c:pt idx="97">
                  <c:v>41365</c:v>
                </c:pt>
                <c:pt idx="98">
                  <c:v>41395</c:v>
                </c:pt>
                <c:pt idx="99">
                  <c:v>41426</c:v>
                </c:pt>
                <c:pt idx="100">
                  <c:v>41456</c:v>
                </c:pt>
                <c:pt idx="101">
                  <c:v>41487</c:v>
                </c:pt>
                <c:pt idx="102">
                  <c:v>41518</c:v>
                </c:pt>
                <c:pt idx="103">
                  <c:v>41548</c:v>
                </c:pt>
                <c:pt idx="104">
                  <c:v>41579</c:v>
                </c:pt>
                <c:pt idx="105">
                  <c:v>41609</c:v>
                </c:pt>
                <c:pt idx="106">
                  <c:v>41640</c:v>
                </c:pt>
                <c:pt idx="107">
                  <c:v>41671</c:v>
                </c:pt>
                <c:pt idx="108">
                  <c:v>41699</c:v>
                </c:pt>
                <c:pt idx="109">
                  <c:v>41730</c:v>
                </c:pt>
                <c:pt idx="110">
                  <c:v>41760</c:v>
                </c:pt>
                <c:pt idx="111">
                  <c:v>41791</c:v>
                </c:pt>
                <c:pt idx="112">
                  <c:v>41821</c:v>
                </c:pt>
                <c:pt idx="113">
                  <c:v>41852</c:v>
                </c:pt>
                <c:pt idx="114">
                  <c:v>41883</c:v>
                </c:pt>
                <c:pt idx="115">
                  <c:v>41913</c:v>
                </c:pt>
                <c:pt idx="116">
                  <c:v>41944</c:v>
                </c:pt>
                <c:pt idx="117">
                  <c:v>41974</c:v>
                </c:pt>
                <c:pt idx="118">
                  <c:v>42005</c:v>
                </c:pt>
                <c:pt idx="119">
                  <c:v>42036</c:v>
                </c:pt>
                <c:pt idx="120">
                  <c:v>42064</c:v>
                </c:pt>
                <c:pt idx="121">
                  <c:v>42095</c:v>
                </c:pt>
                <c:pt idx="122">
                  <c:v>42125</c:v>
                </c:pt>
                <c:pt idx="123">
                  <c:v>42156</c:v>
                </c:pt>
                <c:pt idx="124">
                  <c:v>42186</c:v>
                </c:pt>
                <c:pt idx="125">
                  <c:v>42217</c:v>
                </c:pt>
                <c:pt idx="126">
                  <c:v>42248</c:v>
                </c:pt>
                <c:pt idx="127">
                  <c:v>42278</c:v>
                </c:pt>
                <c:pt idx="128">
                  <c:v>42309</c:v>
                </c:pt>
                <c:pt idx="129">
                  <c:v>42339</c:v>
                </c:pt>
                <c:pt idx="130">
                  <c:v>42370</c:v>
                </c:pt>
                <c:pt idx="131">
                  <c:v>42401</c:v>
                </c:pt>
                <c:pt idx="132">
                  <c:v>42430</c:v>
                </c:pt>
                <c:pt idx="133">
                  <c:v>42461</c:v>
                </c:pt>
                <c:pt idx="134">
                  <c:v>42491</c:v>
                </c:pt>
                <c:pt idx="135">
                  <c:v>42522</c:v>
                </c:pt>
                <c:pt idx="136">
                  <c:v>42552</c:v>
                </c:pt>
                <c:pt idx="137">
                  <c:v>42583</c:v>
                </c:pt>
                <c:pt idx="138">
                  <c:v>42614</c:v>
                </c:pt>
                <c:pt idx="139">
                  <c:v>42644</c:v>
                </c:pt>
                <c:pt idx="140">
                  <c:v>42675</c:v>
                </c:pt>
                <c:pt idx="141">
                  <c:v>42705</c:v>
                </c:pt>
                <c:pt idx="142">
                  <c:v>42736</c:v>
                </c:pt>
                <c:pt idx="143">
                  <c:v>42767</c:v>
                </c:pt>
                <c:pt idx="144">
                  <c:v>42795</c:v>
                </c:pt>
                <c:pt idx="145">
                  <c:v>42826</c:v>
                </c:pt>
                <c:pt idx="146">
                  <c:v>42856</c:v>
                </c:pt>
                <c:pt idx="147">
                  <c:v>42887</c:v>
                </c:pt>
                <c:pt idx="148">
                  <c:v>42917</c:v>
                </c:pt>
                <c:pt idx="149">
                  <c:v>42948</c:v>
                </c:pt>
                <c:pt idx="150">
                  <c:v>42979</c:v>
                </c:pt>
                <c:pt idx="151">
                  <c:v>43009</c:v>
                </c:pt>
                <c:pt idx="152">
                  <c:v>43040</c:v>
                </c:pt>
                <c:pt idx="153">
                  <c:v>43070</c:v>
                </c:pt>
                <c:pt idx="154">
                  <c:v>43101</c:v>
                </c:pt>
                <c:pt idx="155">
                  <c:v>43132</c:v>
                </c:pt>
                <c:pt idx="156">
                  <c:v>43160</c:v>
                </c:pt>
                <c:pt idx="157">
                  <c:v>43191</c:v>
                </c:pt>
                <c:pt idx="158">
                  <c:v>43221</c:v>
                </c:pt>
                <c:pt idx="159">
                  <c:v>43252</c:v>
                </c:pt>
                <c:pt idx="160">
                  <c:v>43282</c:v>
                </c:pt>
                <c:pt idx="161">
                  <c:v>43313</c:v>
                </c:pt>
                <c:pt idx="162">
                  <c:v>43344</c:v>
                </c:pt>
                <c:pt idx="163">
                  <c:v>43374</c:v>
                </c:pt>
                <c:pt idx="164">
                  <c:v>43405</c:v>
                </c:pt>
                <c:pt idx="165">
                  <c:v>43435</c:v>
                </c:pt>
                <c:pt idx="166">
                  <c:v>43466</c:v>
                </c:pt>
                <c:pt idx="167">
                  <c:v>43497</c:v>
                </c:pt>
                <c:pt idx="168">
                  <c:v>43525</c:v>
                </c:pt>
                <c:pt idx="169">
                  <c:v>43556</c:v>
                </c:pt>
                <c:pt idx="170">
                  <c:v>43586</c:v>
                </c:pt>
                <c:pt idx="171">
                  <c:v>43617</c:v>
                </c:pt>
                <c:pt idx="172">
                  <c:v>43647</c:v>
                </c:pt>
                <c:pt idx="173">
                  <c:v>43678</c:v>
                </c:pt>
                <c:pt idx="174">
                  <c:v>43709</c:v>
                </c:pt>
                <c:pt idx="175">
                  <c:v>43739</c:v>
                </c:pt>
                <c:pt idx="176">
                  <c:v>43770</c:v>
                </c:pt>
                <c:pt idx="177">
                  <c:v>43800</c:v>
                </c:pt>
                <c:pt idx="178">
                  <c:v>43831</c:v>
                </c:pt>
                <c:pt idx="179">
                  <c:v>43862</c:v>
                </c:pt>
                <c:pt idx="180">
                  <c:v>43891</c:v>
                </c:pt>
                <c:pt idx="181">
                  <c:v>43922</c:v>
                </c:pt>
                <c:pt idx="182">
                  <c:v>43952</c:v>
                </c:pt>
                <c:pt idx="183">
                  <c:v>43983</c:v>
                </c:pt>
                <c:pt idx="184">
                  <c:v>44013</c:v>
                </c:pt>
                <c:pt idx="185">
                  <c:v>44044</c:v>
                </c:pt>
                <c:pt idx="186">
                  <c:v>44075</c:v>
                </c:pt>
                <c:pt idx="187">
                  <c:v>44105</c:v>
                </c:pt>
                <c:pt idx="188">
                  <c:v>44136</c:v>
                </c:pt>
                <c:pt idx="189">
                  <c:v>44166</c:v>
                </c:pt>
                <c:pt idx="190">
                  <c:v>44197</c:v>
                </c:pt>
                <c:pt idx="191">
                  <c:v>44228</c:v>
                </c:pt>
                <c:pt idx="192">
                  <c:v>44256</c:v>
                </c:pt>
                <c:pt idx="193">
                  <c:v>44287</c:v>
                </c:pt>
                <c:pt idx="194">
                  <c:v>44317</c:v>
                </c:pt>
                <c:pt idx="195">
                  <c:v>44348</c:v>
                </c:pt>
                <c:pt idx="196">
                  <c:v>44378</c:v>
                </c:pt>
                <c:pt idx="197">
                  <c:v>44409</c:v>
                </c:pt>
                <c:pt idx="198">
                  <c:v>44440</c:v>
                </c:pt>
                <c:pt idx="199">
                  <c:v>44470</c:v>
                </c:pt>
                <c:pt idx="200">
                  <c:v>44501</c:v>
                </c:pt>
                <c:pt idx="201">
                  <c:v>44531</c:v>
                </c:pt>
                <c:pt idx="202">
                  <c:v>44562</c:v>
                </c:pt>
                <c:pt idx="203">
                  <c:v>44593</c:v>
                </c:pt>
                <c:pt idx="204">
                  <c:v>44621</c:v>
                </c:pt>
                <c:pt idx="205">
                  <c:v>44652</c:v>
                </c:pt>
                <c:pt idx="206">
                  <c:v>44682</c:v>
                </c:pt>
                <c:pt idx="207">
                  <c:v>44713</c:v>
                </c:pt>
                <c:pt idx="208">
                  <c:v>44743</c:v>
                </c:pt>
                <c:pt idx="209">
                  <c:v>44774</c:v>
                </c:pt>
                <c:pt idx="210">
                  <c:v>44805</c:v>
                </c:pt>
                <c:pt idx="211">
                  <c:v>44835</c:v>
                </c:pt>
                <c:pt idx="212">
                  <c:v>44866</c:v>
                </c:pt>
                <c:pt idx="213">
                  <c:v>44896</c:v>
                </c:pt>
                <c:pt idx="214">
                  <c:v>44927</c:v>
                </c:pt>
                <c:pt idx="215">
                  <c:v>44958</c:v>
                </c:pt>
                <c:pt idx="216">
                  <c:v>44986</c:v>
                </c:pt>
                <c:pt idx="217">
                  <c:v>45017</c:v>
                </c:pt>
                <c:pt idx="218">
                  <c:v>45047</c:v>
                </c:pt>
                <c:pt idx="219">
                  <c:v>45078</c:v>
                </c:pt>
                <c:pt idx="220">
                  <c:v>45108</c:v>
                </c:pt>
                <c:pt idx="221">
                  <c:v>45139</c:v>
                </c:pt>
                <c:pt idx="222">
                  <c:v>45170</c:v>
                </c:pt>
                <c:pt idx="223">
                  <c:v>45200</c:v>
                </c:pt>
                <c:pt idx="224">
                  <c:v>45231</c:v>
                </c:pt>
                <c:pt idx="225">
                  <c:v>45261</c:v>
                </c:pt>
                <c:pt idx="226">
                  <c:v>45292</c:v>
                </c:pt>
                <c:pt idx="227">
                  <c:v>45323</c:v>
                </c:pt>
                <c:pt idx="228">
                  <c:v>45352</c:v>
                </c:pt>
                <c:pt idx="229">
                  <c:v>45383</c:v>
                </c:pt>
                <c:pt idx="230">
                  <c:v>45413</c:v>
                </c:pt>
                <c:pt idx="231">
                  <c:v>45444</c:v>
                </c:pt>
                <c:pt idx="232">
                  <c:v>45474</c:v>
                </c:pt>
                <c:pt idx="233">
                  <c:v>45505</c:v>
                </c:pt>
                <c:pt idx="234">
                  <c:v>45536</c:v>
                </c:pt>
                <c:pt idx="235">
                  <c:v>45566</c:v>
                </c:pt>
                <c:pt idx="236">
                  <c:v>45597</c:v>
                </c:pt>
                <c:pt idx="237">
                  <c:v>45627</c:v>
                </c:pt>
                <c:pt idx="238">
                  <c:v>45658</c:v>
                </c:pt>
                <c:pt idx="239">
                  <c:v>45689</c:v>
                </c:pt>
                <c:pt idx="240">
                  <c:v>45717</c:v>
                </c:pt>
              </c:numCache>
            </c:numRef>
          </c:cat>
          <c:val>
            <c:numRef>
              <c:f>FRED!$AD$69:$AD$309</c:f>
              <c:numCache>
                <c:formatCode>0.00</c:formatCode>
                <c:ptCount val="241"/>
                <c:pt idx="0">
                  <c:v>5.155666666666666</c:v>
                </c:pt>
                <c:pt idx="1">
                  <c:v>5.155666666666666</c:v>
                </c:pt>
                <c:pt idx="2">
                  <c:v>5.155666666666666</c:v>
                </c:pt>
                <c:pt idx="3">
                  <c:v>5.155666666666666</c:v>
                </c:pt>
                <c:pt idx="4">
                  <c:v>5.155666666666666</c:v>
                </c:pt>
                <c:pt idx="5">
                  <c:v>5.155666666666666</c:v>
                </c:pt>
                <c:pt idx="6">
                  <c:v>5.155666666666666</c:v>
                </c:pt>
                <c:pt idx="7">
                  <c:v>5.155666666666666</c:v>
                </c:pt>
                <c:pt idx="8">
                  <c:v>5.155666666666666</c:v>
                </c:pt>
                <c:pt idx="9">
                  <c:v>5.155666666666666</c:v>
                </c:pt>
                <c:pt idx="10">
                  <c:v>5.155666666666666</c:v>
                </c:pt>
                <c:pt idx="11">
                  <c:v>5.155666666666666</c:v>
                </c:pt>
                <c:pt idx="12">
                  <c:v>5.155666666666666</c:v>
                </c:pt>
                <c:pt idx="13">
                  <c:v>5.155666666666666</c:v>
                </c:pt>
                <c:pt idx="14">
                  <c:v>5.155666666666666</c:v>
                </c:pt>
                <c:pt idx="15">
                  <c:v>5.155666666666666</c:v>
                </c:pt>
                <c:pt idx="16">
                  <c:v>5.155666666666666</c:v>
                </c:pt>
                <c:pt idx="17">
                  <c:v>5.155666666666666</c:v>
                </c:pt>
                <c:pt idx="18">
                  <c:v>5.155666666666666</c:v>
                </c:pt>
                <c:pt idx="19">
                  <c:v>5.155666666666666</c:v>
                </c:pt>
                <c:pt idx="20">
                  <c:v>5.155666666666666</c:v>
                </c:pt>
                <c:pt idx="21">
                  <c:v>5.155666666666666</c:v>
                </c:pt>
                <c:pt idx="22">
                  <c:v>5.155666666666666</c:v>
                </c:pt>
                <c:pt idx="23">
                  <c:v>5.155666666666666</c:v>
                </c:pt>
                <c:pt idx="24">
                  <c:v>5.155666666666666</c:v>
                </c:pt>
                <c:pt idx="25">
                  <c:v>5.155666666666666</c:v>
                </c:pt>
                <c:pt idx="26">
                  <c:v>5.155666666666666</c:v>
                </c:pt>
                <c:pt idx="27">
                  <c:v>5.155666666666666</c:v>
                </c:pt>
                <c:pt idx="28">
                  <c:v>5.155666666666666</c:v>
                </c:pt>
                <c:pt idx="29">
                  <c:v>5.155666666666666</c:v>
                </c:pt>
                <c:pt idx="30">
                  <c:v>5.155666666666666</c:v>
                </c:pt>
                <c:pt idx="31">
                  <c:v>5.155666666666666</c:v>
                </c:pt>
                <c:pt idx="32">
                  <c:v>5.155666666666666</c:v>
                </c:pt>
                <c:pt idx="33">
                  <c:v>5.155666666666666</c:v>
                </c:pt>
                <c:pt idx="34">
                  <c:v>5.155666666666666</c:v>
                </c:pt>
                <c:pt idx="35">
                  <c:v>5.155666666666666</c:v>
                </c:pt>
                <c:pt idx="36">
                  <c:v>5.155666666666666</c:v>
                </c:pt>
                <c:pt idx="37">
                  <c:v>5.155666666666666</c:v>
                </c:pt>
                <c:pt idx="38">
                  <c:v>5.155666666666666</c:v>
                </c:pt>
                <c:pt idx="39">
                  <c:v>5.155666666666666</c:v>
                </c:pt>
                <c:pt idx="40">
                  <c:v>5.155666666666666</c:v>
                </c:pt>
                <c:pt idx="41">
                  <c:v>5.155666666666666</c:v>
                </c:pt>
                <c:pt idx="42">
                  <c:v>5.155666666666666</c:v>
                </c:pt>
                <c:pt idx="43">
                  <c:v>5.155666666666666</c:v>
                </c:pt>
                <c:pt idx="44">
                  <c:v>5.155666666666666</c:v>
                </c:pt>
                <c:pt idx="45">
                  <c:v>5.155666666666666</c:v>
                </c:pt>
                <c:pt idx="46">
                  <c:v>5.155666666666666</c:v>
                </c:pt>
                <c:pt idx="47">
                  <c:v>5.155666666666666</c:v>
                </c:pt>
                <c:pt idx="48">
                  <c:v>5.155666666666666</c:v>
                </c:pt>
                <c:pt idx="49">
                  <c:v>5.155666666666666</c:v>
                </c:pt>
                <c:pt idx="50">
                  <c:v>5.155666666666666</c:v>
                </c:pt>
                <c:pt idx="51">
                  <c:v>5.155666666666666</c:v>
                </c:pt>
                <c:pt idx="52">
                  <c:v>5.155666666666666</c:v>
                </c:pt>
                <c:pt idx="53">
                  <c:v>5.155666666666666</c:v>
                </c:pt>
                <c:pt idx="54">
                  <c:v>5.155666666666666</c:v>
                </c:pt>
                <c:pt idx="55">
                  <c:v>5.155666666666666</c:v>
                </c:pt>
                <c:pt idx="56">
                  <c:v>5.155666666666666</c:v>
                </c:pt>
                <c:pt idx="57">
                  <c:v>5.155666666666666</c:v>
                </c:pt>
                <c:pt idx="58">
                  <c:v>5.155666666666666</c:v>
                </c:pt>
                <c:pt idx="59">
                  <c:v>5.155666666666666</c:v>
                </c:pt>
                <c:pt idx="60">
                  <c:v>5.155666666666666</c:v>
                </c:pt>
                <c:pt idx="61">
                  <c:v>5.155666666666666</c:v>
                </c:pt>
                <c:pt idx="62">
                  <c:v>5.155666666666666</c:v>
                </c:pt>
                <c:pt idx="63">
                  <c:v>5.155666666666666</c:v>
                </c:pt>
                <c:pt idx="64">
                  <c:v>5.155666666666666</c:v>
                </c:pt>
                <c:pt idx="65">
                  <c:v>5.155666666666666</c:v>
                </c:pt>
                <c:pt idx="66">
                  <c:v>5.155666666666666</c:v>
                </c:pt>
                <c:pt idx="67">
                  <c:v>5.155666666666666</c:v>
                </c:pt>
                <c:pt idx="68">
                  <c:v>5.155666666666666</c:v>
                </c:pt>
                <c:pt idx="69">
                  <c:v>5.155666666666666</c:v>
                </c:pt>
                <c:pt idx="70">
                  <c:v>5.155666666666666</c:v>
                </c:pt>
                <c:pt idx="71">
                  <c:v>5.155666666666666</c:v>
                </c:pt>
                <c:pt idx="72">
                  <c:v>5.155666666666666</c:v>
                </c:pt>
                <c:pt idx="73">
                  <c:v>5.155666666666666</c:v>
                </c:pt>
                <c:pt idx="74">
                  <c:v>5.155666666666666</c:v>
                </c:pt>
                <c:pt idx="75">
                  <c:v>5.155666666666666</c:v>
                </c:pt>
                <c:pt idx="76">
                  <c:v>5.155666666666666</c:v>
                </c:pt>
                <c:pt idx="77">
                  <c:v>5.155666666666666</c:v>
                </c:pt>
                <c:pt idx="78">
                  <c:v>5.155666666666666</c:v>
                </c:pt>
                <c:pt idx="79">
                  <c:v>5.155666666666666</c:v>
                </c:pt>
                <c:pt idx="80">
                  <c:v>5.155666666666666</c:v>
                </c:pt>
                <c:pt idx="81">
                  <c:v>5.155666666666666</c:v>
                </c:pt>
                <c:pt idx="82">
                  <c:v>5.155666666666666</c:v>
                </c:pt>
                <c:pt idx="83">
                  <c:v>5.155666666666666</c:v>
                </c:pt>
                <c:pt idx="84">
                  <c:v>5.155666666666666</c:v>
                </c:pt>
                <c:pt idx="85">
                  <c:v>5.155666666666666</c:v>
                </c:pt>
                <c:pt idx="86">
                  <c:v>5.155666666666666</c:v>
                </c:pt>
                <c:pt idx="87">
                  <c:v>5.155666666666666</c:v>
                </c:pt>
                <c:pt idx="88">
                  <c:v>5.155666666666666</c:v>
                </c:pt>
                <c:pt idx="89">
                  <c:v>5.155666666666666</c:v>
                </c:pt>
                <c:pt idx="90">
                  <c:v>5.155666666666666</c:v>
                </c:pt>
                <c:pt idx="91">
                  <c:v>5.155666666666666</c:v>
                </c:pt>
                <c:pt idx="92">
                  <c:v>5.155666666666666</c:v>
                </c:pt>
                <c:pt idx="93">
                  <c:v>5.155666666666666</c:v>
                </c:pt>
                <c:pt idx="94">
                  <c:v>5.155666666666666</c:v>
                </c:pt>
                <c:pt idx="95">
                  <c:v>5.155666666666666</c:v>
                </c:pt>
                <c:pt idx="96">
                  <c:v>5.155666666666666</c:v>
                </c:pt>
                <c:pt idx="97">
                  <c:v>5.155666666666666</c:v>
                </c:pt>
                <c:pt idx="98">
                  <c:v>5.155666666666666</c:v>
                </c:pt>
                <c:pt idx="99">
                  <c:v>5.155666666666666</c:v>
                </c:pt>
                <c:pt idx="100">
                  <c:v>5.155666666666666</c:v>
                </c:pt>
                <c:pt idx="101">
                  <c:v>5.155666666666666</c:v>
                </c:pt>
                <c:pt idx="102">
                  <c:v>5.155666666666666</c:v>
                </c:pt>
                <c:pt idx="103">
                  <c:v>5.155666666666666</c:v>
                </c:pt>
                <c:pt idx="104">
                  <c:v>5.155666666666666</c:v>
                </c:pt>
                <c:pt idx="105">
                  <c:v>5.155666666666666</c:v>
                </c:pt>
                <c:pt idx="106">
                  <c:v>5.155666666666666</c:v>
                </c:pt>
                <c:pt idx="107">
                  <c:v>5.155666666666666</c:v>
                </c:pt>
                <c:pt idx="108">
                  <c:v>5.155666666666666</c:v>
                </c:pt>
                <c:pt idx="109">
                  <c:v>5.155666666666666</c:v>
                </c:pt>
                <c:pt idx="110">
                  <c:v>5.155666666666666</c:v>
                </c:pt>
                <c:pt idx="111">
                  <c:v>5.155666666666666</c:v>
                </c:pt>
                <c:pt idx="112">
                  <c:v>5.155666666666666</c:v>
                </c:pt>
                <c:pt idx="113">
                  <c:v>5.155666666666666</c:v>
                </c:pt>
                <c:pt idx="114">
                  <c:v>5.155666666666666</c:v>
                </c:pt>
                <c:pt idx="115">
                  <c:v>5.155666666666666</c:v>
                </c:pt>
                <c:pt idx="116">
                  <c:v>5.155666666666666</c:v>
                </c:pt>
                <c:pt idx="117">
                  <c:v>5.155666666666666</c:v>
                </c:pt>
                <c:pt idx="118">
                  <c:v>5.155666666666666</c:v>
                </c:pt>
                <c:pt idx="119">
                  <c:v>5.155666666666666</c:v>
                </c:pt>
                <c:pt idx="120">
                  <c:v>5.155666666666666</c:v>
                </c:pt>
                <c:pt idx="121">
                  <c:v>5.155666666666666</c:v>
                </c:pt>
                <c:pt idx="122">
                  <c:v>5.155666666666666</c:v>
                </c:pt>
                <c:pt idx="123">
                  <c:v>5.155666666666666</c:v>
                </c:pt>
                <c:pt idx="124">
                  <c:v>5.155666666666666</c:v>
                </c:pt>
                <c:pt idx="125">
                  <c:v>5.155666666666666</c:v>
                </c:pt>
                <c:pt idx="126">
                  <c:v>5.155666666666666</c:v>
                </c:pt>
                <c:pt idx="127">
                  <c:v>5.155666666666666</c:v>
                </c:pt>
                <c:pt idx="128">
                  <c:v>5.155666666666666</c:v>
                </c:pt>
                <c:pt idx="129">
                  <c:v>5.155666666666666</c:v>
                </c:pt>
                <c:pt idx="130">
                  <c:v>5.155666666666666</c:v>
                </c:pt>
                <c:pt idx="131">
                  <c:v>5.155666666666666</c:v>
                </c:pt>
                <c:pt idx="132">
                  <c:v>5.155666666666666</c:v>
                </c:pt>
                <c:pt idx="133">
                  <c:v>5.155666666666666</c:v>
                </c:pt>
                <c:pt idx="134">
                  <c:v>5.155666666666666</c:v>
                </c:pt>
                <c:pt idx="135">
                  <c:v>5.155666666666666</c:v>
                </c:pt>
                <c:pt idx="136">
                  <c:v>5.155666666666666</c:v>
                </c:pt>
                <c:pt idx="137">
                  <c:v>5.155666666666666</c:v>
                </c:pt>
                <c:pt idx="138">
                  <c:v>5.155666666666666</c:v>
                </c:pt>
                <c:pt idx="139">
                  <c:v>5.155666666666666</c:v>
                </c:pt>
                <c:pt idx="140">
                  <c:v>5.155666666666666</c:v>
                </c:pt>
                <c:pt idx="141">
                  <c:v>5.155666666666666</c:v>
                </c:pt>
                <c:pt idx="142">
                  <c:v>5.155666666666666</c:v>
                </c:pt>
                <c:pt idx="143">
                  <c:v>5.155666666666666</c:v>
                </c:pt>
                <c:pt idx="144">
                  <c:v>5.155666666666666</c:v>
                </c:pt>
                <c:pt idx="145">
                  <c:v>5.155666666666666</c:v>
                </c:pt>
                <c:pt idx="146">
                  <c:v>5.155666666666666</c:v>
                </c:pt>
                <c:pt idx="147">
                  <c:v>5.155666666666666</c:v>
                </c:pt>
                <c:pt idx="148">
                  <c:v>5.155666666666666</c:v>
                </c:pt>
                <c:pt idx="149">
                  <c:v>5.155666666666666</c:v>
                </c:pt>
                <c:pt idx="150">
                  <c:v>5.155666666666666</c:v>
                </c:pt>
                <c:pt idx="151">
                  <c:v>5.155666666666666</c:v>
                </c:pt>
                <c:pt idx="152">
                  <c:v>5.155666666666666</c:v>
                </c:pt>
                <c:pt idx="153">
                  <c:v>5.155666666666666</c:v>
                </c:pt>
                <c:pt idx="154">
                  <c:v>5.155666666666666</c:v>
                </c:pt>
                <c:pt idx="155">
                  <c:v>5.155666666666666</c:v>
                </c:pt>
                <c:pt idx="156">
                  <c:v>5.155666666666666</c:v>
                </c:pt>
                <c:pt idx="157">
                  <c:v>5.155666666666666</c:v>
                </c:pt>
                <c:pt idx="158">
                  <c:v>5.155666666666666</c:v>
                </c:pt>
                <c:pt idx="159">
                  <c:v>5.155666666666666</c:v>
                </c:pt>
                <c:pt idx="160">
                  <c:v>5.155666666666666</c:v>
                </c:pt>
                <c:pt idx="161">
                  <c:v>5.155666666666666</c:v>
                </c:pt>
                <c:pt idx="162">
                  <c:v>5.155666666666666</c:v>
                </c:pt>
                <c:pt idx="163">
                  <c:v>5.155666666666666</c:v>
                </c:pt>
                <c:pt idx="164">
                  <c:v>5.155666666666666</c:v>
                </c:pt>
                <c:pt idx="165">
                  <c:v>5.155666666666666</c:v>
                </c:pt>
                <c:pt idx="166">
                  <c:v>5.155666666666666</c:v>
                </c:pt>
                <c:pt idx="167">
                  <c:v>5.155666666666666</c:v>
                </c:pt>
                <c:pt idx="168">
                  <c:v>5.155666666666666</c:v>
                </c:pt>
                <c:pt idx="169">
                  <c:v>5.155666666666666</c:v>
                </c:pt>
                <c:pt idx="170">
                  <c:v>5.155666666666666</c:v>
                </c:pt>
                <c:pt idx="171">
                  <c:v>5.155666666666666</c:v>
                </c:pt>
                <c:pt idx="172">
                  <c:v>5.155666666666666</c:v>
                </c:pt>
                <c:pt idx="173">
                  <c:v>5.155666666666666</c:v>
                </c:pt>
                <c:pt idx="174">
                  <c:v>5.155666666666666</c:v>
                </c:pt>
                <c:pt idx="175">
                  <c:v>5.155666666666666</c:v>
                </c:pt>
                <c:pt idx="176">
                  <c:v>5.155666666666666</c:v>
                </c:pt>
                <c:pt idx="177">
                  <c:v>5.155666666666666</c:v>
                </c:pt>
                <c:pt idx="178">
                  <c:v>5.155666666666666</c:v>
                </c:pt>
                <c:pt idx="179">
                  <c:v>5.155666666666666</c:v>
                </c:pt>
                <c:pt idx="180">
                  <c:v>5.155666666666666</c:v>
                </c:pt>
                <c:pt idx="181">
                  <c:v>5.155666666666666</c:v>
                </c:pt>
                <c:pt idx="182">
                  <c:v>5.155666666666666</c:v>
                </c:pt>
                <c:pt idx="183">
                  <c:v>5.155666666666666</c:v>
                </c:pt>
                <c:pt idx="184">
                  <c:v>5.155666666666666</c:v>
                </c:pt>
                <c:pt idx="185">
                  <c:v>5.155666666666666</c:v>
                </c:pt>
                <c:pt idx="186">
                  <c:v>5.155666666666666</c:v>
                </c:pt>
                <c:pt idx="187">
                  <c:v>5.155666666666666</c:v>
                </c:pt>
                <c:pt idx="188">
                  <c:v>5.155666666666666</c:v>
                </c:pt>
                <c:pt idx="189">
                  <c:v>5.155666666666666</c:v>
                </c:pt>
                <c:pt idx="190">
                  <c:v>5.155666666666666</c:v>
                </c:pt>
                <c:pt idx="191">
                  <c:v>5.155666666666666</c:v>
                </c:pt>
                <c:pt idx="192">
                  <c:v>5.155666666666666</c:v>
                </c:pt>
                <c:pt idx="193">
                  <c:v>5.155666666666666</c:v>
                </c:pt>
                <c:pt idx="194">
                  <c:v>5.155666666666666</c:v>
                </c:pt>
                <c:pt idx="195">
                  <c:v>5.155666666666666</c:v>
                </c:pt>
                <c:pt idx="196">
                  <c:v>5.155666666666666</c:v>
                </c:pt>
                <c:pt idx="197">
                  <c:v>5.155666666666666</c:v>
                </c:pt>
                <c:pt idx="198">
                  <c:v>5.155666666666666</c:v>
                </c:pt>
                <c:pt idx="199">
                  <c:v>5.155666666666666</c:v>
                </c:pt>
                <c:pt idx="200">
                  <c:v>5.155666666666666</c:v>
                </c:pt>
                <c:pt idx="201">
                  <c:v>5.155666666666666</c:v>
                </c:pt>
                <c:pt idx="202">
                  <c:v>5.155666666666666</c:v>
                </c:pt>
                <c:pt idx="203">
                  <c:v>5.155666666666666</c:v>
                </c:pt>
                <c:pt idx="204">
                  <c:v>5.155666666666666</c:v>
                </c:pt>
                <c:pt idx="205">
                  <c:v>5.155666666666666</c:v>
                </c:pt>
                <c:pt idx="206">
                  <c:v>5.155666666666666</c:v>
                </c:pt>
                <c:pt idx="207">
                  <c:v>5.155666666666666</c:v>
                </c:pt>
                <c:pt idx="208">
                  <c:v>5.155666666666666</c:v>
                </c:pt>
                <c:pt idx="209">
                  <c:v>5.155666666666666</c:v>
                </c:pt>
                <c:pt idx="210">
                  <c:v>5.155666666666666</c:v>
                </c:pt>
                <c:pt idx="211">
                  <c:v>5.155666666666666</c:v>
                </c:pt>
                <c:pt idx="212">
                  <c:v>5.155666666666666</c:v>
                </c:pt>
                <c:pt idx="213">
                  <c:v>5.155666666666666</c:v>
                </c:pt>
                <c:pt idx="214">
                  <c:v>5.155666666666666</c:v>
                </c:pt>
                <c:pt idx="215">
                  <c:v>5.155666666666666</c:v>
                </c:pt>
                <c:pt idx="216">
                  <c:v>5.155666666666666</c:v>
                </c:pt>
                <c:pt idx="217">
                  <c:v>5.155666666666666</c:v>
                </c:pt>
                <c:pt idx="218">
                  <c:v>5.155666666666666</c:v>
                </c:pt>
                <c:pt idx="219">
                  <c:v>5.155666666666666</c:v>
                </c:pt>
                <c:pt idx="220">
                  <c:v>5.155666666666666</c:v>
                </c:pt>
                <c:pt idx="221">
                  <c:v>5.155666666666666</c:v>
                </c:pt>
                <c:pt idx="222">
                  <c:v>5.155666666666666</c:v>
                </c:pt>
                <c:pt idx="223">
                  <c:v>5.155666666666666</c:v>
                </c:pt>
                <c:pt idx="224">
                  <c:v>5.155666666666666</c:v>
                </c:pt>
                <c:pt idx="225">
                  <c:v>5.155666666666666</c:v>
                </c:pt>
                <c:pt idx="226">
                  <c:v>5.155666666666666</c:v>
                </c:pt>
                <c:pt idx="227">
                  <c:v>5.155666666666666</c:v>
                </c:pt>
                <c:pt idx="228">
                  <c:v>5.155666666666666</c:v>
                </c:pt>
                <c:pt idx="229">
                  <c:v>5.155666666666666</c:v>
                </c:pt>
                <c:pt idx="230">
                  <c:v>5.155666666666666</c:v>
                </c:pt>
                <c:pt idx="231">
                  <c:v>5.155666666666666</c:v>
                </c:pt>
                <c:pt idx="232">
                  <c:v>5.155666666666666</c:v>
                </c:pt>
                <c:pt idx="233">
                  <c:v>5.155666666666666</c:v>
                </c:pt>
                <c:pt idx="234">
                  <c:v>5.155666666666666</c:v>
                </c:pt>
                <c:pt idx="235">
                  <c:v>5.155666666666666</c:v>
                </c:pt>
                <c:pt idx="236">
                  <c:v>5.155666666666666</c:v>
                </c:pt>
                <c:pt idx="237">
                  <c:v>5.155666666666666</c:v>
                </c:pt>
                <c:pt idx="238">
                  <c:v>5.155666666666666</c:v>
                </c:pt>
                <c:pt idx="239">
                  <c:v>5.155666666666666</c:v>
                </c:pt>
                <c:pt idx="240">
                  <c:v>5.155666666666666</c:v>
                </c:pt>
              </c:numCache>
            </c:numRef>
          </c:val>
          <c:smooth val="0"/>
          <c:extLst>
            <c:ext xmlns:c16="http://schemas.microsoft.com/office/drawing/2014/chart" uri="{C3380CC4-5D6E-409C-BE32-E72D297353CC}">
              <c16:uniqueId val="{00000001-DC9A-4AEC-BEBE-5D2310F919A8}"/>
            </c:ext>
          </c:extLst>
        </c:ser>
        <c:dLbls>
          <c:showLegendKey val="0"/>
          <c:showVal val="0"/>
          <c:showCatName val="0"/>
          <c:showSerName val="0"/>
          <c:showPercent val="0"/>
          <c:showBubbleSize val="0"/>
        </c:dLbls>
        <c:smooth val="0"/>
        <c:axId val="1140198864"/>
        <c:axId val="1140198384"/>
      </c:lineChart>
      <c:dateAx>
        <c:axId val="1140198864"/>
        <c:scaling>
          <c:orientation val="minMax"/>
        </c:scaling>
        <c:delete val="0"/>
        <c:axPos val="b"/>
        <c:numFmt formatCode="mmm\ \'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198384"/>
        <c:crosses val="autoZero"/>
        <c:auto val="1"/>
        <c:lblOffset val="100"/>
        <c:baseTimeUnit val="months"/>
        <c:majorUnit val="24"/>
        <c:majorTimeUnit val="months"/>
      </c:dateAx>
      <c:valAx>
        <c:axId val="1140198384"/>
        <c:scaling>
          <c:orientation val="minMax"/>
          <c:max val="20"/>
        </c:scaling>
        <c:delete val="0"/>
        <c:axPos val="l"/>
        <c:numFmt formatCode="0.0"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198864"/>
        <c:crosses val="autoZero"/>
        <c:crossBetween val="between"/>
        <c:maj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600" b="1">
                <a:solidFill>
                  <a:sysClr val="windowText" lastClr="000000"/>
                </a:solidFill>
                <a:latin typeface="Arial" panose="020B0604020202020204" pitchFamily="34" charset="0"/>
                <a:cs typeface="Arial" panose="020B0604020202020204" pitchFamily="34" charset="0"/>
              </a:rPr>
              <a:t>Yield</a:t>
            </a:r>
            <a:r>
              <a:rPr lang="en-US" sz="1600" b="1" baseline="0">
                <a:solidFill>
                  <a:sysClr val="windowText" lastClr="000000"/>
                </a:solidFill>
                <a:latin typeface="Arial" panose="020B0604020202020204" pitchFamily="34" charset="0"/>
                <a:cs typeface="Arial" panose="020B0604020202020204" pitchFamily="34" charset="0"/>
              </a:rPr>
              <a:t> Curve</a:t>
            </a:r>
            <a:endParaRPr lang="en-US" sz="1600" b="1">
              <a:solidFill>
                <a:sysClr val="windowText" lastClr="000000"/>
              </a:solidFill>
              <a:latin typeface="Arial" panose="020B0604020202020204" pitchFamily="34" charset="0"/>
              <a:cs typeface="Arial" panose="020B0604020202020204" pitchFamily="34" charset="0"/>
            </a:endParaRPr>
          </a:p>
        </c:rich>
      </c:tx>
      <c:overlay val="0"/>
      <c:spPr>
        <a:noFill/>
        <a:ln>
          <a:noFill/>
        </a:ln>
        <a:effectLst/>
      </c:spPr>
    </c:title>
    <c:autoTitleDeleted val="0"/>
    <c:plotArea>
      <c:layout/>
      <c:lineChart>
        <c:grouping val="standard"/>
        <c:varyColors val="0"/>
        <c:ser>
          <c:idx val="1"/>
          <c:order val="0"/>
          <c:tx>
            <c:strRef>
              <c:f>Monthly!$C$4</c:f>
              <c:strCache>
                <c:ptCount val="1"/>
                <c:pt idx="0">
                  <c:v>03/31/2025</c:v>
                </c:pt>
              </c:strCache>
            </c:strRef>
          </c:tx>
          <c:spPr>
            <a:ln w="34925" cap="rnd">
              <a:solidFill>
                <a:schemeClr val="tx1"/>
              </a:solidFill>
              <a:round/>
            </a:ln>
            <a:effectLst/>
          </c:spPr>
          <c:marker>
            <c:symbol val="none"/>
          </c:marker>
          <c:cat>
            <c:strRef>
              <c:f>Monthly!$D$3:$K$3</c:f>
              <c:strCache>
                <c:ptCount val="8"/>
                <c:pt idx="0">
                  <c:v>3-Mo.</c:v>
                </c:pt>
                <c:pt idx="1">
                  <c:v>6-Mo.</c:v>
                </c:pt>
                <c:pt idx="2">
                  <c:v>1-Yr.</c:v>
                </c:pt>
                <c:pt idx="3">
                  <c:v>2-Yr.</c:v>
                </c:pt>
                <c:pt idx="4">
                  <c:v>5-Yr.</c:v>
                </c:pt>
                <c:pt idx="5">
                  <c:v>7-Yr.</c:v>
                </c:pt>
                <c:pt idx="6">
                  <c:v>10-Yr.</c:v>
                </c:pt>
                <c:pt idx="7">
                  <c:v>30-Yr.</c:v>
                </c:pt>
              </c:strCache>
            </c:strRef>
          </c:cat>
          <c:val>
            <c:numRef>
              <c:f>Monthly!$D$4:$K$4</c:f>
              <c:numCache>
                <c:formatCode>0.00%</c:formatCode>
                <c:ptCount val="8"/>
                <c:pt idx="0">
                  <c:v>4.2911000000000005E-2</c:v>
                </c:pt>
                <c:pt idx="1">
                  <c:v>4.2213000000000001E-2</c:v>
                </c:pt>
                <c:pt idx="2">
                  <c:v>4.0157999999999999E-2</c:v>
                </c:pt>
                <c:pt idx="3">
                  <c:v>3.8913999999999997E-2</c:v>
                </c:pt>
                <c:pt idx="4">
                  <c:v>3.9543000000000002E-2</c:v>
                </c:pt>
                <c:pt idx="5">
                  <c:v>4.0784000000000001E-2</c:v>
                </c:pt>
                <c:pt idx="6">
                  <c:v>4.2099999999999999E-2</c:v>
                </c:pt>
                <c:pt idx="7">
                  <c:v>4.5831999999999998E-2</c:v>
                </c:pt>
              </c:numCache>
            </c:numRef>
          </c:val>
          <c:smooth val="0"/>
          <c:extLst>
            <c:ext xmlns:c16="http://schemas.microsoft.com/office/drawing/2014/chart" uri="{C3380CC4-5D6E-409C-BE32-E72D297353CC}">
              <c16:uniqueId val="{00000000-552E-4CF6-B6F0-F5578749092E}"/>
            </c:ext>
          </c:extLst>
        </c:ser>
        <c:ser>
          <c:idx val="0"/>
          <c:order val="1"/>
          <c:tx>
            <c:strRef>
              <c:f>Monthly!$C$5</c:f>
              <c:strCache>
                <c:ptCount val="1"/>
                <c:pt idx="0">
                  <c:v>3-Months Ago</c:v>
                </c:pt>
              </c:strCache>
            </c:strRef>
          </c:tx>
          <c:spPr>
            <a:ln w="15875" cap="rnd">
              <a:solidFill>
                <a:srgbClr val="37006E"/>
              </a:solidFill>
              <a:round/>
            </a:ln>
            <a:effectLst/>
          </c:spPr>
          <c:marker>
            <c:symbol val="none"/>
          </c:marker>
          <c:cat>
            <c:strRef>
              <c:f>Monthly!$D$3:$K$3</c:f>
              <c:strCache>
                <c:ptCount val="8"/>
                <c:pt idx="0">
                  <c:v>3-Mo.</c:v>
                </c:pt>
                <c:pt idx="1">
                  <c:v>6-Mo.</c:v>
                </c:pt>
                <c:pt idx="2">
                  <c:v>1-Yr.</c:v>
                </c:pt>
                <c:pt idx="3">
                  <c:v>2-Yr.</c:v>
                </c:pt>
                <c:pt idx="4">
                  <c:v>5-Yr.</c:v>
                </c:pt>
                <c:pt idx="5">
                  <c:v>7-Yr.</c:v>
                </c:pt>
                <c:pt idx="6">
                  <c:v>10-Yr.</c:v>
                </c:pt>
                <c:pt idx="7">
                  <c:v>30-Yr.</c:v>
                </c:pt>
              </c:strCache>
            </c:strRef>
          </c:cat>
          <c:val>
            <c:numRef>
              <c:f>Monthly!$D$5:$K$5</c:f>
              <c:numCache>
                <c:formatCode>0.00%</c:formatCode>
                <c:ptCount val="8"/>
                <c:pt idx="0">
                  <c:v>4.3191E-2</c:v>
                </c:pt>
                <c:pt idx="1">
                  <c:v>4.2709000000000004E-2</c:v>
                </c:pt>
                <c:pt idx="2">
                  <c:v>4.1475999999999999E-2</c:v>
                </c:pt>
                <c:pt idx="3">
                  <c:v>4.2426999999999999E-2</c:v>
                </c:pt>
                <c:pt idx="4">
                  <c:v>4.3819999999999998E-2</c:v>
                </c:pt>
                <c:pt idx="5">
                  <c:v>4.4802999999999996E-2</c:v>
                </c:pt>
                <c:pt idx="6">
                  <c:v>4.5720000000000004E-2</c:v>
                </c:pt>
                <c:pt idx="7">
                  <c:v>4.7828000000000002E-2</c:v>
                </c:pt>
              </c:numCache>
            </c:numRef>
          </c:val>
          <c:smooth val="0"/>
          <c:extLst>
            <c:ext xmlns:c16="http://schemas.microsoft.com/office/drawing/2014/chart" uri="{C3380CC4-5D6E-409C-BE32-E72D297353CC}">
              <c16:uniqueId val="{00000001-552E-4CF6-B6F0-F5578749092E}"/>
            </c:ext>
          </c:extLst>
        </c:ser>
        <c:ser>
          <c:idx val="3"/>
          <c:order val="2"/>
          <c:tx>
            <c:v>1-Year Ago</c:v>
          </c:tx>
          <c:spPr>
            <a:ln>
              <a:solidFill>
                <a:srgbClr val="FFC864"/>
              </a:solidFill>
            </a:ln>
          </c:spPr>
          <c:marker>
            <c:symbol val="none"/>
          </c:marker>
          <c:val>
            <c:numRef>
              <c:f>Monthly!$D$6:$K$6</c:f>
              <c:numCache>
                <c:formatCode>0.00%</c:formatCode>
                <c:ptCount val="8"/>
                <c:pt idx="0">
                  <c:v>5.3497000000000003E-2</c:v>
                </c:pt>
                <c:pt idx="1">
                  <c:v>5.3205999999999996E-2</c:v>
                </c:pt>
                <c:pt idx="2">
                  <c:v>5.0217000000000005E-2</c:v>
                </c:pt>
                <c:pt idx="3">
                  <c:v>4.6231000000000001E-2</c:v>
                </c:pt>
                <c:pt idx="4">
                  <c:v>4.2212E-2</c:v>
                </c:pt>
                <c:pt idx="5">
                  <c:v>4.2102000000000007E-2</c:v>
                </c:pt>
                <c:pt idx="6">
                  <c:v>4.2008000000000004E-2</c:v>
                </c:pt>
                <c:pt idx="7">
                  <c:v>4.3436000000000002E-2</c:v>
                </c:pt>
              </c:numCache>
            </c:numRef>
          </c:val>
          <c:smooth val="0"/>
          <c:extLst>
            <c:ext xmlns:c16="http://schemas.microsoft.com/office/drawing/2014/chart" uri="{C3380CC4-5D6E-409C-BE32-E72D297353CC}">
              <c16:uniqueId val="{00000002-552E-4CF6-B6F0-F5578749092E}"/>
            </c:ext>
          </c:extLst>
        </c:ser>
        <c:ser>
          <c:idx val="2"/>
          <c:order val="3"/>
          <c:tx>
            <c:strRef>
              <c:f>Monthly!$C$7</c:f>
              <c:strCache>
                <c:ptCount val="1"/>
                <c:pt idx="0">
                  <c:v>20-Yr. Average</c:v>
                </c:pt>
              </c:strCache>
            </c:strRef>
          </c:tx>
          <c:spPr>
            <a:ln w="15875" cap="rnd">
              <a:solidFill>
                <a:srgbClr val="407371"/>
              </a:solidFill>
              <a:round/>
            </a:ln>
            <a:effectLst/>
          </c:spPr>
          <c:marker>
            <c:symbol val="none"/>
          </c:marker>
          <c:cat>
            <c:strRef>
              <c:f>Monthly!$D$3:$K$3</c:f>
              <c:strCache>
                <c:ptCount val="8"/>
                <c:pt idx="0">
                  <c:v>3-Mo.</c:v>
                </c:pt>
                <c:pt idx="1">
                  <c:v>6-Mo.</c:v>
                </c:pt>
                <c:pt idx="2">
                  <c:v>1-Yr.</c:v>
                </c:pt>
                <c:pt idx="3">
                  <c:v>2-Yr.</c:v>
                </c:pt>
                <c:pt idx="4">
                  <c:v>5-Yr.</c:v>
                </c:pt>
                <c:pt idx="5">
                  <c:v>7-Yr.</c:v>
                </c:pt>
                <c:pt idx="6">
                  <c:v>10-Yr.</c:v>
                </c:pt>
                <c:pt idx="7">
                  <c:v>30-Yr.</c:v>
                </c:pt>
              </c:strCache>
            </c:strRef>
          </c:cat>
          <c:val>
            <c:numRef>
              <c:f>Monthly!$D$7:$K$7</c:f>
              <c:numCache>
                <c:formatCode>0.00%</c:formatCode>
                <c:ptCount val="8"/>
                <c:pt idx="0">
                  <c:v>1.64215773512476E-2</c:v>
                </c:pt>
                <c:pt idx="1">
                  <c:v>1.73323703118832E-2</c:v>
                </c:pt>
                <c:pt idx="2">
                  <c:v>1.7821629365232503E-2</c:v>
                </c:pt>
                <c:pt idx="3">
                  <c:v>1.9142400613379299E-2</c:v>
                </c:pt>
                <c:pt idx="4">
                  <c:v>2.3650825412035302E-2</c:v>
                </c:pt>
                <c:pt idx="5">
                  <c:v>2.6394299498263201E-2</c:v>
                </c:pt>
                <c:pt idx="6">
                  <c:v>2.90076979106767E-2</c:v>
                </c:pt>
                <c:pt idx="7">
                  <c:v>3.4858977194327199E-2</c:v>
                </c:pt>
              </c:numCache>
            </c:numRef>
          </c:val>
          <c:smooth val="0"/>
          <c:extLst>
            <c:ext xmlns:c16="http://schemas.microsoft.com/office/drawing/2014/chart" uri="{C3380CC4-5D6E-409C-BE32-E72D297353CC}">
              <c16:uniqueId val="{00000003-552E-4CF6-B6F0-F5578749092E}"/>
            </c:ext>
          </c:extLst>
        </c:ser>
        <c:dLbls>
          <c:showLegendKey val="0"/>
          <c:showVal val="0"/>
          <c:showCatName val="0"/>
          <c:showSerName val="0"/>
          <c:showPercent val="0"/>
          <c:showBubbleSize val="0"/>
        </c:dLbls>
        <c:smooth val="0"/>
        <c:axId val="986408392"/>
        <c:axId val="986408720"/>
      </c:lineChart>
      <c:catAx>
        <c:axId val="986408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6408720"/>
        <c:crosses val="autoZero"/>
        <c:auto val="1"/>
        <c:lblAlgn val="ctr"/>
        <c:lblOffset val="100"/>
        <c:noMultiLvlLbl val="0"/>
      </c:catAx>
      <c:valAx>
        <c:axId val="98640872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6408392"/>
        <c:crosses val="autoZero"/>
        <c:crossBetween val="between"/>
        <c:majorUnit val="1.0000000000000002E-2"/>
      </c:valAx>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spPr>
    <a:ln>
      <a:solidFill>
        <a:schemeClr val="bg1">
          <a:lumMod val="85000"/>
        </a:schemeClr>
      </a:solidFill>
    </a:ln>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v>Expansion</c:v>
          </c:tx>
          <c:spPr>
            <a:solidFill>
              <a:srgbClr val="407371"/>
            </a:solidFill>
            <a:ln>
              <a:noFill/>
            </a:ln>
            <a:effectLst/>
          </c:spPr>
          <c:invertIfNegative val="0"/>
          <c:dPt>
            <c:idx val="11"/>
            <c:invertIfNegative val="0"/>
            <c:bubble3D val="0"/>
            <c:extLst>
              <c:ext xmlns:c16="http://schemas.microsoft.com/office/drawing/2014/chart" uri="{C3380CC4-5D6E-409C-BE32-E72D297353CC}">
                <c16:uniqueId val="{00000000-AF41-43A4-82F6-B8E2A5576E8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Data'!$AK$27:$AK$39</c:f>
              <c:strCache>
                <c:ptCount val="13"/>
                <c:pt idx="0">
                  <c:v>1945</c:v>
                </c:pt>
                <c:pt idx="1">
                  <c:v>1949</c:v>
                </c:pt>
                <c:pt idx="2">
                  <c:v>1954</c:v>
                </c:pt>
                <c:pt idx="3">
                  <c:v>1958</c:v>
                </c:pt>
                <c:pt idx="4">
                  <c:v>1961</c:v>
                </c:pt>
                <c:pt idx="5">
                  <c:v>1970</c:v>
                </c:pt>
                <c:pt idx="6">
                  <c:v>1975</c:v>
                </c:pt>
                <c:pt idx="7">
                  <c:v>1980</c:v>
                </c:pt>
                <c:pt idx="8">
                  <c:v>1982</c:v>
                </c:pt>
                <c:pt idx="9">
                  <c:v>1991</c:v>
                </c:pt>
                <c:pt idx="10">
                  <c:v>2001</c:v>
                </c:pt>
                <c:pt idx="11">
                  <c:v>2009</c:v>
                </c:pt>
                <c:pt idx="12">
                  <c:v>2020</c:v>
                </c:pt>
              </c:strCache>
            </c:strRef>
          </c:cat>
          <c:val>
            <c:numRef>
              <c:f>'Chart Data'!$AQ$27:$AQ$39</c:f>
              <c:numCache>
                <c:formatCode>General</c:formatCode>
                <c:ptCount val="13"/>
                <c:pt idx="0">
                  <c:v>37</c:v>
                </c:pt>
                <c:pt idx="1">
                  <c:v>45</c:v>
                </c:pt>
                <c:pt idx="2">
                  <c:v>39</c:v>
                </c:pt>
                <c:pt idx="3">
                  <c:v>24</c:v>
                </c:pt>
                <c:pt idx="4">
                  <c:v>106</c:v>
                </c:pt>
                <c:pt idx="5">
                  <c:v>36</c:v>
                </c:pt>
                <c:pt idx="6">
                  <c:v>58</c:v>
                </c:pt>
                <c:pt idx="7">
                  <c:v>12</c:v>
                </c:pt>
                <c:pt idx="8">
                  <c:v>92</c:v>
                </c:pt>
                <c:pt idx="9">
                  <c:v>120</c:v>
                </c:pt>
                <c:pt idx="10">
                  <c:v>73</c:v>
                </c:pt>
                <c:pt idx="11">
                  <c:v>128</c:v>
                </c:pt>
                <c:pt idx="12">
                  <c:v>59</c:v>
                </c:pt>
              </c:numCache>
            </c:numRef>
          </c:val>
          <c:extLst>
            <c:ext xmlns:c16="http://schemas.microsoft.com/office/drawing/2014/chart" uri="{C3380CC4-5D6E-409C-BE32-E72D297353CC}">
              <c16:uniqueId val="{00000001-AF41-43A4-82F6-B8E2A5576E8F}"/>
            </c:ext>
          </c:extLst>
        </c:ser>
        <c:ser>
          <c:idx val="1"/>
          <c:order val="1"/>
          <c:tx>
            <c:v>Recession</c:v>
          </c:tx>
          <c:spPr>
            <a:solidFill>
              <a:srgbClr val="2B6C9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Data'!$AK$27:$AK$39</c:f>
              <c:strCache>
                <c:ptCount val="13"/>
                <c:pt idx="0">
                  <c:v>1945</c:v>
                </c:pt>
                <c:pt idx="1">
                  <c:v>1949</c:v>
                </c:pt>
                <c:pt idx="2">
                  <c:v>1954</c:v>
                </c:pt>
                <c:pt idx="3">
                  <c:v>1958</c:v>
                </c:pt>
                <c:pt idx="4">
                  <c:v>1961</c:v>
                </c:pt>
                <c:pt idx="5">
                  <c:v>1970</c:v>
                </c:pt>
                <c:pt idx="6">
                  <c:v>1975</c:v>
                </c:pt>
                <c:pt idx="7">
                  <c:v>1980</c:v>
                </c:pt>
                <c:pt idx="8">
                  <c:v>1982</c:v>
                </c:pt>
                <c:pt idx="9">
                  <c:v>1991</c:v>
                </c:pt>
                <c:pt idx="10">
                  <c:v>2001</c:v>
                </c:pt>
                <c:pt idx="11">
                  <c:v>2009</c:v>
                </c:pt>
                <c:pt idx="12">
                  <c:v>2020</c:v>
                </c:pt>
              </c:strCache>
            </c:strRef>
          </c:cat>
          <c:val>
            <c:numRef>
              <c:f>'Chart Data'!$AL$28:$AL$39</c:f>
              <c:numCache>
                <c:formatCode>General</c:formatCode>
                <c:ptCount val="12"/>
                <c:pt idx="0">
                  <c:v>11</c:v>
                </c:pt>
                <c:pt idx="1">
                  <c:v>10</c:v>
                </c:pt>
                <c:pt idx="2">
                  <c:v>8</c:v>
                </c:pt>
                <c:pt idx="3">
                  <c:v>10</c:v>
                </c:pt>
                <c:pt idx="4">
                  <c:v>11</c:v>
                </c:pt>
                <c:pt idx="5">
                  <c:v>16</c:v>
                </c:pt>
                <c:pt idx="6">
                  <c:v>6</c:v>
                </c:pt>
                <c:pt idx="7">
                  <c:v>16</c:v>
                </c:pt>
                <c:pt idx="8">
                  <c:v>8</c:v>
                </c:pt>
                <c:pt idx="9">
                  <c:v>8</c:v>
                </c:pt>
                <c:pt idx="10">
                  <c:v>18</c:v>
                </c:pt>
                <c:pt idx="11">
                  <c:v>2</c:v>
                </c:pt>
              </c:numCache>
            </c:numRef>
          </c:val>
          <c:extLst>
            <c:ext xmlns:c16="http://schemas.microsoft.com/office/drawing/2014/chart" uri="{C3380CC4-5D6E-409C-BE32-E72D297353CC}">
              <c16:uniqueId val="{00000002-AF41-43A4-82F6-B8E2A5576E8F}"/>
            </c:ext>
          </c:extLst>
        </c:ser>
        <c:dLbls>
          <c:showLegendKey val="0"/>
          <c:showVal val="0"/>
          <c:showCatName val="0"/>
          <c:showSerName val="0"/>
          <c:showPercent val="0"/>
          <c:showBubbleSize val="0"/>
        </c:dLbls>
        <c:gapWidth val="100"/>
        <c:overlap val="-27"/>
        <c:axId val="1396220992"/>
        <c:axId val="1396211008"/>
      </c:barChart>
      <c:catAx>
        <c:axId val="13962209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Year Expansion Started</a:t>
                </a:r>
              </a:p>
            </c:rich>
          </c:tx>
          <c:layout>
            <c:manualLayout>
              <c:xMode val="edge"/>
              <c:yMode val="edge"/>
              <c:x val="0.41536037010778593"/>
              <c:y val="0.94558293883959355"/>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120000" spcFirstLastPara="1" vertOverflow="ellipsis"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396211008"/>
        <c:crosses val="autoZero"/>
        <c:auto val="1"/>
        <c:lblAlgn val="ctr"/>
        <c:lblOffset val="100"/>
        <c:noMultiLvlLbl val="0"/>
      </c:catAx>
      <c:valAx>
        <c:axId val="1396211008"/>
        <c:scaling>
          <c:orientation val="minMax"/>
          <c:max val="13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solidFill>
                      <a:sysClr val="windowText" lastClr="000000"/>
                    </a:solidFill>
                    <a:latin typeface="Arial" panose="020B0604020202020204" pitchFamily="34" charset="0"/>
                    <a:cs typeface="Arial" panose="020B0604020202020204" pitchFamily="34" charset="0"/>
                  </a:rPr>
                  <a:t># of Months</a:t>
                </a:r>
              </a:p>
            </c:rich>
          </c:tx>
          <c:overlay val="0"/>
          <c:spPr>
            <a:noFill/>
            <a:ln>
              <a:noFill/>
            </a:ln>
            <a:effectLst/>
          </c:spPr>
        </c:title>
        <c:numFmt formatCode="General" sourceLinked="1"/>
        <c:majorTickMark val="out"/>
        <c:minorTickMark val="none"/>
        <c:tickLblPos val="nextTo"/>
        <c:spPr>
          <a:noFill/>
          <a:ln>
            <a:solidFill>
              <a:schemeClr val="lt1">
                <a:shade val="50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396220992"/>
        <c:crosses val="autoZero"/>
        <c:crossBetween val="between"/>
      </c:valAx>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txPr>
    <a:bodyPr/>
    <a:lstStyle/>
    <a:p>
      <a:pPr>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3176058070866143E-2"/>
          <c:y val="3.6124794745484398E-2"/>
          <c:w val="0.93729269192913389"/>
          <c:h val="0.88769041800809378"/>
        </c:manualLayout>
      </c:layout>
      <c:lineChart>
        <c:grouping val="standard"/>
        <c:varyColors val="0"/>
        <c:ser>
          <c:idx val="0"/>
          <c:order val="0"/>
          <c:spPr>
            <a:ln w="3175" cap="rnd" cmpd="sng">
              <a:solidFill>
                <a:srgbClr val="407371"/>
              </a:solidFill>
              <a:round/>
            </a:ln>
            <a:effectLst/>
          </c:spPr>
          <c:marker>
            <c:symbol val="none"/>
          </c:marker>
          <c:cat>
            <c:numRef>
              <c:f>'Daily Data'!$Y$26:$Y$18935</c:f>
              <c:numCache>
                <c:formatCode>yyyy</c:formatCode>
                <c:ptCount val="18910"/>
                <c:pt idx="0">
                  <c:v>18295</c:v>
                </c:pt>
                <c:pt idx="1">
                  <c:v>18296</c:v>
                </c:pt>
                <c:pt idx="2">
                  <c:v>18297</c:v>
                </c:pt>
                <c:pt idx="3">
                  <c:v>18300</c:v>
                </c:pt>
                <c:pt idx="4">
                  <c:v>18301</c:v>
                </c:pt>
                <c:pt idx="5">
                  <c:v>18302</c:v>
                </c:pt>
                <c:pt idx="6">
                  <c:v>18303</c:v>
                </c:pt>
                <c:pt idx="7">
                  <c:v>18304</c:v>
                </c:pt>
                <c:pt idx="8">
                  <c:v>18308</c:v>
                </c:pt>
                <c:pt idx="9">
                  <c:v>18309</c:v>
                </c:pt>
                <c:pt idx="10">
                  <c:v>18310</c:v>
                </c:pt>
                <c:pt idx="11">
                  <c:v>18311</c:v>
                </c:pt>
                <c:pt idx="12">
                  <c:v>18314</c:v>
                </c:pt>
                <c:pt idx="13">
                  <c:v>18315</c:v>
                </c:pt>
                <c:pt idx="14">
                  <c:v>18317</c:v>
                </c:pt>
                <c:pt idx="15">
                  <c:v>18318</c:v>
                </c:pt>
                <c:pt idx="16">
                  <c:v>18321</c:v>
                </c:pt>
                <c:pt idx="17">
                  <c:v>18322</c:v>
                </c:pt>
                <c:pt idx="18">
                  <c:v>18323</c:v>
                </c:pt>
                <c:pt idx="19">
                  <c:v>18324</c:v>
                </c:pt>
                <c:pt idx="20">
                  <c:v>18325</c:v>
                </c:pt>
                <c:pt idx="21">
                  <c:v>18328</c:v>
                </c:pt>
                <c:pt idx="22">
                  <c:v>18329</c:v>
                </c:pt>
                <c:pt idx="23">
                  <c:v>18330</c:v>
                </c:pt>
                <c:pt idx="24">
                  <c:v>18331</c:v>
                </c:pt>
                <c:pt idx="25">
                  <c:v>18332</c:v>
                </c:pt>
                <c:pt idx="26">
                  <c:v>18335</c:v>
                </c:pt>
                <c:pt idx="27">
                  <c:v>18336</c:v>
                </c:pt>
                <c:pt idx="28">
                  <c:v>18337</c:v>
                </c:pt>
                <c:pt idx="29">
                  <c:v>18338</c:v>
                </c:pt>
                <c:pt idx="30">
                  <c:v>18339</c:v>
                </c:pt>
                <c:pt idx="31">
                  <c:v>18342</c:v>
                </c:pt>
                <c:pt idx="32">
                  <c:v>18343</c:v>
                </c:pt>
                <c:pt idx="33">
                  <c:v>18344</c:v>
                </c:pt>
                <c:pt idx="34">
                  <c:v>18345</c:v>
                </c:pt>
                <c:pt idx="35">
                  <c:v>18346</c:v>
                </c:pt>
                <c:pt idx="36">
                  <c:v>18349</c:v>
                </c:pt>
                <c:pt idx="37">
                  <c:v>18350</c:v>
                </c:pt>
                <c:pt idx="38">
                  <c:v>18351</c:v>
                </c:pt>
                <c:pt idx="39">
                  <c:v>18352</c:v>
                </c:pt>
                <c:pt idx="40">
                  <c:v>18353</c:v>
                </c:pt>
                <c:pt idx="41">
                  <c:v>18356</c:v>
                </c:pt>
                <c:pt idx="42">
                  <c:v>18357</c:v>
                </c:pt>
                <c:pt idx="43">
                  <c:v>18358</c:v>
                </c:pt>
                <c:pt idx="44">
                  <c:v>18359</c:v>
                </c:pt>
                <c:pt idx="45">
                  <c:v>18363</c:v>
                </c:pt>
                <c:pt idx="46">
                  <c:v>18364</c:v>
                </c:pt>
                <c:pt idx="47">
                  <c:v>18365</c:v>
                </c:pt>
                <c:pt idx="48">
                  <c:v>18366</c:v>
                </c:pt>
                <c:pt idx="49">
                  <c:v>18367</c:v>
                </c:pt>
                <c:pt idx="50">
                  <c:v>18370</c:v>
                </c:pt>
                <c:pt idx="51">
                  <c:v>18371</c:v>
                </c:pt>
                <c:pt idx="52">
                  <c:v>18372</c:v>
                </c:pt>
                <c:pt idx="53">
                  <c:v>18373</c:v>
                </c:pt>
                <c:pt idx="54">
                  <c:v>18374</c:v>
                </c:pt>
                <c:pt idx="55">
                  <c:v>18377</c:v>
                </c:pt>
                <c:pt idx="56">
                  <c:v>18378</c:v>
                </c:pt>
                <c:pt idx="57">
                  <c:v>18379</c:v>
                </c:pt>
                <c:pt idx="58">
                  <c:v>18380</c:v>
                </c:pt>
                <c:pt idx="59">
                  <c:v>18381</c:v>
                </c:pt>
                <c:pt idx="60">
                  <c:v>18384</c:v>
                </c:pt>
                <c:pt idx="61">
                  <c:v>18385</c:v>
                </c:pt>
                <c:pt idx="62">
                  <c:v>18386</c:v>
                </c:pt>
                <c:pt idx="63">
                  <c:v>18387</c:v>
                </c:pt>
                <c:pt idx="64">
                  <c:v>18388</c:v>
                </c:pt>
                <c:pt idx="65">
                  <c:v>18391</c:v>
                </c:pt>
                <c:pt idx="66">
                  <c:v>18392</c:v>
                </c:pt>
                <c:pt idx="67">
                  <c:v>18393</c:v>
                </c:pt>
                <c:pt idx="68">
                  <c:v>18394</c:v>
                </c:pt>
                <c:pt idx="69">
                  <c:v>18395</c:v>
                </c:pt>
                <c:pt idx="70">
                  <c:v>18398</c:v>
                </c:pt>
                <c:pt idx="71">
                  <c:v>18399</c:v>
                </c:pt>
                <c:pt idx="72">
                  <c:v>18400</c:v>
                </c:pt>
                <c:pt idx="73">
                  <c:v>18401</c:v>
                </c:pt>
                <c:pt idx="74">
                  <c:v>18402</c:v>
                </c:pt>
                <c:pt idx="75">
                  <c:v>18405</c:v>
                </c:pt>
                <c:pt idx="76">
                  <c:v>18406</c:v>
                </c:pt>
                <c:pt idx="77">
                  <c:v>18407</c:v>
                </c:pt>
                <c:pt idx="78">
                  <c:v>18408</c:v>
                </c:pt>
                <c:pt idx="79">
                  <c:v>18409</c:v>
                </c:pt>
                <c:pt idx="80">
                  <c:v>18412</c:v>
                </c:pt>
                <c:pt idx="81">
                  <c:v>18414</c:v>
                </c:pt>
                <c:pt idx="82">
                  <c:v>18415</c:v>
                </c:pt>
                <c:pt idx="83">
                  <c:v>18416</c:v>
                </c:pt>
                <c:pt idx="84">
                  <c:v>18419</c:v>
                </c:pt>
                <c:pt idx="85">
                  <c:v>18420</c:v>
                </c:pt>
                <c:pt idx="86">
                  <c:v>18421</c:v>
                </c:pt>
                <c:pt idx="87">
                  <c:v>18422</c:v>
                </c:pt>
                <c:pt idx="88">
                  <c:v>18423</c:v>
                </c:pt>
                <c:pt idx="89">
                  <c:v>18426</c:v>
                </c:pt>
                <c:pt idx="90">
                  <c:v>18427</c:v>
                </c:pt>
                <c:pt idx="91">
                  <c:v>18428</c:v>
                </c:pt>
                <c:pt idx="92">
                  <c:v>18429</c:v>
                </c:pt>
                <c:pt idx="93">
                  <c:v>18430</c:v>
                </c:pt>
                <c:pt idx="94">
                  <c:v>18433</c:v>
                </c:pt>
                <c:pt idx="95">
                  <c:v>18434</c:v>
                </c:pt>
                <c:pt idx="96">
                  <c:v>18435</c:v>
                </c:pt>
                <c:pt idx="97">
                  <c:v>18436</c:v>
                </c:pt>
                <c:pt idx="98">
                  <c:v>18437</c:v>
                </c:pt>
                <c:pt idx="99">
                  <c:v>18440</c:v>
                </c:pt>
                <c:pt idx="100">
                  <c:v>18441</c:v>
                </c:pt>
                <c:pt idx="101">
                  <c:v>18442</c:v>
                </c:pt>
                <c:pt idx="102">
                  <c:v>18443</c:v>
                </c:pt>
                <c:pt idx="103">
                  <c:v>18444</c:v>
                </c:pt>
                <c:pt idx="104">
                  <c:v>18447</c:v>
                </c:pt>
                <c:pt idx="105">
                  <c:v>18449</c:v>
                </c:pt>
                <c:pt idx="106">
                  <c:v>18450</c:v>
                </c:pt>
                <c:pt idx="107">
                  <c:v>18451</c:v>
                </c:pt>
                <c:pt idx="108">
                  <c:v>18454</c:v>
                </c:pt>
                <c:pt idx="109">
                  <c:v>18455</c:v>
                </c:pt>
                <c:pt idx="110">
                  <c:v>18456</c:v>
                </c:pt>
                <c:pt idx="111">
                  <c:v>18457</c:v>
                </c:pt>
                <c:pt idx="112">
                  <c:v>18458</c:v>
                </c:pt>
                <c:pt idx="113">
                  <c:v>18461</c:v>
                </c:pt>
                <c:pt idx="114">
                  <c:v>18462</c:v>
                </c:pt>
                <c:pt idx="115">
                  <c:v>18463</c:v>
                </c:pt>
                <c:pt idx="116">
                  <c:v>18464</c:v>
                </c:pt>
                <c:pt idx="117">
                  <c:v>18465</c:v>
                </c:pt>
                <c:pt idx="118">
                  <c:v>18468</c:v>
                </c:pt>
                <c:pt idx="119">
                  <c:v>18469</c:v>
                </c:pt>
                <c:pt idx="120">
                  <c:v>18470</c:v>
                </c:pt>
                <c:pt idx="121">
                  <c:v>18471</c:v>
                </c:pt>
                <c:pt idx="122">
                  <c:v>18472</c:v>
                </c:pt>
                <c:pt idx="123">
                  <c:v>18475</c:v>
                </c:pt>
                <c:pt idx="124">
                  <c:v>18476</c:v>
                </c:pt>
                <c:pt idx="125">
                  <c:v>18477</c:v>
                </c:pt>
                <c:pt idx="126">
                  <c:v>18478</c:v>
                </c:pt>
                <c:pt idx="127">
                  <c:v>18479</c:v>
                </c:pt>
                <c:pt idx="128">
                  <c:v>18482</c:v>
                </c:pt>
                <c:pt idx="129">
                  <c:v>18483</c:v>
                </c:pt>
                <c:pt idx="130">
                  <c:v>18484</c:v>
                </c:pt>
                <c:pt idx="131">
                  <c:v>18485</c:v>
                </c:pt>
                <c:pt idx="132">
                  <c:v>18486</c:v>
                </c:pt>
                <c:pt idx="133">
                  <c:v>18489</c:v>
                </c:pt>
                <c:pt idx="134">
                  <c:v>18490</c:v>
                </c:pt>
                <c:pt idx="135">
                  <c:v>18491</c:v>
                </c:pt>
                <c:pt idx="136">
                  <c:v>18492</c:v>
                </c:pt>
                <c:pt idx="137">
                  <c:v>18493</c:v>
                </c:pt>
                <c:pt idx="138">
                  <c:v>18496</c:v>
                </c:pt>
                <c:pt idx="139">
                  <c:v>18497</c:v>
                </c:pt>
                <c:pt idx="140">
                  <c:v>18498</c:v>
                </c:pt>
                <c:pt idx="141">
                  <c:v>18499</c:v>
                </c:pt>
                <c:pt idx="142">
                  <c:v>18500</c:v>
                </c:pt>
                <c:pt idx="143">
                  <c:v>18503</c:v>
                </c:pt>
                <c:pt idx="144">
                  <c:v>18504</c:v>
                </c:pt>
                <c:pt idx="145">
                  <c:v>18505</c:v>
                </c:pt>
                <c:pt idx="146">
                  <c:v>18506</c:v>
                </c:pt>
                <c:pt idx="147">
                  <c:v>18507</c:v>
                </c:pt>
                <c:pt idx="148">
                  <c:v>18511</c:v>
                </c:pt>
                <c:pt idx="149">
                  <c:v>18512</c:v>
                </c:pt>
                <c:pt idx="150">
                  <c:v>18513</c:v>
                </c:pt>
                <c:pt idx="151">
                  <c:v>18514</c:v>
                </c:pt>
                <c:pt idx="152">
                  <c:v>18517</c:v>
                </c:pt>
                <c:pt idx="153">
                  <c:v>18518</c:v>
                </c:pt>
                <c:pt idx="154">
                  <c:v>18519</c:v>
                </c:pt>
                <c:pt idx="155">
                  <c:v>18520</c:v>
                </c:pt>
                <c:pt idx="156">
                  <c:v>18521</c:v>
                </c:pt>
                <c:pt idx="157">
                  <c:v>18524</c:v>
                </c:pt>
                <c:pt idx="158">
                  <c:v>18525</c:v>
                </c:pt>
                <c:pt idx="159">
                  <c:v>18526</c:v>
                </c:pt>
                <c:pt idx="160">
                  <c:v>18527</c:v>
                </c:pt>
                <c:pt idx="161">
                  <c:v>18528</c:v>
                </c:pt>
                <c:pt idx="162">
                  <c:v>18531</c:v>
                </c:pt>
                <c:pt idx="163">
                  <c:v>18532</c:v>
                </c:pt>
                <c:pt idx="164">
                  <c:v>18533</c:v>
                </c:pt>
                <c:pt idx="165">
                  <c:v>18534</c:v>
                </c:pt>
                <c:pt idx="166">
                  <c:v>18535</c:v>
                </c:pt>
                <c:pt idx="167">
                  <c:v>18538</c:v>
                </c:pt>
                <c:pt idx="168">
                  <c:v>18539</c:v>
                </c:pt>
                <c:pt idx="169">
                  <c:v>18540</c:v>
                </c:pt>
                <c:pt idx="170">
                  <c:v>18541</c:v>
                </c:pt>
                <c:pt idx="171">
                  <c:v>18542</c:v>
                </c:pt>
                <c:pt idx="172">
                  <c:v>18545</c:v>
                </c:pt>
                <c:pt idx="173">
                  <c:v>18546</c:v>
                </c:pt>
                <c:pt idx="174">
                  <c:v>18547</c:v>
                </c:pt>
                <c:pt idx="175">
                  <c:v>18549</c:v>
                </c:pt>
                <c:pt idx="176">
                  <c:v>18552</c:v>
                </c:pt>
                <c:pt idx="177">
                  <c:v>18553</c:v>
                </c:pt>
                <c:pt idx="178">
                  <c:v>18554</c:v>
                </c:pt>
                <c:pt idx="179">
                  <c:v>18555</c:v>
                </c:pt>
                <c:pt idx="180">
                  <c:v>18556</c:v>
                </c:pt>
                <c:pt idx="181">
                  <c:v>18559</c:v>
                </c:pt>
                <c:pt idx="182">
                  <c:v>18560</c:v>
                </c:pt>
                <c:pt idx="183">
                  <c:v>18561</c:v>
                </c:pt>
                <c:pt idx="184">
                  <c:v>18562</c:v>
                </c:pt>
                <c:pt idx="185">
                  <c:v>18563</c:v>
                </c:pt>
                <c:pt idx="186">
                  <c:v>18566</c:v>
                </c:pt>
                <c:pt idx="187">
                  <c:v>18567</c:v>
                </c:pt>
                <c:pt idx="188">
                  <c:v>18568</c:v>
                </c:pt>
                <c:pt idx="189">
                  <c:v>18569</c:v>
                </c:pt>
                <c:pt idx="190">
                  <c:v>18570</c:v>
                </c:pt>
                <c:pt idx="191">
                  <c:v>18573</c:v>
                </c:pt>
                <c:pt idx="192">
                  <c:v>18575</c:v>
                </c:pt>
                <c:pt idx="193">
                  <c:v>18576</c:v>
                </c:pt>
                <c:pt idx="194">
                  <c:v>18577</c:v>
                </c:pt>
                <c:pt idx="195">
                  <c:v>18580</c:v>
                </c:pt>
                <c:pt idx="196">
                  <c:v>18581</c:v>
                </c:pt>
                <c:pt idx="197">
                  <c:v>18582</c:v>
                </c:pt>
                <c:pt idx="198">
                  <c:v>18583</c:v>
                </c:pt>
                <c:pt idx="199">
                  <c:v>18584</c:v>
                </c:pt>
                <c:pt idx="200">
                  <c:v>18587</c:v>
                </c:pt>
                <c:pt idx="201">
                  <c:v>18588</c:v>
                </c:pt>
                <c:pt idx="202">
                  <c:v>18589</c:v>
                </c:pt>
                <c:pt idx="203">
                  <c:v>18591</c:v>
                </c:pt>
                <c:pt idx="204">
                  <c:v>18594</c:v>
                </c:pt>
                <c:pt idx="205">
                  <c:v>18595</c:v>
                </c:pt>
                <c:pt idx="206">
                  <c:v>18596</c:v>
                </c:pt>
                <c:pt idx="207">
                  <c:v>18597</c:v>
                </c:pt>
                <c:pt idx="208">
                  <c:v>18598</c:v>
                </c:pt>
                <c:pt idx="209">
                  <c:v>18601</c:v>
                </c:pt>
                <c:pt idx="210">
                  <c:v>18602</c:v>
                </c:pt>
                <c:pt idx="211">
                  <c:v>18603</c:v>
                </c:pt>
                <c:pt idx="212">
                  <c:v>18604</c:v>
                </c:pt>
                <c:pt idx="213">
                  <c:v>18605</c:v>
                </c:pt>
                <c:pt idx="214">
                  <c:v>18608</c:v>
                </c:pt>
                <c:pt idx="215">
                  <c:v>18609</c:v>
                </c:pt>
                <c:pt idx="216">
                  <c:v>18610</c:v>
                </c:pt>
                <c:pt idx="217">
                  <c:v>18611</c:v>
                </c:pt>
                <c:pt idx="218">
                  <c:v>18612</c:v>
                </c:pt>
                <c:pt idx="219">
                  <c:v>18615</c:v>
                </c:pt>
                <c:pt idx="220">
                  <c:v>18616</c:v>
                </c:pt>
                <c:pt idx="221">
                  <c:v>18617</c:v>
                </c:pt>
                <c:pt idx="222">
                  <c:v>18618</c:v>
                </c:pt>
                <c:pt idx="223">
                  <c:v>18619</c:v>
                </c:pt>
                <c:pt idx="224">
                  <c:v>18623</c:v>
                </c:pt>
                <c:pt idx="225">
                  <c:v>18624</c:v>
                </c:pt>
                <c:pt idx="226">
                  <c:v>18625</c:v>
                </c:pt>
                <c:pt idx="227">
                  <c:v>18626</c:v>
                </c:pt>
                <c:pt idx="228">
                  <c:v>18630</c:v>
                </c:pt>
                <c:pt idx="229">
                  <c:v>18631</c:v>
                </c:pt>
                <c:pt idx="230">
                  <c:v>18632</c:v>
                </c:pt>
                <c:pt idx="231">
                  <c:v>18633</c:v>
                </c:pt>
                <c:pt idx="232">
                  <c:v>18636</c:v>
                </c:pt>
                <c:pt idx="233">
                  <c:v>18637</c:v>
                </c:pt>
                <c:pt idx="234">
                  <c:v>18638</c:v>
                </c:pt>
                <c:pt idx="235">
                  <c:v>18639</c:v>
                </c:pt>
                <c:pt idx="236">
                  <c:v>18640</c:v>
                </c:pt>
                <c:pt idx="237">
                  <c:v>18643</c:v>
                </c:pt>
                <c:pt idx="238">
                  <c:v>18644</c:v>
                </c:pt>
                <c:pt idx="239">
                  <c:v>18645</c:v>
                </c:pt>
                <c:pt idx="240">
                  <c:v>18646</c:v>
                </c:pt>
                <c:pt idx="241">
                  <c:v>18647</c:v>
                </c:pt>
                <c:pt idx="242">
                  <c:v>18650</c:v>
                </c:pt>
                <c:pt idx="243">
                  <c:v>18651</c:v>
                </c:pt>
                <c:pt idx="244">
                  <c:v>18652</c:v>
                </c:pt>
                <c:pt idx="245">
                  <c:v>18653</c:v>
                </c:pt>
                <c:pt idx="246">
                  <c:v>18654</c:v>
                </c:pt>
                <c:pt idx="247">
                  <c:v>18657</c:v>
                </c:pt>
                <c:pt idx="248">
                  <c:v>18658</c:v>
                </c:pt>
                <c:pt idx="249">
                  <c:v>18659</c:v>
                </c:pt>
                <c:pt idx="250">
                  <c:v>18660</c:v>
                </c:pt>
                <c:pt idx="251">
                  <c:v>18661</c:v>
                </c:pt>
                <c:pt idx="252">
                  <c:v>18664</c:v>
                </c:pt>
                <c:pt idx="253">
                  <c:v>18665</c:v>
                </c:pt>
                <c:pt idx="254">
                  <c:v>18666</c:v>
                </c:pt>
                <c:pt idx="255">
                  <c:v>18667</c:v>
                </c:pt>
                <c:pt idx="256">
                  <c:v>18668</c:v>
                </c:pt>
                <c:pt idx="257">
                  <c:v>18672</c:v>
                </c:pt>
                <c:pt idx="258">
                  <c:v>18673</c:v>
                </c:pt>
                <c:pt idx="259">
                  <c:v>18674</c:v>
                </c:pt>
                <c:pt idx="260">
                  <c:v>18675</c:v>
                </c:pt>
                <c:pt idx="261">
                  <c:v>18678</c:v>
                </c:pt>
                <c:pt idx="262">
                  <c:v>18679</c:v>
                </c:pt>
                <c:pt idx="263">
                  <c:v>18680</c:v>
                </c:pt>
                <c:pt idx="264">
                  <c:v>18682</c:v>
                </c:pt>
                <c:pt idx="265">
                  <c:v>18685</c:v>
                </c:pt>
                <c:pt idx="266">
                  <c:v>18686</c:v>
                </c:pt>
                <c:pt idx="267">
                  <c:v>18687</c:v>
                </c:pt>
                <c:pt idx="268">
                  <c:v>18688</c:v>
                </c:pt>
                <c:pt idx="269">
                  <c:v>18689</c:v>
                </c:pt>
                <c:pt idx="270">
                  <c:v>18692</c:v>
                </c:pt>
                <c:pt idx="271">
                  <c:v>18693</c:v>
                </c:pt>
                <c:pt idx="272">
                  <c:v>18694</c:v>
                </c:pt>
                <c:pt idx="273">
                  <c:v>18695</c:v>
                </c:pt>
                <c:pt idx="274">
                  <c:v>18696</c:v>
                </c:pt>
                <c:pt idx="275">
                  <c:v>18699</c:v>
                </c:pt>
                <c:pt idx="276">
                  <c:v>18700</c:v>
                </c:pt>
                <c:pt idx="277">
                  <c:v>18701</c:v>
                </c:pt>
                <c:pt idx="278">
                  <c:v>18702</c:v>
                </c:pt>
                <c:pt idx="279">
                  <c:v>18703</c:v>
                </c:pt>
                <c:pt idx="280">
                  <c:v>18706</c:v>
                </c:pt>
                <c:pt idx="281">
                  <c:v>18707</c:v>
                </c:pt>
                <c:pt idx="282">
                  <c:v>18708</c:v>
                </c:pt>
                <c:pt idx="283">
                  <c:v>18709</c:v>
                </c:pt>
                <c:pt idx="284">
                  <c:v>18713</c:v>
                </c:pt>
                <c:pt idx="285">
                  <c:v>18714</c:v>
                </c:pt>
                <c:pt idx="286">
                  <c:v>18715</c:v>
                </c:pt>
                <c:pt idx="287">
                  <c:v>18716</c:v>
                </c:pt>
                <c:pt idx="288">
                  <c:v>18717</c:v>
                </c:pt>
                <c:pt idx="289">
                  <c:v>18720</c:v>
                </c:pt>
                <c:pt idx="290">
                  <c:v>18721</c:v>
                </c:pt>
                <c:pt idx="291">
                  <c:v>18722</c:v>
                </c:pt>
                <c:pt idx="292">
                  <c:v>18723</c:v>
                </c:pt>
                <c:pt idx="293">
                  <c:v>18724</c:v>
                </c:pt>
                <c:pt idx="294">
                  <c:v>18727</c:v>
                </c:pt>
                <c:pt idx="295">
                  <c:v>18728</c:v>
                </c:pt>
                <c:pt idx="296">
                  <c:v>18729</c:v>
                </c:pt>
                <c:pt idx="297">
                  <c:v>18730</c:v>
                </c:pt>
                <c:pt idx="298">
                  <c:v>18731</c:v>
                </c:pt>
                <c:pt idx="299">
                  <c:v>18734</c:v>
                </c:pt>
                <c:pt idx="300">
                  <c:v>18735</c:v>
                </c:pt>
                <c:pt idx="301">
                  <c:v>18736</c:v>
                </c:pt>
                <c:pt idx="302">
                  <c:v>18737</c:v>
                </c:pt>
                <c:pt idx="303">
                  <c:v>18738</c:v>
                </c:pt>
                <c:pt idx="304">
                  <c:v>18741</c:v>
                </c:pt>
                <c:pt idx="305">
                  <c:v>18742</c:v>
                </c:pt>
                <c:pt idx="306">
                  <c:v>18743</c:v>
                </c:pt>
                <c:pt idx="307">
                  <c:v>18744</c:v>
                </c:pt>
                <c:pt idx="308">
                  <c:v>18745</c:v>
                </c:pt>
                <c:pt idx="309">
                  <c:v>18748</c:v>
                </c:pt>
                <c:pt idx="310">
                  <c:v>18749</c:v>
                </c:pt>
                <c:pt idx="311">
                  <c:v>18750</c:v>
                </c:pt>
                <c:pt idx="312">
                  <c:v>18751</c:v>
                </c:pt>
                <c:pt idx="313">
                  <c:v>18752</c:v>
                </c:pt>
                <c:pt idx="314">
                  <c:v>18755</c:v>
                </c:pt>
                <c:pt idx="315">
                  <c:v>18756</c:v>
                </c:pt>
                <c:pt idx="316">
                  <c:v>18757</c:v>
                </c:pt>
                <c:pt idx="317">
                  <c:v>18758</c:v>
                </c:pt>
                <c:pt idx="318">
                  <c:v>18759</c:v>
                </c:pt>
                <c:pt idx="319">
                  <c:v>18762</c:v>
                </c:pt>
                <c:pt idx="320">
                  <c:v>18763</c:v>
                </c:pt>
                <c:pt idx="321">
                  <c:v>18764</c:v>
                </c:pt>
                <c:pt idx="322">
                  <c:v>18765</c:v>
                </c:pt>
                <c:pt idx="323">
                  <c:v>18766</c:v>
                </c:pt>
                <c:pt idx="324">
                  <c:v>18769</c:v>
                </c:pt>
                <c:pt idx="325">
                  <c:v>18770</c:v>
                </c:pt>
                <c:pt idx="326">
                  <c:v>18771</c:v>
                </c:pt>
                <c:pt idx="327">
                  <c:v>18772</c:v>
                </c:pt>
                <c:pt idx="328">
                  <c:v>18773</c:v>
                </c:pt>
                <c:pt idx="329">
                  <c:v>18776</c:v>
                </c:pt>
                <c:pt idx="330">
                  <c:v>18777</c:v>
                </c:pt>
                <c:pt idx="331">
                  <c:v>18779</c:v>
                </c:pt>
                <c:pt idx="332">
                  <c:v>18780</c:v>
                </c:pt>
                <c:pt idx="333">
                  <c:v>18783</c:v>
                </c:pt>
                <c:pt idx="334">
                  <c:v>18784</c:v>
                </c:pt>
                <c:pt idx="335">
                  <c:v>18785</c:v>
                </c:pt>
                <c:pt idx="336">
                  <c:v>18786</c:v>
                </c:pt>
                <c:pt idx="337">
                  <c:v>18787</c:v>
                </c:pt>
                <c:pt idx="338">
                  <c:v>18790</c:v>
                </c:pt>
                <c:pt idx="339">
                  <c:v>18791</c:v>
                </c:pt>
                <c:pt idx="340">
                  <c:v>18792</c:v>
                </c:pt>
                <c:pt idx="341">
                  <c:v>18793</c:v>
                </c:pt>
                <c:pt idx="342">
                  <c:v>18794</c:v>
                </c:pt>
                <c:pt idx="343">
                  <c:v>18797</c:v>
                </c:pt>
                <c:pt idx="344">
                  <c:v>18798</c:v>
                </c:pt>
                <c:pt idx="345">
                  <c:v>18799</c:v>
                </c:pt>
                <c:pt idx="346">
                  <c:v>18800</c:v>
                </c:pt>
                <c:pt idx="347">
                  <c:v>18801</c:v>
                </c:pt>
                <c:pt idx="348">
                  <c:v>18804</c:v>
                </c:pt>
                <c:pt idx="349">
                  <c:v>18805</c:v>
                </c:pt>
                <c:pt idx="350">
                  <c:v>18806</c:v>
                </c:pt>
                <c:pt idx="351">
                  <c:v>18807</c:v>
                </c:pt>
                <c:pt idx="352">
                  <c:v>18808</c:v>
                </c:pt>
                <c:pt idx="353">
                  <c:v>18811</c:v>
                </c:pt>
                <c:pt idx="354">
                  <c:v>18812</c:v>
                </c:pt>
                <c:pt idx="355">
                  <c:v>18814</c:v>
                </c:pt>
                <c:pt idx="356">
                  <c:v>18815</c:v>
                </c:pt>
                <c:pt idx="357">
                  <c:v>18818</c:v>
                </c:pt>
                <c:pt idx="358">
                  <c:v>18819</c:v>
                </c:pt>
                <c:pt idx="359">
                  <c:v>18820</c:v>
                </c:pt>
                <c:pt idx="360">
                  <c:v>18821</c:v>
                </c:pt>
                <c:pt idx="361">
                  <c:v>18822</c:v>
                </c:pt>
                <c:pt idx="362">
                  <c:v>18825</c:v>
                </c:pt>
                <c:pt idx="363">
                  <c:v>18826</c:v>
                </c:pt>
                <c:pt idx="364">
                  <c:v>18827</c:v>
                </c:pt>
                <c:pt idx="365">
                  <c:v>18828</c:v>
                </c:pt>
                <c:pt idx="366">
                  <c:v>18829</c:v>
                </c:pt>
                <c:pt idx="367">
                  <c:v>18832</c:v>
                </c:pt>
                <c:pt idx="368">
                  <c:v>18833</c:v>
                </c:pt>
                <c:pt idx="369">
                  <c:v>18834</c:v>
                </c:pt>
                <c:pt idx="370">
                  <c:v>18835</c:v>
                </c:pt>
                <c:pt idx="371">
                  <c:v>18836</c:v>
                </c:pt>
                <c:pt idx="372">
                  <c:v>18839</c:v>
                </c:pt>
                <c:pt idx="373">
                  <c:v>18840</c:v>
                </c:pt>
                <c:pt idx="374">
                  <c:v>18841</c:v>
                </c:pt>
                <c:pt idx="375">
                  <c:v>18842</c:v>
                </c:pt>
                <c:pt idx="376">
                  <c:v>18843</c:v>
                </c:pt>
                <c:pt idx="377">
                  <c:v>18846</c:v>
                </c:pt>
                <c:pt idx="378">
                  <c:v>18847</c:v>
                </c:pt>
                <c:pt idx="379">
                  <c:v>18848</c:v>
                </c:pt>
                <c:pt idx="380">
                  <c:v>18849</c:v>
                </c:pt>
                <c:pt idx="381">
                  <c:v>18850</c:v>
                </c:pt>
                <c:pt idx="382">
                  <c:v>18853</c:v>
                </c:pt>
                <c:pt idx="383">
                  <c:v>18854</c:v>
                </c:pt>
                <c:pt idx="384">
                  <c:v>18855</c:v>
                </c:pt>
                <c:pt idx="385">
                  <c:v>18856</c:v>
                </c:pt>
                <c:pt idx="386">
                  <c:v>18857</c:v>
                </c:pt>
                <c:pt idx="387">
                  <c:v>18860</c:v>
                </c:pt>
                <c:pt idx="388">
                  <c:v>18861</c:v>
                </c:pt>
                <c:pt idx="389">
                  <c:v>18862</c:v>
                </c:pt>
                <c:pt idx="390">
                  <c:v>18863</c:v>
                </c:pt>
                <c:pt idx="391">
                  <c:v>18864</c:v>
                </c:pt>
                <c:pt idx="392">
                  <c:v>18867</c:v>
                </c:pt>
                <c:pt idx="393">
                  <c:v>18868</c:v>
                </c:pt>
                <c:pt idx="394">
                  <c:v>18869</c:v>
                </c:pt>
                <c:pt idx="395">
                  <c:v>18870</c:v>
                </c:pt>
                <c:pt idx="396">
                  <c:v>18871</c:v>
                </c:pt>
                <c:pt idx="397">
                  <c:v>18875</c:v>
                </c:pt>
                <c:pt idx="398">
                  <c:v>18876</c:v>
                </c:pt>
                <c:pt idx="399">
                  <c:v>18877</c:v>
                </c:pt>
                <c:pt idx="400">
                  <c:v>18878</c:v>
                </c:pt>
                <c:pt idx="401">
                  <c:v>18881</c:v>
                </c:pt>
                <c:pt idx="402">
                  <c:v>18882</c:v>
                </c:pt>
                <c:pt idx="403">
                  <c:v>18883</c:v>
                </c:pt>
                <c:pt idx="404">
                  <c:v>18884</c:v>
                </c:pt>
                <c:pt idx="405">
                  <c:v>18885</c:v>
                </c:pt>
                <c:pt idx="406">
                  <c:v>18888</c:v>
                </c:pt>
                <c:pt idx="407">
                  <c:v>18889</c:v>
                </c:pt>
                <c:pt idx="408">
                  <c:v>18890</c:v>
                </c:pt>
                <c:pt idx="409">
                  <c:v>18891</c:v>
                </c:pt>
                <c:pt idx="410">
                  <c:v>18892</c:v>
                </c:pt>
                <c:pt idx="411">
                  <c:v>18895</c:v>
                </c:pt>
                <c:pt idx="412">
                  <c:v>18896</c:v>
                </c:pt>
                <c:pt idx="413">
                  <c:v>18897</c:v>
                </c:pt>
                <c:pt idx="414">
                  <c:v>18898</c:v>
                </c:pt>
                <c:pt idx="415">
                  <c:v>18899</c:v>
                </c:pt>
                <c:pt idx="416">
                  <c:v>18902</c:v>
                </c:pt>
                <c:pt idx="417">
                  <c:v>18903</c:v>
                </c:pt>
                <c:pt idx="418">
                  <c:v>18904</c:v>
                </c:pt>
                <c:pt idx="419">
                  <c:v>18905</c:v>
                </c:pt>
                <c:pt idx="420">
                  <c:v>18906</c:v>
                </c:pt>
                <c:pt idx="421">
                  <c:v>18909</c:v>
                </c:pt>
                <c:pt idx="422">
                  <c:v>18910</c:v>
                </c:pt>
                <c:pt idx="423">
                  <c:v>18911</c:v>
                </c:pt>
                <c:pt idx="424">
                  <c:v>18912</c:v>
                </c:pt>
                <c:pt idx="425">
                  <c:v>18916</c:v>
                </c:pt>
                <c:pt idx="426">
                  <c:v>18917</c:v>
                </c:pt>
                <c:pt idx="427">
                  <c:v>18918</c:v>
                </c:pt>
                <c:pt idx="428">
                  <c:v>18919</c:v>
                </c:pt>
                <c:pt idx="429">
                  <c:v>18920</c:v>
                </c:pt>
                <c:pt idx="430">
                  <c:v>18923</c:v>
                </c:pt>
                <c:pt idx="431">
                  <c:v>18924</c:v>
                </c:pt>
                <c:pt idx="432">
                  <c:v>18925</c:v>
                </c:pt>
                <c:pt idx="433">
                  <c:v>18926</c:v>
                </c:pt>
                <c:pt idx="434">
                  <c:v>18927</c:v>
                </c:pt>
                <c:pt idx="435">
                  <c:v>18930</c:v>
                </c:pt>
                <c:pt idx="436">
                  <c:v>18931</c:v>
                </c:pt>
                <c:pt idx="437">
                  <c:v>18932</c:v>
                </c:pt>
                <c:pt idx="438">
                  <c:v>18933</c:v>
                </c:pt>
                <c:pt idx="439">
                  <c:v>18934</c:v>
                </c:pt>
                <c:pt idx="440">
                  <c:v>18937</c:v>
                </c:pt>
                <c:pt idx="441">
                  <c:v>18939</c:v>
                </c:pt>
                <c:pt idx="442">
                  <c:v>18940</c:v>
                </c:pt>
                <c:pt idx="443">
                  <c:v>18941</c:v>
                </c:pt>
                <c:pt idx="444">
                  <c:v>18945</c:v>
                </c:pt>
                <c:pt idx="445">
                  <c:v>18946</c:v>
                </c:pt>
                <c:pt idx="446">
                  <c:v>18947</c:v>
                </c:pt>
                <c:pt idx="447">
                  <c:v>18948</c:v>
                </c:pt>
                <c:pt idx="448">
                  <c:v>18951</c:v>
                </c:pt>
                <c:pt idx="449">
                  <c:v>18952</c:v>
                </c:pt>
                <c:pt idx="450">
                  <c:v>18953</c:v>
                </c:pt>
                <c:pt idx="451">
                  <c:v>18955</c:v>
                </c:pt>
                <c:pt idx="452">
                  <c:v>18958</c:v>
                </c:pt>
                <c:pt idx="453">
                  <c:v>18959</c:v>
                </c:pt>
                <c:pt idx="454">
                  <c:v>18960</c:v>
                </c:pt>
                <c:pt idx="455">
                  <c:v>18961</c:v>
                </c:pt>
                <c:pt idx="456">
                  <c:v>18962</c:v>
                </c:pt>
                <c:pt idx="457">
                  <c:v>18965</c:v>
                </c:pt>
                <c:pt idx="458">
                  <c:v>18966</c:v>
                </c:pt>
                <c:pt idx="459">
                  <c:v>18967</c:v>
                </c:pt>
                <c:pt idx="460">
                  <c:v>18968</c:v>
                </c:pt>
                <c:pt idx="461">
                  <c:v>18969</c:v>
                </c:pt>
                <c:pt idx="462">
                  <c:v>18972</c:v>
                </c:pt>
                <c:pt idx="463">
                  <c:v>18973</c:v>
                </c:pt>
                <c:pt idx="464">
                  <c:v>18974</c:v>
                </c:pt>
                <c:pt idx="465">
                  <c:v>18975</c:v>
                </c:pt>
                <c:pt idx="466">
                  <c:v>18976</c:v>
                </c:pt>
                <c:pt idx="467">
                  <c:v>18979</c:v>
                </c:pt>
                <c:pt idx="468">
                  <c:v>18980</c:v>
                </c:pt>
                <c:pt idx="469">
                  <c:v>18981</c:v>
                </c:pt>
                <c:pt idx="470">
                  <c:v>18982</c:v>
                </c:pt>
                <c:pt idx="471">
                  <c:v>18983</c:v>
                </c:pt>
                <c:pt idx="472">
                  <c:v>18986</c:v>
                </c:pt>
                <c:pt idx="473">
                  <c:v>18988</c:v>
                </c:pt>
                <c:pt idx="474">
                  <c:v>18989</c:v>
                </c:pt>
                <c:pt idx="475">
                  <c:v>18990</c:v>
                </c:pt>
                <c:pt idx="476">
                  <c:v>18993</c:v>
                </c:pt>
                <c:pt idx="477">
                  <c:v>18995</c:v>
                </c:pt>
                <c:pt idx="478">
                  <c:v>18996</c:v>
                </c:pt>
                <c:pt idx="479">
                  <c:v>18997</c:v>
                </c:pt>
                <c:pt idx="480">
                  <c:v>19000</c:v>
                </c:pt>
                <c:pt idx="481">
                  <c:v>19001</c:v>
                </c:pt>
                <c:pt idx="482">
                  <c:v>19002</c:v>
                </c:pt>
                <c:pt idx="483">
                  <c:v>19003</c:v>
                </c:pt>
                <c:pt idx="484">
                  <c:v>19004</c:v>
                </c:pt>
                <c:pt idx="485">
                  <c:v>19007</c:v>
                </c:pt>
                <c:pt idx="486">
                  <c:v>19008</c:v>
                </c:pt>
                <c:pt idx="487">
                  <c:v>19009</c:v>
                </c:pt>
                <c:pt idx="488">
                  <c:v>19010</c:v>
                </c:pt>
                <c:pt idx="489">
                  <c:v>19011</c:v>
                </c:pt>
                <c:pt idx="490">
                  <c:v>19014</c:v>
                </c:pt>
                <c:pt idx="491">
                  <c:v>19015</c:v>
                </c:pt>
                <c:pt idx="492">
                  <c:v>19016</c:v>
                </c:pt>
                <c:pt idx="493">
                  <c:v>19017</c:v>
                </c:pt>
                <c:pt idx="494">
                  <c:v>19018</c:v>
                </c:pt>
                <c:pt idx="495">
                  <c:v>19021</c:v>
                </c:pt>
                <c:pt idx="496">
                  <c:v>19022</c:v>
                </c:pt>
                <c:pt idx="497">
                  <c:v>19023</c:v>
                </c:pt>
                <c:pt idx="498">
                  <c:v>19024</c:v>
                </c:pt>
                <c:pt idx="499">
                  <c:v>19025</c:v>
                </c:pt>
                <c:pt idx="500">
                  <c:v>19028</c:v>
                </c:pt>
                <c:pt idx="501">
                  <c:v>19029</c:v>
                </c:pt>
                <c:pt idx="502">
                  <c:v>19030</c:v>
                </c:pt>
                <c:pt idx="503">
                  <c:v>19031</c:v>
                </c:pt>
                <c:pt idx="504">
                  <c:v>19032</c:v>
                </c:pt>
                <c:pt idx="505">
                  <c:v>19035</c:v>
                </c:pt>
                <c:pt idx="506">
                  <c:v>19037</c:v>
                </c:pt>
                <c:pt idx="507">
                  <c:v>19038</c:v>
                </c:pt>
                <c:pt idx="508">
                  <c:v>19039</c:v>
                </c:pt>
                <c:pt idx="509">
                  <c:v>19042</c:v>
                </c:pt>
                <c:pt idx="510">
                  <c:v>19043</c:v>
                </c:pt>
                <c:pt idx="511">
                  <c:v>19044</c:v>
                </c:pt>
                <c:pt idx="512">
                  <c:v>19045</c:v>
                </c:pt>
                <c:pt idx="513">
                  <c:v>19049</c:v>
                </c:pt>
                <c:pt idx="514">
                  <c:v>19050</c:v>
                </c:pt>
                <c:pt idx="515">
                  <c:v>19051</c:v>
                </c:pt>
                <c:pt idx="516">
                  <c:v>19052</c:v>
                </c:pt>
                <c:pt idx="517">
                  <c:v>19053</c:v>
                </c:pt>
                <c:pt idx="518">
                  <c:v>19056</c:v>
                </c:pt>
                <c:pt idx="519">
                  <c:v>19057</c:v>
                </c:pt>
                <c:pt idx="520">
                  <c:v>19058</c:v>
                </c:pt>
                <c:pt idx="521">
                  <c:v>19059</c:v>
                </c:pt>
                <c:pt idx="522">
                  <c:v>19060</c:v>
                </c:pt>
                <c:pt idx="523">
                  <c:v>19063</c:v>
                </c:pt>
                <c:pt idx="524">
                  <c:v>19064</c:v>
                </c:pt>
                <c:pt idx="525">
                  <c:v>19065</c:v>
                </c:pt>
                <c:pt idx="526">
                  <c:v>19066</c:v>
                </c:pt>
                <c:pt idx="527">
                  <c:v>19067</c:v>
                </c:pt>
                <c:pt idx="528">
                  <c:v>19070</c:v>
                </c:pt>
                <c:pt idx="529">
                  <c:v>19071</c:v>
                </c:pt>
                <c:pt idx="530">
                  <c:v>19072</c:v>
                </c:pt>
                <c:pt idx="531">
                  <c:v>19073</c:v>
                </c:pt>
                <c:pt idx="532">
                  <c:v>19074</c:v>
                </c:pt>
                <c:pt idx="533">
                  <c:v>19077</c:v>
                </c:pt>
                <c:pt idx="534">
                  <c:v>19078</c:v>
                </c:pt>
                <c:pt idx="535">
                  <c:v>19079</c:v>
                </c:pt>
                <c:pt idx="536">
                  <c:v>19080</c:v>
                </c:pt>
                <c:pt idx="537">
                  <c:v>19081</c:v>
                </c:pt>
                <c:pt idx="538">
                  <c:v>19084</c:v>
                </c:pt>
                <c:pt idx="539">
                  <c:v>19085</c:v>
                </c:pt>
                <c:pt idx="540">
                  <c:v>19086</c:v>
                </c:pt>
                <c:pt idx="541">
                  <c:v>19087</c:v>
                </c:pt>
                <c:pt idx="542">
                  <c:v>19088</c:v>
                </c:pt>
                <c:pt idx="543">
                  <c:v>19091</c:v>
                </c:pt>
                <c:pt idx="544">
                  <c:v>19092</c:v>
                </c:pt>
                <c:pt idx="545">
                  <c:v>19093</c:v>
                </c:pt>
                <c:pt idx="546">
                  <c:v>19094</c:v>
                </c:pt>
                <c:pt idx="547">
                  <c:v>19098</c:v>
                </c:pt>
                <c:pt idx="548">
                  <c:v>19099</c:v>
                </c:pt>
                <c:pt idx="549">
                  <c:v>19100</c:v>
                </c:pt>
                <c:pt idx="550">
                  <c:v>19101</c:v>
                </c:pt>
                <c:pt idx="551">
                  <c:v>19102</c:v>
                </c:pt>
                <c:pt idx="552">
                  <c:v>19105</c:v>
                </c:pt>
                <c:pt idx="553">
                  <c:v>19106</c:v>
                </c:pt>
                <c:pt idx="554">
                  <c:v>19107</c:v>
                </c:pt>
                <c:pt idx="555">
                  <c:v>19108</c:v>
                </c:pt>
                <c:pt idx="556">
                  <c:v>19109</c:v>
                </c:pt>
                <c:pt idx="557">
                  <c:v>19112</c:v>
                </c:pt>
                <c:pt idx="558">
                  <c:v>19113</c:v>
                </c:pt>
                <c:pt idx="559">
                  <c:v>19114</c:v>
                </c:pt>
                <c:pt idx="560">
                  <c:v>19115</c:v>
                </c:pt>
                <c:pt idx="561">
                  <c:v>19116</c:v>
                </c:pt>
                <c:pt idx="562">
                  <c:v>19119</c:v>
                </c:pt>
                <c:pt idx="563">
                  <c:v>19120</c:v>
                </c:pt>
                <c:pt idx="564">
                  <c:v>19121</c:v>
                </c:pt>
                <c:pt idx="565">
                  <c:v>19122</c:v>
                </c:pt>
                <c:pt idx="566">
                  <c:v>19123</c:v>
                </c:pt>
                <c:pt idx="567">
                  <c:v>19126</c:v>
                </c:pt>
                <c:pt idx="568">
                  <c:v>19127</c:v>
                </c:pt>
                <c:pt idx="569">
                  <c:v>19128</c:v>
                </c:pt>
                <c:pt idx="570">
                  <c:v>19129</c:v>
                </c:pt>
                <c:pt idx="571">
                  <c:v>19130</c:v>
                </c:pt>
                <c:pt idx="572">
                  <c:v>19133</c:v>
                </c:pt>
                <c:pt idx="573">
                  <c:v>19134</c:v>
                </c:pt>
                <c:pt idx="574">
                  <c:v>19135</c:v>
                </c:pt>
                <c:pt idx="575">
                  <c:v>19136</c:v>
                </c:pt>
                <c:pt idx="576">
                  <c:v>19137</c:v>
                </c:pt>
                <c:pt idx="577">
                  <c:v>19140</c:v>
                </c:pt>
                <c:pt idx="578">
                  <c:v>19141</c:v>
                </c:pt>
                <c:pt idx="579">
                  <c:v>19142</c:v>
                </c:pt>
                <c:pt idx="580">
                  <c:v>19143</c:v>
                </c:pt>
                <c:pt idx="581">
                  <c:v>19147</c:v>
                </c:pt>
                <c:pt idx="582">
                  <c:v>19148</c:v>
                </c:pt>
                <c:pt idx="583">
                  <c:v>19149</c:v>
                </c:pt>
                <c:pt idx="584">
                  <c:v>19150</c:v>
                </c:pt>
                <c:pt idx="585">
                  <c:v>19151</c:v>
                </c:pt>
                <c:pt idx="586">
                  <c:v>19154</c:v>
                </c:pt>
                <c:pt idx="587">
                  <c:v>19155</c:v>
                </c:pt>
                <c:pt idx="588">
                  <c:v>19156</c:v>
                </c:pt>
                <c:pt idx="589">
                  <c:v>19157</c:v>
                </c:pt>
                <c:pt idx="590">
                  <c:v>19158</c:v>
                </c:pt>
                <c:pt idx="591">
                  <c:v>19161</c:v>
                </c:pt>
                <c:pt idx="592">
                  <c:v>19162</c:v>
                </c:pt>
                <c:pt idx="593">
                  <c:v>19163</c:v>
                </c:pt>
                <c:pt idx="594">
                  <c:v>19164</c:v>
                </c:pt>
                <c:pt idx="595">
                  <c:v>19165</c:v>
                </c:pt>
                <c:pt idx="596">
                  <c:v>19168</c:v>
                </c:pt>
                <c:pt idx="597">
                  <c:v>19169</c:v>
                </c:pt>
                <c:pt idx="598">
                  <c:v>19170</c:v>
                </c:pt>
                <c:pt idx="599">
                  <c:v>19171</c:v>
                </c:pt>
                <c:pt idx="600">
                  <c:v>19172</c:v>
                </c:pt>
                <c:pt idx="601">
                  <c:v>19175</c:v>
                </c:pt>
                <c:pt idx="602">
                  <c:v>19176</c:v>
                </c:pt>
                <c:pt idx="603">
                  <c:v>19177</c:v>
                </c:pt>
                <c:pt idx="604">
                  <c:v>19178</c:v>
                </c:pt>
                <c:pt idx="605">
                  <c:v>19182</c:v>
                </c:pt>
                <c:pt idx="606">
                  <c:v>19183</c:v>
                </c:pt>
                <c:pt idx="607">
                  <c:v>19184</c:v>
                </c:pt>
                <c:pt idx="608">
                  <c:v>19185</c:v>
                </c:pt>
                <c:pt idx="609">
                  <c:v>19186</c:v>
                </c:pt>
                <c:pt idx="610">
                  <c:v>19189</c:v>
                </c:pt>
                <c:pt idx="611">
                  <c:v>19190</c:v>
                </c:pt>
                <c:pt idx="612">
                  <c:v>19191</c:v>
                </c:pt>
                <c:pt idx="613">
                  <c:v>19192</c:v>
                </c:pt>
                <c:pt idx="614">
                  <c:v>19193</c:v>
                </c:pt>
                <c:pt idx="615">
                  <c:v>19196</c:v>
                </c:pt>
                <c:pt idx="616">
                  <c:v>19197</c:v>
                </c:pt>
                <c:pt idx="617">
                  <c:v>19198</c:v>
                </c:pt>
                <c:pt idx="618">
                  <c:v>19199</c:v>
                </c:pt>
                <c:pt idx="619">
                  <c:v>19200</c:v>
                </c:pt>
                <c:pt idx="620">
                  <c:v>19203</c:v>
                </c:pt>
                <c:pt idx="621">
                  <c:v>19204</c:v>
                </c:pt>
                <c:pt idx="622">
                  <c:v>19205</c:v>
                </c:pt>
                <c:pt idx="623">
                  <c:v>19206</c:v>
                </c:pt>
                <c:pt idx="624">
                  <c:v>19207</c:v>
                </c:pt>
                <c:pt idx="625">
                  <c:v>19210</c:v>
                </c:pt>
                <c:pt idx="626">
                  <c:v>19211</c:v>
                </c:pt>
                <c:pt idx="627">
                  <c:v>19212</c:v>
                </c:pt>
                <c:pt idx="628">
                  <c:v>19213</c:v>
                </c:pt>
                <c:pt idx="629">
                  <c:v>19214</c:v>
                </c:pt>
                <c:pt idx="630">
                  <c:v>19217</c:v>
                </c:pt>
                <c:pt idx="631">
                  <c:v>19218</c:v>
                </c:pt>
                <c:pt idx="632">
                  <c:v>19219</c:v>
                </c:pt>
                <c:pt idx="633">
                  <c:v>19220</c:v>
                </c:pt>
                <c:pt idx="634">
                  <c:v>19221</c:v>
                </c:pt>
                <c:pt idx="635">
                  <c:v>19224</c:v>
                </c:pt>
                <c:pt idx="636">
                  <c:v>19225</c:v>
                </c:pt>
                <c:pt idx="637">
                  <c:v>19226</c:v>
                </c:pt>
                <c:pt idx="638">
                  <c:v>19227</c:v>
                </c:pt>
                <c:pt idx="639">
                  <c:v>19228</c:v>
                </c:pt>
                <c:pt idx="640">
                  <c:v>19231</c:v>
                </c:pt>
                <c:pt idx="641">
                  <c:v>19232</c:v>
                </c:pt>
                <c:pt idx="642">
                  <c:v>19233</c:v>
                </c:pt>
                <c:pt idx="643">
                  <c:v>19234</c:v>
                </c:pt>
                <c:pt idx="644">
                  <c:v>19235</c:v>
                </c:pt>
                <c:pt idx="645">
                  <c:v>19239</c:v>
                </c:pt>
                <c:pt idx="646">
                  <c:v>19240</c:v>
                </c:pt>
                <c:pt idx="647">
                  <c:v>19241</c:v>
                </c:pt>
                <c:pt idx="648">
                  <c:v>19242</c:v>
                </c:pt>
                <c:pt idx="649">
                  <c:v>19245</c:v>
                </c:pt>
                <c:pt idx="650">
                  <c:v>19246</c:v>
                </c:pt>
                <c:pt idx="651">
                  <c:v>19247</c:v>
                </c:pt>
                <c:pt idx="652">
                  <c:v>19248</c:v>
                </c:pt>
                <c:pt idx="653">
                  <c:v>19249</c:v>
                </c:pt>
                <c:pt idx="654">
                  <c:v>19252</c:v>
                </c:pt>
                <c:pt idx="655">
                  <c:v>19253</c:v>
                </c:pt>
                <c:pt idx="656">
                  <c:v>19254</c:v>
                </c:pt>
                <c:pt idx="657">
                  <c:v>19255</c:v>
                </c:pt>
                <c:pt idx="658">
                  <c:v>19256</c:v>
                </c:pt>
                <c:pt idx="659">
                  <c:v>19259</c:v>
                </c:pt>
                <c:pt idx="660">
                  <c:v>19260</c:v>
                </c:pt>
                <c:pt idx="661">
                  <c:v>19261</c:v>
                </c:pt>
                <c:pt idx="662">
                  <c:v>19262</c:v>
                </c:pt>
                <c:pt idx="663">
                  <c:v>19263</c:v>
                </c:pt>
                <c:pt idx="664">
                  <c:v>19266</c:v>
                </c:pt>
                <c:pt idx="665">
                  <c:v>19267</c:v>
                </c:pt>
                <c:pt idx="666">
                  <c:v>19268</c:v>
                </c:pt>
                <c:pt idx="667">
                  <c:v>19269</c:v>
                </c:pt>
                <c:pt idx="668">
                  <c:v>19270</c:v>
                </c:pt>
                <c:pt idx="669">
                  <c:v>19273</c:v>
                </c:pt>
                <c:pt idx="670">
                  <c:v>19274</c:v>
                </c:pt>
                <c:pt idx="671">
                  <c:v>19275</c:v>
                </c:pt>
                <c:pt idx="672">
                  <c:v>19276</c:v>
                </c:pt>
                <c:pt idx="673">
                  <c:v>19277</c:v>
                </c:pt>
                <c:pt idx="674">
                  <c:v>19281</c:v>
                </c:pt>
                <c:pt idx="675">
                  <c:v>19282</c:v>
                </c:pt>
                <c:pt idx="676">
                  <c:v>19283</c:v>
                </c:pt>
                <c:pt idx="677">
                  <c:v>19284</c:v>
                </c:pt>
                <c:pt idx="678">
                  <c:v>19287</c:v>
                </c:pt>
                <c:pt idx="679">
                  <c:v>19288</c:v>
                </c:pt>
                <c:pt idx="680">
                  <c:v>19289</c:v>
                </c:pt>
                <c:pt idx="681">
                  <c:v>19290</c:v>
                </c:pt>
                <c:pt idx="682">
                  <c:v>19291</c:v>
                </c:pt>
                <c:pt idx="683">
                  <c:v>19294</c:v>
                </c:pt>
                <c:pt idx="684">
                  <c:v>19295</c:v>
                </c:pt>
                <c:pt idx="685">
                  <c:v>19296</c:v>
                </c:pt>
                <c:pt idx="686">
                  <c:v>19297</c:v>
                </c:pt>
                <c:pt idx="687">
                  <c:v>19298</c:v>
                </c:pt>
                <c:pt idx="688">
                  <c:v>19301</c:v>
                </c:pt>
                <c:pt idx="689">
                  <c:v>19303</c:v>
                </c:pt>
                <c:pt idx="690">
                  <c:v>19304</c:v>
                </c:pt>
                <c:pt idx="691">
                  <c:v>19305</c:v>
                </c:pt>
                <c:pt idx="692">
                  <c:v>19308</c:v>
                </c:pt>
                <c:pt idx="693">
                  <c:v>19310</c:v>
                </c:pt>
                <c:pt idx="694">
                  <c:v>19311</c:v>
                </c:pt>
                <c:pt idx="695">
                  <c:v>19312</c:v>
                </c:pt>
                <c:pt idx="696">
                  <c:v>19315</c:v>
                </c:pt>
                <c:pt idx="697">
                  <c:v>19316</c:v>
                </c:pt>
                <c:pt idx="698">
                  <c:v>19317</c:v>
                </c:pt>
                <c:pt idx="699">
                  <c:v>19318</c:v>
                </c:pt>
                <c:pt idx="700">
                  <c:v>19319</c:v>
                </c:pt>
                <c:pt idx="701">
                  <c:v>19322</c:v>
                </c:pt>
                <c:pt idx="702">
                  <c:v>19323</c:v>
                </c:pt>
                <c:pt idx="703">
                  <c:v>19324</c:v>
                </c:pt>
                <c:pt idx="704">
                  <c:v>19326</c:v>
                </c:pt>
                <c:pt idx="705">
                  <c:v>19329</c:v>
                </c:pt>
                <c:pt idx="706">
                  <c:v>19330</c:v>
                </c:pt>
                <c:pt idx="707">
                  <c:v>19331</c:v>
                </c:pt>
                <c:pt idx="708">
                  <c:v>19332</c:v>
                </c:pt>
                <c:pt idx="709">
                  <c:v>19333</c:v>
                </c:pt>
                <c:pt idx="710">
                  <c:v>19336</c:v>
                </c:pt>
                <c:pt idx="711">
                  <c:v>19337</c:v>
                </c:pt>
                <c:pt idx="712">
                  <c:v>19338</c:v>
                </c:pt>
                <c:pt idx="713">
                  <c:v>19339</c:v>
                </c:pt>
                <c:pt idx="714">
                  <c:v>19340</c:v>
                </c:pt>
                <c:pt idx="715">
                  <c:v>19343</c:v>
                </c:pt>
                <c:pt idx="716">
                  <c:v>19344</c:v>
                </c:pt>
                <c:pt idx="717">
                  <c:v>19345</c:v>
                </c:pt>
                <c:pt idx="718">
                  <c:v>19346</c:v>
                </c:pt>
                <c:pt idx="719">
                  <c:v>19347</c:v>
                </c:pt>
                <c:pt idx="720">
                  <c:v>19350</c:v>
                </c:pt>
                <c:pt idx="721">
                  <c:v>19351</c:v>
                </c:pt>
                <c:pt idx="722">
                  <c:v>19352</c:v>
                </c:pt>
                <c:pt idx="723">
                  <c:v>19354</c:v>
                </c:pt>
                <c:pt idx="724">
                  <c:v>19357</c:v>
                </c:pt>
                <c:pt idx="725">
                  <c:v>19358</c:v>
                </c:pt>
                <c:pt idx="726">
                  <c:v>19359</c:v>
                </c:pt>
                <c:pt idx="727">
                  <c:v>19361</c:v>
                </c:pt>
                <c:pt idx="728">
                  <c:v>19364</c:v>
                </c:pt>
                <c:pt idx="729">
                  <c:v>19365</c:v>
                </c:pt>
                <c:pt idx="730">
                  <c:v>19366</c:v>
                </c:pt>
                <c:pt idx="731">
                  <c:v>19367</c:v>
                </c:pt>
                <c:pt idx="732">
                  <c:v>19368</c:v>
                </c:pt>
                <c:pt idx="733">
                  <c:v>19371</c:v>
                </c:pt>
                <c:pt idx="734">
                  <c:v>19372</c:v>
                </c:pt>
                <c:pt idx="735">
                  <c:v>19373</c:v>
                </c:pt>
                <c:pt idx="736">
                  <c:v>19374</c:v>
                </c:pt>
                <c:pt idx="737">
                  <c:v>19375</c:v>
                </c:pt>
                <c:pt idx="738">
                  <c:v>19378</c:v>
                </c:pt>
                <c:pt idx="739">
                  <c:v>19379</c:v>
                </c:pt>
                <c:pt idx="740">
                  <c:v>19380</c:v>
                </c:pt>
                <c:pt idx="741">
                  <c:v>19381</c:v>
                </c:pt>
                <c:pt idx="742">
                  <c:v>19382</c:v>
                </c:pt>
                <c:pt idx="743">
                  <c:v>19385</c:v>
                </c:pt>
                <c:pt idx="744">
                  <c:v>19386</c:v>
                </c:pt>
                <c:pt idx="745">
                  <c:v>19387</c:v>
                </c:pt>
                <c:pt idx="746">
                  <c:v>19388</c:v>
                </c:pt>
                <c:pt idx="747">
                  <c:v>19389</c:v>
                </c:pt>
                <c:pt idx="748">
                  <c:v>19392</c:v>
                </c:pt>
                <c:pt idx="749">
                  <c:v>19393</c:v>
                </c:pt>
                <c:pt idx="750">
                  <c:v>19394</c:v>
                </c:pt>
                <c:pt idx="751">
                  <c:v>19395</c:v>
                </c:pt>
                <c:pt idx="752">
                  <c:v>19396</c:v>
                </c:pt>
                <c:pt idx="753">
                  <c:v>19399</c:v>
                </c:pt>
                <c:pt idx="754">
                  <c:v>19400</c:v>
                </c:pt>
                <c:pt idx="755">
                  <c:v>19401</c:v>
                </c:pt>
                <c:pt idx="756">
                  <c:v>19403</c:v>
                </c:pt>
                <c:pt idx="757">
                  <c:v>19406</c:v>
                </c:pt>
                <c:pt idx="758">
                  <c:v>19407</c:v>
                </c:pt>
                <c:pt idx="759">
                  <c:v>19408</c:v>
                </c:pt>
                <c:pt idx="760">
                  <c:v>19409</c:v>
                </c:pt>
                <c:pt idx="761">
                  <c:v>19410</c:v>
                </c:pt>
                <c:pt idx="762">
                  <c:v>19414</c:v>
                </c:pt>
                <c:pt idx="763">
                  <c:v>19415</c:v>
                </c:pt>
                <c:pt idx="764">
                  <c:v>19416</c:v>
                </c:pt>
                <c:pt idx="765">
                  <c:v>19417</c:v>
                </c:pt>
                <c:pt idx="766">
                  <c:v>19420</c:v>
                </c:pt>
                <c:pt idx="767">
                  <c:v>19421</c:v>
                </c:pt>
                <c:pt idx="768">
                  <c:v>19422</c:v>
                </c:pt>
                <c:pt idx="769">
                  <c:v>19423</c:v>
                </c:pt>
                <c:pt idx="770">
                  <c:v>19424</c:v>
                </c:pt>
                <c:pt idx="771">
                  <c:v>19427</c:v>
                </c:pt>
                <c:pt idx="772">
                  <c:v>19428</c:v>
                </c:pt>
                <c:pt idx="773">
                  <c:v>19429</c:v>
                </c:pt>
                <c:pt idx="774">
                  <c:v>19430</c:v>
                </c:pt>
                <c:pt idx="775">
                  <c:v>19431</c:v>
                </c:pt>
                <c:pt idx="776">
                  <c:v>19434</c:v>
                </c:pt>
                <c:pt idx="777">
                  <c:v>19435</c:v>
                </c:pt>
                <c:pt idx="778">
                  <c:v>19436</c:v>
                </c:pt>
                <c:pt idx="779">
                  <c:v>19437</c:v>
                </c:pt>
                <c:pt idx="780">
                  <c:v>19438</c:v>
                </c:pt>
                <c:pt idx="781">
                  <c:v>19441</c:v>
                </c:pt>
                <c:pt idx="782">
                  <c:v>19442</c:v>
                </c:pt>
                <c:pt idx="783">
                  <c:v>19443</c:v>
                </c:pt>
                <c:pt idx="784">
                  <c:v>19444</c:v>
                </c:pt>
                <c:pt idx="785">
                  <c:v>19445</c:v>
                </c:pt>
                <c:pt idx="786">
                  <c:v>19448</c:v>
                </c:pt>
                <c:pt idx="787">
                  <c:v>19449</c:v>
                </c:pt>
                <c:pt idx="788">
                  <c:v>19450</c:v>
                </c:pt>
                <c:pt idx="789">
                  <c:v>19451</c:v>
                </c:pt>
                <c:pt idx="790">
                  <c:v>19455</c:v>
                </c:pt>
                <c:pt idx="791">
                  <c:v>19456</c:v>
                </c:pt>
                <c:pt idx="792">
                  <c:v>19457</c:v>
                </c:pt>
                <c:pt idx="793">
                  <c:v>19458</c:v>
                </c:pt>
                <c:pt idx="794">
                  <c:v>19459</c:v>
                </c:pt>
                <c:pt idx="795">
                  <c:v>19462</c:v>
                </c:pt>
                <c:pt idx="796">
                  <c:v>19463</c:v>
                </c:pt>
                <c:pt idx="797">
                  <c:v>19464</c:v>
                </c:pt>
                <c:pt idx="798">
                  <c:v>19465</c:v>
                </c:pt>
                <c:pt idx="799">
                  <c:v>19466</c:v>
                </c:pt>
                <c:pt idx="800">
                  <c:v>19469</c:v>
                </c:pt>
                <c:pt idx="801">
                  <c:v>19470</c:v>
                </c:pt>
                <c:pt idx="802">
                  <c:v>19471</c:v>
                </c:pt>
                <c:pt idx="803">
                  <c:v>19472</c:v>
                </c:pt>
                <c:pt idx="804">
                  <c:v>19473</c:v>
                </c:pt>
                <c:pt idx="805">
                  <c:v>19476</c:v>
                </c:pt>
                <c:pt idx="806">
                  <c:v>19477</c:v>
                </c:pt>
                <c:pt idx="807">
                  <c:v>19478</c:v>
                </c:pt>
                <c:pt idx="808">
                  <c:v>19479</c:v>
                </c:pt>
                <c:pt idx="809">
                  <c:v>19480</c:v>
                </c:pt>
                <c:pt idx="810">
                  <c:v>19483</c:v>
                </c:pt>
                <c:pt idx="811">
                  <c:v>19484</c:v>
                </c:pt>
                <c:pt idx="812">
                  <c:v>19485</c:v>
                </c:pt>
                <c:pt idx="813">
                  <c:v>19486</c:v>
                </c:pt>
                <c:pt idx="814">
                  <c:v>19487</c:v>
                </c:pt>
                <c:pt idx="815">
                  <c:v>19490</c:v>
                </c:pt>
                <c:pt idx="816">
                  <c:v>19491</c:v>
                </c:pt>
                <c:pt idx="817">
                  <c:v>19492</c:v>
                </c:pt>
                <c:pt idx="818">
                  <c:v>19493</c:v>
                </c:pt>
                <c:pt idx="819">
                  <c:v>19494</c:v>
                </c:pt>
                <c:pt idx="820">
                  <c:v>19497</c:v>
                </c:pt>
                <c:pt idx="821">
                  <c:v>19498</c:v>
                </c:pt>
                <c:pt idx="822">
                  <c:v>19499</c:v>
                </c:pt>
                <c:pt idx="823">
                  <c:v>19500</c:v>
                </c:pt>
                <c:pt idx="824">
                  <c:v>19501</c:v>
                </c:pt>
                <c:pt idx="825">
                  <c:v>19504</c:v>
                </c:pt>
                <c:pt idx="826">
                  <c:v>19505</c:v>
                </c:pt>
                <c:pt idx="827">
                  <c:v>19506</c:v>
                </c:pt>
                <c:pt idx="828">
                  <c:v>19507</c:v>
                </c:pt>
                <c:pt idx="829">
                  <c:v>19508</c:v>
                </c:pt>
                <c:pt idx="830">
                  <c:v>19511</c:v>
                </c:pt>
                <c:pt idx="831">
                  <c:v>19512</c:v>
                </c:pt>
                <c:pt idx="832">
                  <c:v>19513</c:v>
                </c:pt>
                <c:pt idx="833">
                  <c:v>19514</c:v>
                </c:pt>
                <c:pt idx="834">
                  <c:v>19515</c:v>
                </c:pt>
                <c:pt idx="835">
                  <c:v>19518</c:v>
                </c:pt>
                <c:pt idx="836">
                  <c:v>19519</c:v>
                </c:pt>
                <c:pt idx="837">
                  <c:v>19520</c:v>
                </c:pt>
                <c:pt idx="838">
                  <c:v>19521</c:v>
                </c:pt>
                <c:pt idx="839">
                  <c:v>19522</c:v>
                </c:pt>
                <c:pt idx="840">
                  <c:v>19525</c:v>
                </c:pt>
                <c:pt idx="841">
                  <c:v>19526</c:v>
                </c:pt>
                <c:pt idx="842">
                  <c:v>19527</c:v>
                </c:pt>
                <c:pt idx="843">
                  <c:v>19528</c:v>
                </c:pt>
                <c:pt idx="844">
                  <c:v>19529</c:v>
                </c:pt>
                <c:pt idx="845">
                  <c:v>19532</c:v>
                </c:pt>
                <c:pt idx="846">
                  <c:v>19533</c:v>
                </c:pt>
                <c:pt idx="847">
                  <c:v>19534</c:v>
                </c:pt>
                <c:pt idx="848">
                  <c:v>19535</c:v>
                </c:pt>
                <c:pt idx="849">
                  <c:v>19536</c:v>
                </c:pt>
                <c:pt idx="850">
                  <c:v>19539</c:v>
                </c:pt>
                <c:pt idx="851">
                  <c:v>19540</c:v>
                </c:pt>
                <c:pt idx="852">
                  <c:v>19541</c:v>
                </c:pt>
                <c:pt idx="853">
                  <c:v>19542</c:v>
                </c:pt>
                <c:pt idx="854">
                  <c:v>19543</c:v>
                </c:pt>
                <c:pt idx="855">
                  <c:v>19546</c:v>
                </c:pt>
                <c:pt idx="856">
                  <c:v>19547</c:v>
                </c:pt>
                <c:pt idx="857">
                  <c:v>19548</c:v>
                </c:pt>
                <c:pt idx="858">
                  <c:v>19549</c:v>
                </c:pt>
                <c:pt idx="859">
                  <c:v>19550</c:v>
                </c:pt>
                <c:pt idx="860">
                  <c:v>19553</c:v>
                </c:pt>
                <c:pt idx="861">
                  <c:v>19554</c:v>
                </c:pt>
                <c:pt idx="862">
                  <c:v>19555</c:v>
                </c:pt>
                <c:pt idx="863">
                  <c:v>19556</c:v>
                </c:pt>
                <c:pt idx="864">
                  <c:v>19557</c:v>
                </c:pt>
                <c:pt idx="865">
                  <c:v>19560</c:v>
                </c:pt>
                <c:pt idx="866">
                  <c:v>19561</c:v>
                </c:pt>
                <c:pt idx="867">
                  <c:v>19562</c:v>
                </c:pt>
                <c:pt idx="868">
                  <c:v>19563</c:v>
                </c:pt>
                <c:pt idx="869">
                  <c:v>19564</c:v>
                </c:pt>
                <c:pt idx="870">
                  <c:v>19567</c:v>
                </c:pt>
                <c:pt idx="871">
                  <c:v>19568</c:v>
                </c:pt>
                <c:pt idx="872">
                  <c:v>19569</c:v>
                </c:pt>
                <c:pt idx="873">
                  <c:v>19570</c:v>
                </c:pt>
                <c:pt idx="874">
                  <c:v>19571</c:v>
                </c:pt>
                <c:pt idx="875">
                  <c:v>19574</c:v>
                </c:pt>
                <c:pt idx="876">
                  <c:v>19575</c:v>
                </c:pt>
                <c:pt idx="877">
                  <c:v>19576</c:v>
                </c:pt>
                <c:pt idx="878">
                  <c:v>19577</c:v>
                </c:pt>
                <c:pt idx="879">
                  <c:v>19578</c:v>
                </c:pt>
                <c:pt idx="880">
                  <c:v>19581</c:v>
                </c:pt>
                <c:pt idx="881">
                  <c:v>19582</c:v>
                </c:pt>
                <c:pt idx="882">
                  <c:v>19583</c:v>
                </c:pt>
                <c:pt idx="883">
                  <c:v>19584</c:v>
                </c:pt>
                <c:pt idx="884">
                  <c:v>19585</c:v>
                </c:pt>
                <c:pt idx="885">
                  <c:v>19588</c:v>
                </c:pt>
                <c:pt idx="886">
                  <c:v>19589</c:v>
                </c:pt>
                <c:pt idx="887">
                  <c:v>19590</c:v>
                </c:pt>
                <c:pt idx="888">
                  <c:v>19591</c:v>
                </c:pt>
                <c:pt idx="889">
                  <c:v>19592</c:v>
                </c:pt>
                <c:pt idx="890">
                  <c:v>19595</c:v>
                </c:pt>
                <c:pt idx="891">
                  <c:v>19596</c:v>
                </c:pt>
                <c:pt idx="892">
                  <c:v>19597</c:v>
                </c:pt>
                <c:pt idx="893">
                  <c:v>19598</c:v>
                </c:pt>
                <c:pt idx="894">
                  <c:v>19599</c:v>
                </c:pt>
                <c:pt idx="895">
                  <c:v>19602</c:v>
                </c:pt>
                <c:pt idx="896">
                  <c:v>19603</c:v>
                </c:pt>
                <c:pt idx="897">
                  <c:v>19604</c:v>
                </c:pt>
                <c:pt idx="898">
                  <c:v>19605</c:v>
                </c:pt>
                <c:pt idx="899">
                  <c:v>19606</c:v>
                </c:pt>
                <c:pt idx="900">
                  <c:v>19610</c:v>
                </c:pt>
                <c:pt idx="901">
                  <c:v>19611</c:v>
                </c:pt>
                <c:pt idx="902">
                  <c:v>19612</c:v>
                </c:pt>
                <c:pt idx="903">
                  <c:v>19613</c:v>
                </c:pt>
                <c:pt idx="904">
                  <c:v>19616</c:v>
                </c:pt>
                <c:pt idx="905">
                  <c:v>19617</c:v>
                </c:pt>
                <c:pt idx="906">
                  <c:v>19618</c:v>
                </c:pt>
                <c:pt idx="907">
                  <c:v>19619</c:v>
                </c:pt>
                <c:pt idx="908">
                  <c:v>19620</c:v>
                </c:pt>
                <c:pt idx="909">
                  <c:v>19623</c:v>
                </c:pt>
                <c:pt idx="910">
                  <c:v>19624</c:v>
                </c:pt>
                <c:pt idx="911">
                  <c:v>19625</c:v>
                </c:pt>
                <c:pt idx="912">
                  <c:v>19626</c:v>
                </c:pt>
                <c:pt idx="913">
                  <c:v>19627</c:v>
                </c:pt>
                <c:pt idx="914">
                  <c:v>19630</c:v>
                </c:pt>
                <c:pt idx="915">
                  <c:v>19631</c:v>
                </c:pt>
                <c:pt idx="916">
                  <c:v>19632</c:v>
                </c:pt>
                <c:pt idx="917">
                  <c:v>19633</c:v>
                </c:pt>
                <c:pt idx="918">
                  <c:v>19634</c:v>
                </c:pt>
                <c:pt idx="919">
                  <c:v>19637</c:v>
                </c:pt>
                <c:pt idx="920">
                  <c:v>19638</c:v>
                </c:pt>
                <c:pt idx="921">
                  <c:v>19639</c:v>
                </c:pt>
                <c:pt idx="922">
                  <c:v>19640</c:v>
                </c:pt>
                <c:pt idx="923">
                  <c:v>19641</c:v>
                </c:pt>
                <c:pt idx="924">
                  <c:v>19645</c:v>
                </c:pt>
                <c:pt idx="925">
                  <c:v>19646</c:v>
                </c:pt>
                <c:pt idx="926">
                  <c:v>19647</c:v>
                </c:pt>
                <c:pt idx="927">
                  <c:v>19648</c:v>
                </c:pt>
                <c:pt idx="928">
                  <c:v>19651</c:v>
                </c:pt>
                <c:pt idx="929">
                  <c:v>19652</c:v>
                </c:pt>
                <c:pt idx="930">
                  <c:v>19653</c:v>
                </c:pt>
                <c:pt idx="931">
                  <c:v>19654</c:v>
                </c:pt>
                <c:pt idx="932">
                  <c:v>19655</c:v>
                </c:pt>
                <c:pt idx="933">
                  <c:v>19658</c:v>
                </c:pt>
                <c:pt idx="934">
                  <c:v>19659</c:v>
                </c:pt>
                <c:pt idx="935">
                  <c:v>19660</c:v>
                </c:pt>
                <c:pt idx="936">
                  <c:v>19661</c:v>
                </c:pt>
                <c:pt idx="937">
                  <c:v>19662</c:v>
                </c:pt>
                <c:pt idx="938">
                  <c:v>19665</c:v>
                </c:pt>
                <c:pt idx="939">
                  <c:v>19667</c:v>
                </c:pt>
                <c:pt idx="940">
                  <c:v>19668</c:v>
                </c:pt>
                <c:pt idx="941">
                  <c:v>19669</c:v>
                </c:pt>
                <c:pt idx="942">
                  <c:v>19672</c:v>
                </c:pt>
                <c:pt idx="943">
                  <c:v>19673</c:v>
                </c:pt>
                <c:pt idx="944">
                  <c:v>19675</c:v>
                </c:pt>
                <c:pt idx="945">
                  <c:v>19676</c:v>
                </c:pt>
                <c:pt idx="946">
                  <c:v>19679</c:v>
                </c:pt>
                <c:pt idx="947">
                  <c:v>19680</c:v>
                </c:pt>
                <c:pt idx="948">
                  <c:v>19681</c:v>
                </c:pt>
                <c:pt idx="949">
                  <c:v>19682</c:v>
                </c:pt>
                <c:pt idx="950">
                  <c:v>19683</c:v>
                </c:pt>
                <c:pt idx="951">
                  <c:v>19686</c:v>
                </c:pt>
                <c:pt idx="952">
                  <c:v>19687</c:v>
                </c:pt>
                <c:pt idx="953">
                  <c:v>19688</c:v>
                </c:pt>
                <c:pt idx="954">
                  <c:v>19690</c:v>
                </c:pt>
                <c:pt idx="955">
                  <c:v>19693</c:v>
                </c:pt>
                <c:pt idx="956">
                  <c:v>19694</c:v>
                </c:pt>
                <c:pt idx="957">
                  <c:v>19695</c:v>
                </c:pt>
                <c:pt idx="958">
                  <c:v>19696</c:v>
                </c:pt>
                <c:pt idx="959">
                  <c:v>19697</c:v>
                </c:pt>
                <c:pt idx="960">
                  <c:v>19700</c:v>
                </c:pt>
                <c:pt idx="961">
                  <c:v>19701</c:v>
                </c:pt>
                <c:pt idx="962">
                  <c:v>19702</c:v>
                </c:pt>
                <c:pt idx="963">
                  <c:v>19703</c:v>
                </c:pt>
                <c:pt idx="964">
                  <c:v>19704</c:v>
                </c:pt>
                <c:pt idx="965">
                  <c:v>19707</c:v>
                </c:pt>
                <c:pt idx="966">
                  <c:v>19708</c:v>
                </c:pt>
                <c:pt idx="967">
                  <c:v>19709</c:v>
                </c:pt>
                <c:pt idx="968">
                  <c:v>19710</c:v>
                </c:pt>
                <c:pt idx="969">
                  <c:v>19711</c:v>
                </c:pt>
                <c:pt idx="970">
                  <c:v>19714</c:v>
                </c:pt>
                <c:pt idx="971">
                  <c:v>19715</c:v>
                </c:pt>
                <c:pt idx="972">
                  <c:v>19716</c:v>
                </c:pt>
                <c:pt idx="973">
                  <c:v>19717</c:v>
                </c:pt>
                <c:pt idx="974">
                  <c:v>19721</c:v>
                </c:pt>
                <c:pt idx="975">
                  <c:v>19722</c:v>
                </c:pt>
                <c:pt idx="976">
                  <c:v>19723</c:v>
                </c:pt>
                <c:pt idx="977">
                  <c:v>19724</c:v>
                </c:pt>
                <c:pt idx="978">
                  <c:v>19728</c:v>
                </c:pt>
                <c:pt idx="979">
                  <c:v>19729</c:v>
                </c:pt>
                <c:pt idx="980">
                  <c:v>19730</c:v>
                </c:pt>
                <c:pt idx="981">
                  <c:v>19731</c:v>
                </c:pt>
                <c:pt idx="982">
                  <c:v>19732</c:v>
                </c:pt>
                <c:pt idx="983">
                  <c:v>19735</c:v>
                </c:pt>
                <c:pt idx="984">
                  <c:v>19736</c:v>
                </c:pt>
                <c:pt idx="985">
                  <c:v>19737</c:v>
                </c:pt>
                <c:pt idx="986">
                  <c:v>19738</c:v>
                </c:pt>
                <c:pt idx="987">
                  <c:v>19739</c:v>
                </c:pt>
                <c:pt idx="988">
                  <c:v>19742</c:v>
                </c:pt>
                <c:pt idx="989">
                  <c:v>19743</c:v>
                </c:pt>
                <c:pt idx="990">
                  <c:v>19744</c:v>
                </c:pt>
                <c:pt idx="991">
                  <c:v>19745</c:v>
                </c:pt>
                <c:pt idx="992">
                  <c:v>19746</c:v>
                </c:pt>
                <c:pt idx="993">
                  <c:v>19749</c:v>
                </c:pt>
                <c:pt idx="994">
                  <c:v>19750</c:v>
                </c:pt>
                <c:pt idx="995">
                  <c:v>19751</c:v>
                </c:pt>
                <c:pt idx="996">
                  <c:v>19752</c:v>
                </c:pt>
                <c:pt idx="997">
                  <c:v>19753</c:v>
                </c:pt>
                <c:pt idx="998">
                  <c:v>19756</c:v>
                </c:pt>
                <c:pt idx="999">
                  <c:v>19757</c:v>
                </c:pt>
                <c:pt idx="1000">
                  <c:v>19758</c:v>
                </c:pt>
                <c:pt idx="1001">
                  <c:v>19759</c:v>
                </c:pt>
                <c:pt idx="1002">
                  <c:v>19760</c:v>
                </c:pt>
                <c:pt idx="1003">
                  <c:v>19763</c:v>
                </c:pt>
                <c:pt idx="1004">
                  <c:v>19764</c:v>
                </c:pt>
                <c:pt idx="1005">
                  <c:v>19765</c:v>
                </c:pt>
                <c:pt idx="1006">
                  <c:v>19766</c:v>
                </c:pt>
                <c:pt idx="1007">
                  <c:v>19767</c:v>
                </c:pt>
                <c:pt idx="1008">
                  <c:v>19770</c:v>
                </c:pt>
                <c:pt idx="1009">
                  <c:v>19771</c:v>
                </c:pt>
                <c:pt idx="1010">
                  <c:v>19772</c:v>
                </c:pt>
                <c:pt idx="1011">
                  <c:v>19773</c:v>
                </c:pt>
                <c:pt idx="1012">
                  <c:v>19774</c:v>
                </c:pt>
                <c:pt idx="1013">
                  <c:v>19778</c:v>
                </c:pt>
                <c:pt idx="1014">
                  <c:v>19779</c:v>
                </c:pt>
                <c:pt idx="1015">
                  <c:v>19780</c:v>
                </c:pt>
                <c:pt idx="1016">
                  <c:v>19781</c:v>
                </c:pt>
                <c:pt idx="1017">
                  <c:v>19784</c:v>
                </c:pt>
                <c:pt idx="1018">
                  <c:v>19785</c:v>
                </c:pt>
                <c:pt idx="1019">
                  <c:v>19786</c:v>
                </c:pt>
                <c:pt idx="1020">
                  <c:v>19787</c:v>
                </c:pt>
                <c:pt idx="1021">
                  <c:v>19788</c:v>
                </c:pt>
                <c:pt idx="1022">
                  <c:v>19791</c:v>
                </c:pt>
                <c:pt idx="1023">
                  <c:v>19792</c:v>
                </c:pt>
                <c:pt idx="1024">
                  <c:v>19793</c:v>
                </c:pt>
                <c:pt idx="1025">
                  <c:v>19794</c:v>
                </c:pt>
                <c:pt idx="1026">
                  <c:v>19795</c:v>
                </c:pt>
                <c:pt idx="1027">
                  <c:v>19798</c:v>
                </c:pt>
                <c:pt idx="1028">
                  <c:v>19799</c:v>
                </c:pt>
                <c:pt idx="1029">
                  <c:v>19800</c:v>
                </c:pt>
                <c:pt idx="1030">
                  <c:v>19801</c:v>
                </c:pt>
                <c:pt idx="1031">
                  <c:v>19802</c:v>
                </c:pt>
                <c:pt idx="1032">
                  <c:v>19805</c:v>
                </c:pt>
                <c:pt idx="1033">
                  <c:v>19806</c:v>
                </c:pt>
                <c:pt idx="1034">
                  <c:v>19807</c:v>
                </c:pt>
                <c:pt idx="1035">
                  <c:v>19808</c:v>
                </c:pt>
                <c:pt idx="1036">
                  <c:v>19809</c:v>
                </c:pt>
                <c:pt idx="1037">
                  <c:v>19812</c:v>
                </c:pt>
                <c:pt idx="1038">
                  <c:v>19813</c:v>
                </c:pt>
                <c:pt idx="1039">
                  <c:v>19814</c:v>
                </c:pt>
                <c:pt idx="1040">
                  <c:v>19815</c:v>
                </c:pt>
                <c:pt idx="1041">
                  <c:v>19816</c:v>
                </c:pt>
                <c:pt idx="1042">
                  <c:v>19819</c:v>
                </c:pt>
                <c:pt idx="1043">
                  <c:v>19820</c:v>
                </c:pt>
                <c:pt idx="1044">
                  <c:v>19821</c:v>
                </c:pt>
                <c:pt idx="1045">
                  <c:v>19822</c:v>
                </c:pt>
                <c:pt idx="1046">
                  <c:v>19823</c:v>
                </c:pt>
                <c:pt idx="1047">
                  <c:v>19826</c:v>
                </c:pt>
                <c:pt idx="1048">
                  <c:v>19827</c:v>
                </c:pt>
                <c:pt idx="1049">
                  <c:v>19828</c:v>
                </c:pt>
                <c:pt idx="1050">
                  <c:v>19829</c:v>
                </c:pt>
                <c:pt idx="1051">
                  <c:v>19833</c:v>
                </c:pt>
                <c:pt idx="1052">
                  <c:v>19834</c:v>
                </c:pt>
                <c:pt idx="1053">
                  <c:v>19835</c:v>
                </c:pt>
                <c:pt idx="1054">
                  <c:v>19836</c:v>
                </c:pt>
                <c:pt idx="1055">
                  <c:v>19837</c:v>
                </c:pt>
                <c:pt idx="1056">
                  <c:v>19840</c:v>
                </c:pt>
                <c:pt idx="1057">
                  <c:v>19841</c:v>
                </c:pt>
                <c:pt idx="1058">
                  <c:v>19842</c:v>
                </c:pt>
                <c:pt idx="1059">
                  <c:v>19843</c:v>
                </c:pt>
                <c:pt idx="1060">
                  <c:v>19844</c:v>
                </c:pt>
                <c:pt idx="1061">
                  <c:v>19847</c:v>
                </c:pt>
                <c:pt idx="1062">
                  <c:v>19848</c:v>
                </c:pt>
                <c:pt idx="1063">
                  <c:v>19849</c:v>
                </c:pt>
                <c:pt idx="1064">
                  <c:v>19850</c:v>
                </c:pt>
                <c:pt idx="1065">
                  <c:v>19851</c:v>
                </c:pt>
                <c:pt idx="1066">
                  <c:v>19854</c:v>
                </c:pt>
                <c:pt idx="1067">
                  <c:v>19855</c:v>
                </c:pt>
                <c:pt idx="1068">
                  <c:v>19856</c:v>
                </c:pt>
                <c:pt idx="1069">
                  <c:v>19857</c:v>
                </c:pt>
                <c:pt idx="1070">
                  <c:v>19858</c:v>
                </c:pt>
                <c:pt idx="1071">
                  <c:v>19861</c:v>
                </c:pt>
                <c:pt idx="1072">
                  <c:v>19862</c:v>
                </c:pt>
                <c:pt idx="1073">
                  <c:v>19863</c:v>
                </c:pt>
                <c:pt idx="1074">
                  <c:v>19864</c:v>
                </c:pt>
                <c:pt idx="1075">
                  <c:v>19865</c:v>
                </c:pt>
                <c:pt idx="1076">
                  <c:v>19868</c:v>
                </c:pt>
                <c:pt idx="1077">
                  <c:v>19869</c:v>
                </c:pt>
                <c:pt idx="1078">
                  <c:v>19870</c:v>
                </c:pt>
                <c:pt idx="1079">
                  <c:v>19871</c:v>
                </c:pt>
                <c:pt idx="1080">
                  <c:v>19872</c:v>
                </c:pt>
                <c:pt idx="1081">
                  <c:v>19876</c:v>
                </c:pt>
                <c:pt idx="1082">
                  <c:v>19877</c:v>
                </c:pt>
                <c:pt idx="1083">
                  <c:v>19878</c:v>
                </c:pt>
                <c:pt idx="1084">
                  <c:v>19879</c:v>
                </c:pt>
                <c:pt idx="1085">
                  <c:v>19882</c:v>
                </c:pt>
                <c:pt idx="1086">
                  <c:v>19883</c:v>
                </c:pt>
                <c:pt idx="1087">
                  <c:v>19884</c:v>
                </c:pt>
                <c:pt idx="1088">
                  <c:v>19885</c:v>
                </c:pt>
                <c:pt idx="1089">
                  <c:v>19886</c:v>
                </c:pt>
                <c:pt idx="1090">
                  <c:v>19889</c:v>
                </c:pt>
                <c:pt idx="1091">
                  <c:v>19890</c:v>
                </c:pt>
                <c:pt idx="1092">
                  <c:v>19891</c:v>
                </c:pt>
                <c:pt idx="1093">
                  <c:v>19892</c:v>
                </c:pt>
                <c:pt idx="1094">
                  <c:v>19893</c:v>
                </c:pt>
                <c:pt idx="1095">
                  <c:v>19896</c:v>
                </c:pt>
                <c:pt idx="1096">
                  <c:v>19897</c:v>
                </c:pt>
                <c:pt idx="1097">
                  <c:v>19898</c:v>
                </c:pt>
                <c:pt idx="1098">
                  <c:v>19899</c:v>
                </c:pt>
                <c:pt idx="1099">
                  <c:v>19900</c:v>
                </c:pt>
                <c:pt idx="1100">
                  <c:v>19903</c:v>
                </c:pt>
                <c:pt idx="1101">
                  <c:v>19904</c:v>
                </c:pt>
                <c:pt idx="1102">
                  <c:v>19905</c:v>
                </c:pt>
                <c:pt idx="1103">
                  <c:v>19906</c:v>
                </c:pt>
                <c:pt idx="1104">
                  <c:v>19907</c:v>
                </c:pt>
                <c:pt idx="1105">
                  <c:v>19911</c:v>
                </c:pt>
                <c:pt idx="1106">
                  <c:v>19912</c:v>
                </c:pt>
                <c:pt idx="1107">
                  <c:v>19913</c:v>
                </c:pt>
                <c:pt idx="1108">
                  <c:v>19914</c:v>
                </c:pt>
                <c:pt idx="1109">
                  <c:v>19917</c:v>
                </c:pt>
                <c:pt idx="1110">
                  <c:v>19918</c:v>
                </c:pt>
                <c:pt idx="1111">
                  <c:v>19919</c:v>
                </c:pt>
                <c:pt idx="1112">
                  <c:v>19920</c:v>
                </c:pt>
                <c:pt idx="1113">
                  <c:v>19921</c:v>
                </c:pt>
                <c:pt idx="1114">
                  <c:v>19924</c:v>
                </c:pt>
                <c:pt idx="1115">
                  <c:v>19925</c:v>
                </c:pt>
                <c:pt idx="1116">
                  <c:v>19926</c:v>
                </c:pt>
                <c:pt idx="1117">
                  <c:v>19927</c:v>
                </c:pt>
                <c:pt idx="1118">
                  <c:v>19928</c:v>
                </c:pt>
                <c:pt idx="1119">
                  <c:v>19931</c:v>
                </c:pt>
                <c:pt idx="1120">
                  <c:v>19932</c:v>
                </c:pt>
                <c:pt idx="1121">
                  <c:v>19933</c:v>
                </c:pt>
                <c:pt idx="1122">
                  <c:v>19934</c:v>
                </c:pt>
                <c:pt idx="1123">
                  <c:v>19935</c:v>
                </c:pt>
                <c:pt idx="1124">
                  <c:v>19938</c:v>
                </c:pt>
                <c:pt idx="1125">
                  <c:v>19939</c:v>
                </c:pt>
                <c:pt idx="1126">
                  <c:v>19940</c:v>
                </c:pt>
                <c:pt idx="1127">
                  <c:v>19941</c:v>
                </c:pt>
                <c:pt idx="1128">
                  <c:v>19942</c:v>
                </c:pt>
                <c:pt idx="1129">
                  <c:v>19945</c:v>
                </c:pt>
                <c:pt idx="1130">
                  <c:v>19946</c:v>
                </c:pt>
                <c:pt idx="1131">
                  <c:v>19947</c:v>
                </c:pt>
                <c:pt idx="1132">
                  <c:v>19948</c:v>
                </c:pt>
                <c:pt idx="1133">
                  <c:v>19949</c:v>
                </c:pt>
                <c:pt idx="1134">
                  <c:v>19952</c:v>
                </c:pt>
                <c:pt idx="1135">
                  <c:v>19953</c:v>
                </c:pt>
                <c:pt idx="1136">
                  <c:v>19954</c:v>
                </c:pt>
                <c:pt idx="1137">
                  <c:v>19955</c:v>
                </c:pt>
                <c:pt idx="1138">
                  <c:v>19956</c:v>
                </c:pt>
                <c:pt idx="1139">
                  <c:v>19959</c:v>
                </c:pt>
                <c:pt idx="1140">
                  <c:v>19960</c:v>
                </c:pt>
                <c:pt idx="1141">
                  <c:v>19961</c:v>
                </c:pt>
                <c:pt idx="1142">
                  <c:v>19962</c:v>
                </c:pt>
                <c:pt idx="1143">
                  <c:v>19963</c:v>
                </c:pt>
                <c:pt idx="1144">
                  <c:v>19966</c:v>
                </c:pt>
                <c:pt idx="1145">
                  <c:v>19967</c:v>
                </c:pt>
                <c:pt idx="1146">
                  <c:v>19968</c:v>
                </c:pt>
                <c:pt idx="1147">
                  <c:v>19969</c:v>
                </c:pt>
                <c:pt idx="1148">
                  <c:v>19970</c:v>
                </c:pt>
                <c:pt idx="1149">
                  <c:v>19974</c:v>
                </c:pt>
                <c:pt idx="1150">
                  <c:v>19975</c:v>
                </c:pt>
                <c:pt idx="1151">
                  <c:v>19976</c:v>
                </c:pt>
                <c:pt idx="1152">
                  <c:v>19977</c:v>
                </c:pt>
                <c:pt idx="1153">
                  <c:v>19980</c:v>
                </c:pt>
                <c:pt idx="1154">
                  <c:v>19981</c:v>
                </c:pt>
                <c:pt idx="1155">
                  <c:v>19982</c:v>
                </c:pt>
                <c:pt idx="1156">
                  <c:v>19983</c:v>
                </c:pt>
                <c:pt idx="1157">
                  <c:v>19984</c:v>
                </c:pt>
                <c:pt idx="1158">
                  <c:v>19987</c:v>
                </c:pt>
                <c:pt idx="1159">
                  <c:v>19988</c:v>
                </c:pt>
                <c:pt idx="1160">
                  <c:v>19989</c:v>
                </c:pt>
                <c:pt idx="1161">
                  <c:v>19990</c:v>
                </c:pt>
                <c:pt idx="1162">
                  <c:v>19991</c:v>
                </c:pt>
                <c:pt idx="1163">
                  <c:v>19994</c:v>
                </c:pt>
                <c:pt idx="1164">
                  <c:v>19995</c:v>
                </c:pt>
                <c:pt idx="1165">
                  <c:v>19996</c:v>
                </c:pt>
                <c:pt idx="1166">
                  <c:v>19997</c:v>
                </c:pt>
                <c:pt idx="1167">
                  <c:v>19998</c:v>
                </c:pt>
                <c:pt idx="1168">
                  <c:v>20001</c:v>
                </c:pt>
                <c:pt idx="1169">
                  <c:v>20002</c:v>
                </c:pt>
                <c:pt idx="1170">
                  <c:v>20003</c:v>
                </c:pt>
                <c:pt idx="1171">
                  <c:v>20004</c:v>
                </c:pt>
                <c:pt idx="1172">
                  <c:v>20005</c:v>
                </c:pt>
                <c:pt idx="1173">
                  <c:v>20008</c:v>
                </c:pt>
                <c:pt idx="1174">
                  <c:v>20009</c:v>
                </c:pt>
                <c:pt idx="1175">
                  <c:v>20010</c:v>
                </c:pt>
                <c:pt idx="1176">
                  <c:v>20011</c:v>
                </c:pt>
                <c:pt idx="1177">
                  <c:v>20012</c:v>
                </c:pt>
                <c:pt idx="1178">
                  <c:v>20015</c:v>
                </c:pt>
                <c:pt idx="1179">
                  <c:v>20016</c:v>
                </c:pt>
                <c:pt idx="1180">
                  <c:v>20017</c:v>
                </c:pt>
                <c:pt idx="1181">
                  <c:v>20018</c:v>
                </c:pt>
                <c:pt idx="1182">
                  <c:v>20019</c:v>
                </c:pt>
                <c:pt idx="1183">
                  <c:v>20022</c:v>
                </c:pt>
                <c:pt idx="1184">
                  <c:v>20023</c:v>
                </c:pt>
                <c:pt idx="1185">
                  <c:v>20024</c:v>
                </c:pt>
                <c:pt idx="1186">
                  <c:v>20025</c:v>
                </c:pt>
                <c:pt idx="1187">
                  <c:v>20026</c:v>
                </c:pt>
                <c:pt idx="1188">
                  <c:v>20029</c:v>
                </c:pt>
                <c:pt idx="1189">
                  <c:v>20031</c:v>
                </c:pt>
                <c:pt idx="1190">
                  <c:v>20032</c:v>
                </c:pt>
                <c:pt idx="1191">
                  <c:v>20033</c:v>
                </c:pt>
                <c:pt idx="1192">
                  <c:v>20036</c:v>
                </c:pt>
                <c:pt idx="1193">
                  <c:v>20037</c:v>
                </c:pt>
                <c:pt idx="1194">
                  <c:v>20038</c:v>
                </c:pt>
                <c:pt idx="1195">
                  <c:v>20039</c:v>
                </c:pt>
                <c:pt idx="1196">
                  <c:v>20040</c:v>
                </c:pt>
                <c:pt idx="1197">
                  <c:v>20043</c:v>
                </c:pt>
                <c:pt idx="1198">
                  <c:v>20044</c:v>
                </c:pt>
                <c:pt idx="1199">
                  <c:v>20045</c:v>
                </c:pt>
                <c:pt idx="1200">
                  <c:v>20046</c:v>
                </c:pt>
                <c:pt idx="1201">
                  <c:v>20047</c:v>
                </c:pt>
                <c:pt idx="1202">
                  <c:v>20050</c:v>
                </c:pt>
                <c:pt idx="1203">
                  <c:v>20051</c:v>
                </c:pt>
                <c:pt idx="1204">
                  <c:v>20052</c:v>
                </c:pt>
                <c:pt idx="1205">
                  <c:v>20054</c:v>
                </c:pt>
                <c:pt idx="1206">
                  <c:v>20057</c:v>
                </c:pt>
                <c:pt idx="1207">
                  <c:v>20058</c:v>
                </c:pt>
                <c:pt idx="1208">
                  <c:v>20059</c:v>
                </c:pt>
                <c:pt idx="1209">
                  <c:v>20060</c:v>
                </c:pt>
                <c:pt idx="1210">
                  <c:v>20061</c:v>
                </c:pt>
                <c:pt idx="1211">
                  <c:v>20064</c:v>
                </c:pt>
                <c:pt idx="1212">
                  <c:v>20065</c:v>
                </c:pt>
                <c:pt idx="1213">
                  <c:v>20066</c:v>
                </c:pt>
                <c:pt idx="1214">
                  <c:v>20067</c:v>
                </c:pt>
                <c:pt idx="1215">
                  <c:v>20068</c:v>
                </c:pt>
                <c:pt idx="1216">
                  <c:v>20071</c:v>
                </c:pt>
                <c:pt idx="1217">
                  <c:v>20072</c:v>
                </c:pt>
                <c:pt idx="1218">
                  <c:v>20073</c:v>
                </c:pt>
                <c:pt idx="1219">
                  <c:v>20074</c:v>
                </c:pt>
                <c:pt idx="1220">
                  <c:v>20075</c:v>
                </c:pt>
                <c:pt idx="1221">
                  <c:v>20078</c:v>
                </c:pt>
                <c:pt idx="1222">
                  <c:v>20079</c:v>
                </c:pt>
                <c:pt idx="1223">
                  <c:v>20080</c:v>
                </c:pt>
                <c:pt idx="1224">
                  <c:v>20081</c:v>
                </c:pt>
                <c:pt idx="1225">
                  <c:v>20085</c:v>
                </c:pt>
                <c:pt idx="1226">
                  <c:v>20086</c:v>
                </c:pt>
                <c:pt idx="1227">
                  <c:v>20087</c:v>
                </c:pt>
                <c:pt idx="1228">
                  <c:v>20088</c:v>
                </c:pt>
                <c:pt idx="1229">
                  <c:v>20089</c:v>
                </c:pt>
                <c:pt idx="1230">
                  <c:v>20092</c:v>
                </c:pt>
                <c:pt idx="1231">
                  <c:v>20093</c:v>
                </c:pt>
                <c:pt idx="1232">
                  <c:v>20094</c:v>
                </c:pt>
                <c:pt idx="1233">
                  <c:v>20095</c:v>
                </c:pt>
                <c:pt idx="1234">
                  <c:v>20096</c:v>
                </c:pt>
                <c:pt idx="1235">
                  <c:v>20099</c:v>
                </c:pt>
                <c:pt idx="1236">
                  <c:v>20100</c:v>
                </c:pt>
                <c:pt idx="1237">
                  <c:v>20101</c:v>
                </c:pt>
                <c:pt idx="1238">
                  <c:v>20102</c:v>
                </c:pt>
                <c:pt idx="1239">
                  <c:v>20103</c:v>
                </c:pt>
                <c:pt idx="1240">
                  <c:v>20106</c:v>
                </c:pt>
                <c:pt idx="1241">
                  <c:v>20107</c:v>
                </c:pt>
                <c:pt idx="1242">
                  <c:v>20108</c:v>
                </c:pt>
                <c:pt idx="1243">
                  <c:v>20109</c:v>
                </c:pt>
                <c:pt idx="1244">
                  <c:v>20110</c:v>
                </c:pt>
                <c:pt idx="1245">
                  <c:v>20113</c:v>
                </c:pt>
                <c:pt idx="1246">
                  <c:v>20114</c:v>
                </c:pt>
                <c:pt idx="1247">
                  <c:v>20115</c:v>
                </c:pt>
                <c:pt idx="1248">
                  <c:v>20116</c:v>
                </c:pt>
                <c:pt idx="1249">
                  <c:v>20117</c:v>
                </c:pt>
                <c:pt idx="1250">
                  <c:v>20120</c:v>
                </c:pt>
                <c:pt idx="1251">
                  <c:v>20121</c:v>
                </c:pt>
                <c:pt idx="1252">
                  <c:v>20122</c:v>
                </c:pt>
                <c:pt idx="1253">
                  <c:v>20123</c:v>
                </c:pt>
                <c:pt idx="1254">
                  <c:v>20124</c:v>
                </c:pt>
                <c:pt idx="1255">
                  <c:v>20127</c:v>
                </c:pt>
                <c:pt idx="1256">
                  <c:v>20128</c:v>
                </c:pt>
                <c:pt idx="1257">
                  <c:v>20129</c:v>
                </c:pt>
                <c:pt idx="1258">
                  <c:v>20130</c:v>
                </c:pt>
                <c:pt idx="1259">
                  <c:v>20131</c:v>
                </c:pt>
                <c:pt idx="1260">
                  <c:v>20134</c:v>
                </c:pt>
                <c:pt idx="1261">
                  <c:v>20135</c:v>
                </c:pt>
                <c:pt idx="1262">
                  <c:v>20136</c:v>
                </c:pt>
                <c:pt idx="1263">
                  <c:v>20137</c:v>
                </c:pt>
                <c:pt idx="1264">
                  <c:v>20138</c:v>
                </c:pt>
                <c:pt idx="1265">
                  <c:v>20141</c:v>
                </c:pt>
                <c:pt idx="1266">
                  <c:v>20143</c:v>
                </c:pt>
                <c:pt idx="1267">
                  <c:v>20144</c:v>
                </c:pt>
                <c:pt idx="1268">
                  <c:v>20145</c:v>
                </c:pt>
                <c:pt idx="1269">
                  <c:v>20148</c:v>
                </c:pt>
                <c:pt idx="1270">
                  <c:v>20149</c:v>
                </c:pt>
                <c:pt idx="1271">
                  <c:v>20150</c:v>
                </c:pt>
                <c:pt idx="1272">
                  <c:v>20151</c:v>
                </c:pt>
                <c:pt idx="1273">
                  <c:v>20152</c:v>
                </c:pt>
                <c:pt idx="1274">
                  <c:v>20155</c:v>
                </c:pt>
                <c:pt idx="1275">
                  <c:v>20156</c:v>
                </c:pt>
                <c:pt idx="1276">
                  <c:v>20157</c:v>
                </c:pt>
                <c:pt idx="1277">
                  <c:v>20158</c:v>
                </c:pt>
                <c:pt idx="1278">
                  <c:v>20159</c:v>
                </c:pt>
                <c:pt idx="1279">
                  <c:v>20162</c:v>
                </c:pt>
                <c:pt idx="1280">
                  <c:v>20163</c:v>
                </c:pt>
                <c:pt idx="1281">
                  <c:v>20164</c:v>
                </c:pt>
                <c:pt idx="1282">
                  <c:v>20165</c:v>
                </c:pt>
                <c:pt idx="1283">
                  <c:v>20166</c:v>
                </c:pt>
                <c:pt idx="1284">
                  <c:v>20169</c:v>
                </c:pt>
                <c:pt idx="1285">
                  <c:v>20170</c:v>
                </c:pt>
                <c:pt idx="1286">
                  <c:v>20171</c:v>
                </c:pt>
                <c:pt idx="1287">
                  <c:v>20172</c:v>
                </c:pt>
                <c:pt idx="1288">
                  <c:v>20173</c:v>
                </c:pt>
                <c:pt idx="1289">
                  <c:v>20176</c:v>
                </c:pt>
                <c:pt idx="1290">
                  <c:v>20177</c:v>
                </c:pt>
                <c:pt idx="1291">
                  <c:v>20178</c:v>
                </c:pt>
                <c:pt idx="1292">
                  <c:v>20179</c:v>
                </c:pt>
                <c:pt idx="1293">
                  <c:v>20180</c:v>
                </c:pt>
                <c:pt idx="1294">
                  <c:v>20183</c:v>
                </c:pt>
                <c:pt idx="1295">
                  <c:v>20184</c:v>
                </c:pt>
                <c:pt idx="1296">
                  <c:v>20185</c:v>
                </c:pt>
                <c:pt idx="1297">
                  <c:v>20186</c:v>
                </c:pt>
                <c:pt idx="1298">
                  <c:v>20190</c:v>
                </c:pt>
                <c:pt idx="1299">
                  <c:v>20191</c:v>
                </c:pt>
                <c:pt idx="1300">
                  <c:v>20192</c:v>
                </c:pt>
                <c:pt idx="1301">
                  <c:v>20193</c:v>
                </c:pt>
                <c:pt idx="1302">
                  <c:v>20194</c:v>
                </c:pt>
                <c:pt idx="1303">
                  <c:v>20197</c:v>
                </c:pt>
                <c:pt idx="1304">
                  <c:v>20198</c:v>
                </c:pt>
                <c:pt idx="1305">
                  <c:v>20199</c:v>
                </c:pt>
                <c:pt idx="1306">
                  <c:v>20200</c:v>
                </c:pt>
                <c:pt idx="1307">
                  <c:v>20201</c:v>
                </c:pt>
                <c:pt idx="1308">
                  <c:v>20204</c:v>
                </c:pt>
                <c:pt idx="1309">
                  <c:v>20205</c:v>
                </c:pt>
                <c:pt idx="1310">
                  <c:v>20206</c:v>
                </c:pt>
                <c:pt idx="1311">
                  <c:v>20207</c:v>
                </c:pt>
                <c:pt idx="1312">
                  <c:v>20208</c:v>
                </c:pt>
                <c:pt idx="1313">
                  <c:v>20211</c:v>
                </c:pt>
                <c:pt idx="1314">
                  <c:v>20212</c:v>
                </c:pt>
                <c:pt idx="1315">
                  <c:v>20213</c:v>
                </c:pt>
                <c:pt idx="1316">
                  <c:v>20214</c:v>
                </c:pt>
                <c:pt idx="1317">
                  <c:v>20215</c:v>
                </c:pt>
                <c:pt idx="1318">
                  <c:v>20218</c:v>
                </c:pt>
                <c:pt idx="1319">
                  <c:v>20219</c:v>
                </c:pt>
                <c:pt idx="1320">
                  <c:v>20220</c:v>
                </c:pt>
                <c:pt idx="1321">
                  <c:v>20221</c:v>
                </c:pt>
                <c:pt idx="1322">
                  <c:v>20222</c:v>
                </c:pt>
                <c:pt idx="1323">
                  <c:v>20225</c:v>
                </c:pt>
                <c:pt idx="1324">
                  <c:v>20226</c:v>
                </c:pt>
                <c:pt idx="1325">
                  <c:v>20227</c:v>
                </c:pt>
                <c:pt idx="1326">
                  <c:v>20228</c:v>
                </c:pt>
                <c:pt idx="1327">
                  <c:v>20229</c:v>
                </c:pt>
                <c:pt idx="1328">
                  <c:v>20232</c:v>
                </c:pt>
                <c:pt idx="1329">
                  <c:v>20233</c:v>
                </c:pt>
                <c:pt idx="1330">
                  <c:v>20234</c:v>
                </c:pt>
                <c:pt idx="1331">
                  <c:v>20235</c:v>
                </c:pt>
                <c:pt idx="1332">
                  <c:v>20236</c:v>
                </c:pt>
                <c:pt idx="1333">
                  <c:v>20240</c:v>
                </c:pt>
                <c:pt idx="1334">
                  <c:v>20241</c:v>
                </c:pt>
                <c:pt idx="1335">
                  <c:v>20242</c:v>
                </c:pt>
                <c:pt idx="1336">
                  <c:v>20243</c:v>
                </c:pt>
                <c:pt idx="1337">
                  <c:v>20246</c:v>
                </c:pt>
                <c:pt idx="1338">
                  <c:v>20247</c:v>
                </c:pt>
                <c:pt idx="1339">
                  <c:v>20248</c:v>
                </c:pt>
                <c:pt idx="1340">
                  <c:v>20249</c:v>
                </c:pt>
                <c:pt idx="1341">
                  <c:v>20250</c:v>
                </c:pt>
                <c:pt idx="1342">
                  <c:v>20253</c:v>
                </c:pt>
                <c:pt idx="1343">
                  <c:v>20254</c:v>
                </c:pt>
                <c:pt idx="1344">
                  <c:v>20255</c:v>
                </c:pt>
                <c:pt idx="1345">
                  <c:v>20256</c:v>
                </c:pt>
                <c:pt idx="1346">
                  <c:v>20257</c:v>
                </c:pt>
                <c:pt idx="1347">
                  <c:v>20260</c:v>
                </c:pt>
                <c:pt idx="1348">
                  <c:v>20261</c:v>
                </c:pt>
                <c:pt idx="1349">
                  <c:v>20262</c:v>
                </c:pt>
                <c:pt idx="1350">
                  <c:v>20263</c:v>
                </c:pt>
                <c:pt idx="1351">
                  <c:v>20264</c:v>
                </c:pt>
                <c:pt idx="1352">
                  <c:v>20267</c:v>
                </c:pt>
                <c:pt idx="1353">
                  <c:v>20268</c:v>
                </c:pt>
                <c:pt idx="1354">
                  <c:v>20269</c:v>
                </c:pt>
                <c:pt idx="1355">
                  <c:v>20270</c:v>
                </c:pt>
                <c:pt idx="1356">
                  <c:v>20271</c:v>
                </c:pt>
                <c:pt idx="1357">
                  <c:v>20275</c:v>
                </c:pt>
                <c:pt idx="1358">
                  <c:v>20276</c:v>
                </c:pt>
                <c:pt idx="1359">
                  <c:v>20277</c:v>
                </c:pt>
                <c:pt idx="1360">
                  <c:v>20278</c:v>
                </c:pt>
                <c:pt idx="1361">
                  <c:v>20281</c:v>
                </c:pt>
                <c:pt idx="1362">
                  <c:v>20282</c:v>
                </c:pt>
                <c:pt idx="1363">
                  <c:v>20283</c:v>
                </c:pt>
                <c:pt idx="1364">
                  <c:v>20284</c:v>
                </c:pt>
                <c:pt idx="1365">
                  <c:v>20285</c:v>
                </c:pt>
                <c:pt idx="1366">
                  <c:v>20288</c:v>
                </c:pt>
                <c:pt idx="1367">
                  <c:v>20289</c:v>
                </c:pt>
                <c:pt idx="1368">
                  <c:v>20290</c:v>
                </c:pt>
                <c:pt idx="1369">
                  <c:v>20291</c:v>
                </c:pt>
                <c:pt idx="1370">
                  <c:v>20292</c:v>
                </c:pt>
                <c:pt idx="1371">
                  <c:v>20295</c:v>
                </c:pt>
                <c:pt idx="1372">
                  <c:v>20296</c:v>
                </c:pt>
                <c:pt idx="1373">
                  <c:v>20297</c:v>
                </c:pt>
                <c:pt idx="1374">
                  <c:v>20298</c:v>
                </c:pt>
                <c:pt idx="1375">
                  <c:v>20299</c:v>
                </c:pt>
                <c:pt idx="1376">
                  <c:v>20302</c:v>
                </c:pt>
                <c:pt idx="1377">
                  <c:v>20303</c:v>
                </c:pt>
                <c:pt idx="1378">
                  <c:v>20304</c:v>
                </c:pt>
                <c:pt idx="1379">
                  <c:v>20305</c:v>
                </c:pt>
                <c:pt idx="1380">
                  <c:v>20306</c:v>
                </c:pt>
                <c:pt idx="1381">
                  <c:v>20309</c:v>
                </c:pt>
                <c:pt idx="1382">
                  <c:v>20310</c:v>
                </c:pt>
                <c:pt idx="1383">
                  <c:v>20311</c:v>
                </c:pt>
                <c:pt idx="1384">
                  <c:v>20312</c:v>
                </c:pt>
                <c:pt idx="1385">
                  <c:v>20313</c:v>
                </c:pt>
                <c:pt idx="1386">
                  <c:v>20316</c:v>
                </c:pt>
                <c:pt idx="1387">
                  <c:v>20317</c:v>
                </c:pt>
                <c:pt idx="1388">
                  <c:v>20318</c:v>
                </c:pt>
                <c:pt idx="1389">
                  <c:v>20319</c:v>
                </c:pt>
                <c:pt idx="1390">
                  <c:v>20320</c:v>
                </c:pt>
                <c:pt idx="1391">
                  <c:v>20323</c:v>
                </c:pt>
                <c:pt idx="1392">
                  <c:v>20324</c:v>
                </c:pt>
                <c:pt idx="1393">
                  <c:v>20325</c:v>
                </c:pt>
                <c:pt idx="1394">
                  <c:v>20326</c:v>
                </c:pt>
                <c:pt idx="1395">
                  <c:v>20327</c:v>
                </c:pt>
                <c:pt idx="1396">
                  <c:v>20330</c:v>
                </c:pt>
                <c:pt idx="1397">
                  <c:v>20331</c:v>
                </c:pt>
                <c:pt idx="1398">
                  <c:v>20332</c:v>
                </c:pt>
                <c:pt idx="1399">
                  <c:v>20333</c:v>
                </c:pt>
                <c:pt idx="1400">
                  <c:v>20334</c:v>
                </c:pt>
                <c:pt idx="1401">
                  <c:v>20338</c:v>
                </c:pt>
                <c:pt idx="1402">
                  <c:v>20339</c:v>
                </c:pt>
                <c:pt idx="1403">
                  <c:v>20340</c:v>
                </c:pt>
                <c:pt idx="1404">
                  <c:v>20341</c:v>
                </c:pt>
                <c:pt idx="1405">
                  <c:v>20344</c:v>
                </c:pt>
                <c:pt idx="1406">
                  <c:v>20345</c:v>
                </c:pt>
                <c:pt idx="1407">
                  <c:v>20346</c:v>
                </c:pt>
                <c:pt idx="1408">
                  <c:v>20347</c:v>
                </c:pt>
                <c:pt idx="1409">
                  <c:v>20348</c:v>
                </c:pt>
                <c:pt idx="1410">
                  <c:v>20351</c:v>
                </c:pt>
                <c:pt idx="1411">
                  <c:v>20352</c:v>
                </c:pt>
                <c:pt idx="1412">
                  <c:v>20353</c:v>
                </c:pt>
                <c:pt idx="1413">
                  <c:v>20354</c:v>
                </c:pt>
                <c:pt idx="1414">
                  <c:v>20355</c:v>
                </c:pt>
                <c:pt idx="1415">
                  <c:v>20358</c:v>
                </c:pt>
                <c:pt idx="1416">
                  <c:v>20359</c:v>
                </c:pt>
                <c:pt idx="1417">
                  <c:v>20360</c:v>
                </c:pt>
                <c:pt idx="1418">
                  <c:v>20361</c:v>
                </c:pt>
                <c:pt idx="1419">
                  <c:v>20362</c:v>
                </c:pt>
                <c:pt idx="1420">
                  <c:v>20365</c:v>
                </c:pt>
                <c:pt idx="1421">
                  <c:v>20366</c:v>
                </c:pt>
                <c:pt idx="1422">
                  <c:v>20367</c:v>
                </c:pt>
                <c:pt idx="1423">
                  <c:v>20368</c:v>
                </c:pt>
                <c:pt idx="1424">
                  <c:v>20369</c:v>
                </c:pt>
                <c:pt idx="1425">
                  <c:v>20372</c:v>
                </c:pt>
                <c:pt idx="1426">
                  <c:v>20373</c:v>
                </c:pt>
                <c:pt idx="1427">
                  <c:v>20374</c:v>
                </c:pt>
                <c:pt idx="1428">
                  <c:v>20375</c:v>
                </c:pt>
                <c:pt idx="1429">
                  <c:v>20376</c:v>
                </c:pt>
                <c:pt idx="1430">
                  <c:v>20379</c:v>
                </c:pt>
                <c:pt idx="1431">
                  <c:v>20380</c:v>
                </c:pt>
                <c:pt idx="1432">
                  <c:v>20381</c:v>
                </c:pt>
                <c:pt idx="1433">
                  <c:v>20382</c:v>
                </c:pt>
                <c:pt idx="1434">
                  <c:v>20383</c:v>
                </c:pt>
                <c:pt idx="1435">
                  <c:v>20386</c:v>
                </c:pt>
                <c:pt idx="1436">
                  <c:v>20387</c:v>
                </c:pt>
                <c:pt idx="1437">
                  <c:v>20388</c:v>
                </c:pt>
                <c:pt idx="1438">
                  <c:v>20389</c:v>
                </c:pt>
                <c:pt idx="1439">
                  <c:v>20390</c:v>
                </c:pt>
                <c:pt idx="1440">
                  <c:v>20393</c:v>
                </c:pt>
                <c:pt idx="1441">
                  <c:v>20394</c:v>
                </c:pt>
                <c:pt idx="1442">
                  <c:v>20395</c:v>
                </c:pt>
                <c:pt idx="1443">
                  <c:v>20396</c:v>
                </c:pt>
                <c:pt idx="1444">
                  <c:v>20397</c:v>
                </c:pt>
                <c:pt idx="1445">
                  <c:v>20400</c:v>
                </c:pt>
                <c:pt idx="1446">
                  <c:v>20402</c:v>
                </c:pt>
                <c:pt idx="1447">
                  <c:v>20403</c:v>
                </c:pt>
                <c:pt idx="1448">
                  <c:v>20404</c:v>
                </c:pt>
                <c:pt idx="1449">
                  <c:v>20407</c:v>
                </c:pt>
                <c:pt idx="1450">
                  <c:v>20408</c:v>
                </c:pt>
                <c:pt idx="1451">
                  <c:v>20409</c:v>
                </c:pt>
                <c:pt idx="1452">
                  <c:v>20410</c:v>
                </c:pt>
                <c:pt idx="1453">
                  <c:v>20411</c:v>
                </c:pt>
                <c:pt idx="1454">
                  <c:v>20414</c:v>
                </c:pt>
                <c:pt idx="1455">
                  <c:v>20415</c:v>
                </c:pt>
                <c:pt idx="1456">
                  <c:v>20416</c:v>
                </c:pt>
                <c:pt idx="1457">
                  <c:v>20418</c:v>
                </c:pt>
                <c:pt idx="1458">
                  <c:v>20421</c:v>
                </c:pt>
                <c:pt idx="1459">
                  <c:v>20422</c:v>
                </c:pt>
                <c:pt idx="1460">
                  <c:v>20423</c:v>
                </c:pt>
                <c:pt idx="1461">
                  <c:v>20424</c:v>
                </c:pt>
                <c:pt idx="1462">
                  <c:v>20425</c:v>
                </c:pt>
                <c:pt idx="1463">
                  <c:v>20428</c:v>
                </c:pt>
                <c:pt idx="1464">
                  <c:v>20429</c:v>
                </c:pt>
                <c:pt idx="1465">
                  <c:v>20430</c:v>
                </c:pt>
                <c:pt idx="1466">
                  <c:v>20431</c:v>
                </c:pt>
                <c:pt idx="1467">
                  <c:v>20432</c:v>
                </c:pt>
                <c:pt idx="1468">
                  <c:v>20435</c:v>
                </c:pt>
                <c:pt idx="1469">
                  <c:v>20436</c:v>
                </c:pt>
                <c:pt idx="1470">
                  <c:v>20437</c:v>
                </c:pt>
                <c:pt idx="1471">
                  <c:v>20438</c:v>
                </c:pt>
                <c:pt idx="1472">
                  <c:v>20439</c:v>
                </c:pt>
                <c:pt idx="1473">
                  <c:v>20442</c:v>
                </c:pt>
                <c:pt idx="1474">
                  <c:v>20443</c:v>
                </c:pt>
                <c:pt idx="1475">
                  <c:v>20444</c:v>
                </c:pt>
                <c:pt idx="1476">
                  <c:v>20445</c:v>
                </c:pt>
                <c:pt idx="1477">
                  <c:v>20446</c:v>
                </c:pt>
                <c:pt idx="1478">
                  <c:v>20450</c:v>
                </c:pt>
                <c:pt idx="1479">
                  <c:v>20451</c:v>
                </c:pt>
                <c:pt idx="1480">
                  <c:v>20452</c:v>
                </c:pt>
                <c:pt idx="1481">
                  <c:v>20453</c:v>
                </c:pt>
                <c:pt idx="1482">
                  <c:v>20457</c:v>
                </c:pt>
                <c:pt idx="1483">
                  <c:v>20458</c:v>
                </c:pt>
                <c:pt idx="1484">
                  <c:v>20459</c:v>
                </c:pt>
                <c:pt idx="1485">
                  <c:v>20460</c:v>
                </c:pt>
                <c:pt idx="1486">
                  <c:v>20463</c:v>
                </c:pt>
                <c:pt idx="1487">
                  <c:v>20464</c:v>
                </c:pt>
                <c:pt idx="1488">
                  <c:v>20465</c:v>
                </c:pt>
                <c:pt idx="1489">
                  <c:v>20466</c:v>
                </c:pt>
                <c:pt idx="1490">
                  <c:v>20467</c:v>
                </c:pt>
                <c:pt idx="1491">
                  <c:v>20470</c:v>
                </c:pt>
                <c:pt idx="1492">
                  <c:v>20471</c:v>
                </c:pt>
                <c:pt idx="1493">
                  <c:v>20472</c:v>
                </c:pt>
                <c:pt idx="1494">
                  <c:v>20473</c:v>
                </c:pt>
                <c:pt idx="1495">
                  <c:v>20474</c:v>
                </c:pt>
                <c:pt idx="1496">
                  <c:v>20477</c:v>
                </c:pt>
                <c:pt idx="1497">
                  <c:v>20478</c:v>
                </c:pt>
                <c:pt idx="1498">
                  <c:v>20479</c:v>
                </c:pt>
                <c:pt idx="1499">
                  <c:v>20480</c:v>
                </c:pt>
                <c:pt idx="1500">
                  <c:v>20481</c:v>
                </c:pt>
                <c:pt idx="1501">
                  <c:v>20484</c:v>
                </c:pt>
                <c:pt idx="1502">
                  <c:v>20485</c:v>
                </c:pt>
                <c:pt idx="1503">
                  <c:v>20486</c:v>
                </c:pt>
                <c:pt idx="1504">
                  <c:v>20487</c:v>
                </c:pt>
                <c:pt idx="1505">
                  <c:v>20488</c:v>
                </c:pt>
                <c:pt idx="1506">
                  <c:v>20491</c:v>
                </c:pt>
                <c:pt idx="1507">
                  <c:v>20492</c:v>
                </c:pt>
                <c:pt idx="1508">
                  <c:v>20493</c:v>
                </c:pt>
                <c:pt idx="1509">
                  <c:v>20494</c:v>
                </c:pt>
                <c:pt idx="1510">
                  <c:v>20495</c:v>
                </c:pt>
                <c:pt idx="1511">
                  <c:v>20498</c:v>
                </c:pt>
                <c:pt idx="1512">
                  <c:v>20499</c:v>
                </c:pt>
                <c:pt idx="1513">
                  <c:v>20500</c:v>
                </c:pt>
                <c:pt idx="1514">
                  <c:v>20501</c:v>
                </c:pt>
                <c:pt idx="1515">
                  <c:v>20502</c:v>
                </c:pt>
                <c:pt idx="1516">
                  <c:v>20505</c:v>
                </c:pt>
                <c:pt idx="1517">
                  <c:v>20506</c:v>
                </c:pt>
                <c:pt idx="1518">
                  <c:v>20508</c:v>
                </c:pt>
                <c:pt idx="1519">
                  <c:v>20509</c:v>
                </c:pt>
                <c:pt idx="1520">
                  <c:v>20512</c:v>
                </c:pt>
                <c:pt idx="1521">
                  <c:v>20513</c:v>
                </c:pt>
                <c:pt idx="1522">
                  <c:v>20514</c:v>
                </c:pt>
                <c:pt idx="1523">
                  <c:v>20515</c:v>
                </c:pt>
                <c:pt idx="1524">
                  <c:v>20516</c:v>
                </c:pt>
                <c:pt idx="1525">
                  <c:v>20519</c:v>
                </c:pt>
                <c:pt idx="1526">
                  <c:v>20520</c:v>
                </c:pt>
                <c:pt idx="1527">
                  <c:v>20521</c:v>
                </c:pt>
                <c:pt idx="1528">
                  <c:v>20522</c:v>
                </c:pt>
                <c:pt idx="1529">
                  <c:v>20523</c:v>
                </c:pt>
                <c:pt idx="1530">
                  <c:v>20526</c:v>
                </c:pt>
                <c:pt idx="1531">
                  <c:v>20527</c:v>
                </c:pt>
                <c:pt idx="1532">
                  <c:v>20528</c:v>
                </c:pt>
                <c:pt idx="1533">
                  <c:v>20529</c:v>
                </c:pt>
                <c:pt idx="1534">
                  <c:v>20530</c:v>
                </c:pt>
                <c:pt idx="1535">
                  <c:v>20533</c:v>
                </c:pt>
                <c:pt idx="1536">
                  <c:v>20534</c:v>
                </c:pt>
                <c:pt idx="1537">
                  <c:v>20535</c:v>
                </c:pt>
                <c:pt idx="1538">
                  <c:v>20536</c:v>
                </c:pt>
                <c:pt idx="1539">
                  <c:v>20537</c:v>
                </c:pt>
                <c:pt idx="1540">
                  <c:v>20540</c:v>
                </c:pt>
                <c:pt idx="1541">
                  <c:v>20541</c:v>
                </c:pt>
                <c:pt idx="1542">
                  <c:v>20542</c:v>
                </c:pt>
                <c:pt idx="1543">
                  <c:v>20543</c:v>
                </c:pt>
                <c:pt idx="1544">
                  <c:v>20547</c:v>
                </c:pt>
                <c:pt idx="1545">
                  <c:v>20548</c:v>
                </c:pt>
                <c:pt idx="1546">
                  <c:v>20549</c:v>
                </c:pt>
                <c:pt idx="1547">
                  <c:v>20550</c:v>
                </c:pt>
                <c:pt idx="1548">
                  <c:v>20551</c:v>
                </c:pt>
                <c:pt idx="1549">
                  <c:v>20554</c:v>
                </c:pt>
                <c:pt idx="1550">
                  <c:v>20555</c:v>
                </c:pt>
                <c:pt idx="1551">
                  <c:v>20556</c:v>
                </c:pt>
                <c:pt idx="1552">
                  <c:v>20557</c:v>
                </c:pt>
                <c:pt idx="1553">
                  <c:v>20558</c:v>
                </c:pt>
                <c:pt idx="1554">
                  <c:v>20561</c:v>
                </c:pt>
                <c:pt idx="1555">
                  <c:v>20562</c:v>
                </c:pt>
                <c:pt idx="1556">
                  <c:v>20563</c:v>
                </c:pt>
                <c:pt idx="1557">
                  <c:v>20564</c:v>
                </c:pt>
                <c:pt idx="1558">
                  <c:v>20565</c:v>
                </c:pt>
                <c:pt idx="1559">
                  <c:v>20568</c:v>
                </c:pt>
                <c:pt idx="1560">
                  <c:v>20569</c:v>
                </c:pt>
                <c:pt idx="1561">
                  <c:v>20570</c:v>
                </c:pt>
                <c:pt idx="1562">
                  <c:v>20571</c:v>
                </c:pt>
                <c:pt idx="1563">
                  <c:v>20572</c:v>
                </c:pt>
                <c:pt idx="1564">
                  <c:v>20575</c:v>
                </c:pt>
                <c:pt idx="1565">
                  <c:v>20576</c:v>
                </c:pt>
                <c:pt idx="1566">
                  <c:v>20577</c:v>
                </c:pt>
                <c:pt idx="1567">
                  <c:v>20578</c:v>
                </c:pt>
                <c:pt idx="1568">
                  <c:v>20579</c:v>
                </c:pt>
                <c:pt idx="1569">
                  <c:v>20582</c:v>
                </c:pt>
                <c:pt idx="1570">
                  <c:v>20583</c:v>
                </c:pt>
                <c:pt idx="1571">
                  <c:v>20584</c:v>
                </c:pt>
                <c:pt idx="1572">
                  <c:v>20585</c:v>
                </c:pt>
                <c:pt idx="1573">
                  <c:v>20586</c:v>
                </c:pt>
                <c:pt idx="1574">
                  <c:v>20589</c:v>
                </c:pt>
                <c:pt idx="1575">
                  <c:v>20590</c:v>
                </c:pt>
                <c:pt idx="1576">
                  <c:v>20591</c:v>
                </c:pt>
                <c:pt idx="1577">
                  <c:v>20592</c:v>
                </c:pt>
                <c:pt idx="1578">
                  <c:v>20593</c:v>
                </c:pt>
                <c:pt idx="1579">
                  <c:v>20596</c:v>
                </c:pt>
                <c:pt idx="1580">
                  <c:v>20597</c:v>
                </c:pt>
                <c:pt idx="1581">
                  <c:v>20598</c:v>
                </c:pt>
                <c:pt idx="1582">
                  <c:v>20599</c:v>
                </c:pt>
                <c:pt idx="1583">
                  <c:v>20600</c:v>
                </c:pt>
                <c:pt idx="1584">
                  <c:v>20603</c:v>
                </c:pt>
                <c:pt idx="1585">
                  <c:v>20604</c:v>
                </c:pt>
                <c:pt idx="1586">
                  <c:v>20606</c:v>
                </c:pt>
                <c:pt idx="1587">
                  <c:v>20607</c:v>
                </c:pt>
                <c:pt idx="1588">
                  <c:v>20610</c:v>
                </c:pt>
                <c:pt idx="1589">
                  <c:v>20611</c:v>
                </c:pt>
                <c:pt idx="1590">
                  <c:v>20612</c:v>
                </c:pt>
                <c:pt idx="1591">
                  <c:v>20613</c:v>
                </c:pt>
                <c:pt idx="1592">
                  <c:v>20614</c:v>
                </c:pt>
                <c:pt idx="1593">
                  <c:v>20617</c:v>
                </c:pt>
                <c:pt idx="1594">
                  <c:v>20618</c:v>
                </c:pt>
                <c:pt idx="1595">
                  <c:v>20619</c:v>
                </c:pt>
                <c:pt idx="1596">
                  <c:v>20620</c:v>
                </c:pt>
                <c:pt idx="1597">
                  <c:v>20621</c:v>
                </c:pt>
                <c:pt idx="1598">
                  <c:v>20624</c:v>
                </c:pt>
                <c:pt idx="1599">
                  <c:v>20625</c:v>
                </c:pt>
                <c:pt idx="1600">
                  <c:v>20626</c:v>
                </c:pt>
                <c:pt idx="1601">
                  <c:v>20627</c:v>
                </c:pt>
                <c:pt idx="1602">
                  <c:v>20628</c:v>
                </c:pt>
                <c:pt idx="1603">
                  <c:v>20631</c:v>
                </c:pt>
                <c:pt idx="1604">
                  <c:v>20632</c:v>
                </c:pt>
                <c:pt idx="1605">
                  <c:v>20633</c:v>
                </c:pt>
                <c:pt idx="1606">
                  <c:v>20634</c:v>
                </c:pt>
                <c:pt idx="1607">
                  <c:v>20635</c:v>
                </c:pt>
                <c:pt idx="1608">
                  <c:v>20638</c:v>
                </c:pt>
                <c:pt idx="1609">
                  <c:v>20639</c:v>
                </c:pt>
                <c:pt idx="1610">
                  <c:v>20641</c:v>
                </c:pt>
                <c:pt idx="1611">
                  <c:v>20642</c:v>
                </c:pt>
                <c:pt idx="1612">
                  <c:v>20645</c:v>
                </c:pt>
                <c:pt idx="1613">
                  <c:v>20646</c:v>
                </c:pt>
                <c:pt idx="1614">
                  <c:v>20647</c:v>
                </c:pt>
                <c:pt idx="1615">
                  <c:v>20648</c:v>
                </c:pt>
                <c:pt idx="1616">
                  <c:v>20649</c:v>
                </c:pt>
                <c:pt idx="1617">
                  <c:v>20652</c:v>
                </c:pt>
                <c:pt idx="1618">
                  <c:v>20653</c:v>
                </c:pt>
                <c:pt idx="1619">
                  <c:v>20654</c:v>
                </c:pt>
                <c:pt idx="1620">
                  <c:v>20655</c:v>
                </c:pt>
                <c:pt idx="1621">
                  <c:v>20656</c:v>
                </c:pt>
                <c:pt idx="1622">
                  <c:v>20659</c:v>
                </c:pt>
                <c:pt idx="1623">
                  <c:v>20660</c:v>
                </c:pt>
                <c:pt idx="1624">
                  <c:v>20661</c:v>
                </c:pt>
                <c:pt idx="1625">
                  <c:v>20662</c:v>
                </c:pt>
                <c:pt idx="1626">
                  <c:v>20663</c:v>
                </c:pt>
                <c:pt idx="1627">
                  <c:v>20666</c:v>
                </c:pt>
                <c:pt idx="1628">
                  <c:v>20667</c:v>
                </c:pt>
                <c:pt idx="1629">
                  <c:v>20668</c:v>
                </c:pt>
                <c:pt idx="1630">
                  <c:v>20669</c:v>
                </c:pt>
                <c:pt idx="1631">
                  <c:v>20670</c:v>
                </c:pt>
                <c:pt idx="1632">
                  <c:v>20673</c:v>
                </c:pt>
                <c:pt idx="1633">
                  <c:v>20674</c:v>
                </c:pt>
                <c:pt idx="1634">
                  <c:v>20675</c:v>
                </c:pt>
                <c:pt idx="1635">
                  <c:v>20676</c:v>
                </c:pt>
                <c:pt idx="1636">
                  <c:v>20677</c:v>
                </c:pt>
                <c:pt idx="1637">
                  <c:v>20680</c:v>
                </c:pt>
                <c:pt idx="1638">
                  <c:v>20681</c:v>
                </c:pt>
                <c:pt idx="1639">
                  <c:v>20682</c:v>
                </c:pt>
                <c:pt idx="1640">
                  <c:v>20683</c:v>
                </c:pt>
                <c:pt idx="1641">
                  <c:v>20684</c:v>
                </c:pt>
                <c:pt idx="1642">
                  <c:v>20687</c:v>
                </c:pt>
                <c:pt idx="1643">
                  <c:v>20688</c:v>
                </c:pt>
                <c:pt idx="1644">
                  <c:v>20689</c:v>
                </c:pt>
                <c:pt idx="1645">
                  <c:v>20690</c:v>
                </c:pt>
                <c:pt idx="1646">
                  <c:v>20691</c:v>
                </c:pt>
                <c:pt idx="1647">
                  <c:v>20694</c:v>
                </c:pt>
                <c:pt idx="1648">
                  <c:v>20695</c:v>
                </c:pt>
                <c:pt idx="1649">
                  <c:v>20696</c:v>
                </c:pt>
                <c:pt idx="1650">
                  <c:v>20697</c:v>
                </c:pt>
                <c:pt idx="1651">
                  <c:v>20698</c:v>
                </c:pt>
                <c:pt idx="1652">
                  <c:v>20702</c:v>
                </c:pt>
                <c:pt idx="1653">
                  <c:v>20703</c:v>
                </c:pt>
                <c:pt idx="1654">
                  <c:v>20704</c:v>
                </c:pt>
                <c:pt idx="1655">
                  <c:v>20705</c:v>
                </c:pt>
                <c:pt idx="1656">
                  <c:v>20708</c:v>
                </c:pt>
                <c:pt idx="1657">
                  <c:v>20709</c:v>
                </c:pt>
                <c:pt idx="1658">
                  <c:v>20710</c:v>
                </c:pt>
                <c:pt idx="1659">
                  <c:v>20711</c:v>
                </c:pt>
                <c:pt idx="1660">
                  <c:v>20712</c:v>
                </c:pt>
                <c:pt idx="1661">
                  <c:v>20715</c:v>
                </c:pt>
                <c:pt idx="1662">
                  <c:v>20716</c:v>
                </c:pt>
                <c:pt idx="1663">
                  <c:v>20717</c:v>
                </c:pt>
                <c:pt idx="1664">
                  <c:v>20718</c:v>
                </c:pt>
                <c:pt idx="1665">
                  <c:v>20719</c:v>
                </c:pt>
                <c:pt idx="1666">
                  <c:v>20722</c:v>
                </c:pt>
                <c:pt idx="1667">
                  <c:v>20723</c:v>
                </c:pt>
                <c:pt idx="1668">
                  <c:v>20724</c:v>
                </c:pt>
                <c:pt idx="1669">
                  <c:v>20725</c:v>
                </c:pt>
                <c:pt idx="1670">
                  <c:v>20726</c:v>
                </c:pt>
                <c:pt idx="1671">
                  <c:v>20729</c:v>
                </c:pt>
                <c:pt idx="1672">
                  <c:v>20730</c:v>
                </c:pt>
                <c:pt idx="1673">
                  <c:v>20731</c:v>
                </c:pt>
                <c:pt idx="1674">
                  <c:v>20732</c:v>
                </c:pt>
                <c:pt idx="1675">
                  <c:v>20733</c:v>
                </c:pt>
                <c:pt idx="1676">
                  <c:v>20736</c:v>
                </c:pt>
                <c:pt idx="1677">
                  <c:v>20737</c:v>
                </c:pt>
                <c:pt idx="1678">
                  <c:v>20738</c:v>
                </c:pt>
                <c:pt idx="1679">
                  <c:v>20739</c:v>
                </c:pt>
                <c:pt idx="1680">
                  <c:v>20740</c:v>
                </c:pt>
                <c:pt idx="1681">
                  <c:v>20743</c:v>
                </c:pt>
                <c:pt idx="1682">
                  <c:v>20744</c:v>
                </c:pt>
                <c:pt idx="1683">
                  <c:v>20745</c:v>
                </c:pt>
                <c:pt idx="1684">
                  <c:v>20746</c:v>
                </c:pt>
                <c:pt idx="1685">
                  <c:v>20747</c:v>
                </c:pt>
                <c:pt idx="1686">
                  <c:v>20750</c:v>
                </c:pt>
                <c:pt idx="1687">
                  <c:v>20751</c:v>
                </c:pt>
                <c:pt idx="1688">
                  <c:v>20752</c:v>
                </c:pt>
                <c:pt idx="1689">
                  <c:v>20753</c:v>
                </c:pt>
                <c:pt idx="1690">
                  <c:v>20754</c:v>
                </c:pt>
                <c:pt idx="1691">
                  <c:v>20757</c:v>
                </c:pt>
                <c:pt idx="1692">
                  <c:v>20758</c:v>
                </c:pt>
                <c:pt idx="1693">
                  <c:v>20759</c:v>
                </c:pt>
                <c:pt idx="1694">
                  <c:v>20760</c:v>
                </c:pt>
                <c:pt idx="1695">
                  <c:v>20761</c:v>
                </c:pt>
                <c:pt idx="1696">
                  <c:v>20764</c:v>
                </c:pt>
                <c:pt idx="1697">
                  <c:v>20766</c:v>
                </c:pt>
                <c:pt idx="1698">
                  <c:v>20767</c:v>
                </c:pt>
                <c:pt idx="1699">
                  <c:v>20768</c:v>
                </c:pt>
                <c:pt idx="1700">
                  <c:v>20771</c:v>
                </c:pt>
                <c:pt idx="1701">
                  <c:v>20772</c:v>
                </c:pt>
                <c:pt idx="1702">
                  <c:v>20773</c:v>
                </c:pt>
                <c:pt idx="1703">
                  <c:v>20774</c:v>
                </c:pt>
                <c:pt idx="1704">
                  <c:v>20775</c:v>
                </c:pt>
                <c:pt idx="1705">
                  <c:v>20778</c:v>
                </c:pt>
                <c:pt idx="1706">
                  <c:v>20779</c:v>
                </c:pt>
                <c:pt idx="1707">
                  <c:v>20780</c:v>
                </c:pt>
                <c:pt idx="1708">
                  <c:v>20782</c:v>
                </c:pt>
                <c:pt idx="1709">
                  <c:v>20785</c:v>
                </c:pt>
                <c:pt idx="1710">
                  <c:v>20786</c:v>
                </c:pt>
                <c:pt idx="1711">
                  <c:v>20787</c:v>
                </c:pt>
                <c:pt idx="1712">
                  <c:v>20788</c:v>
                </c:pt>
                <c:pt idx="1713">
                  <c:v>20789</c:v>
                </c:pt>
                <c:pt idx="1714">
                  <c:v>20792</c:v>
                </c:pt>
                <c:pt idx="1715">
                  <c:v>20793</c:v>
                </c:pt>
                <c:pt idx="1716">
                  <c:v>20794</c:v>
                </c:pt>
                <c:pt idx="1717">
                  <c:v>20795</c:v>
                </c:pt>
                <c:pt idx="1718">
                  <c:v>20796</c:v>
                </c:pt>
                <c:pt idx="1719">
                  <c:v>20799</c:v>
                </c:pt>
                <c:pt idx="1720">
                  <c:v>20800</c:v>
                </c:pt>
                <c:pt idx="1721">
                  <c:v>20801</c:v>
                </c:pt>
                <c:pt idx="1722">
                  <c:v>20802</c:v>
                </c:pt>
                <c:pt idx="1723">
                  <c:v>20803</c:v>
                </c:pt>
                <c:pt idx="1724">
                  <c:v>20806</c:v>
                </c:pt>
                <c:pt idx="1725">
                  <c:v>20807</c:v>
                </c:pt>
                <c:pt idx="1726">
                  <c:v>20808</c:v>
                </c:pt>
                <c:pt idx="1727">
                  <c:v>20809</c:v>
                </c:pt>
                <c:pt idx="1728">
                  <c:v>20810</c:v>
                </c:pt>
                <c:pt idx="1729">
                  <c:v>20815</c:v>
                </c:pt>
                <c:pt idx="1730">
                  <c:v>20816</c:v>
                </c:pt>
                <c:pt idx="1731">
                  <c:v>20817</c:v>
                </c:pt>
                <c:pt idx="1732">
                  <c:v>20820</c:v>
                </c:pt>
                <c:pt idx="1733">
                  <c:v>20822</c:v>
                </c:pt>
                <c:pt idx="1734">
                  <c:v>20823</c:v>
                </c:pt>
                <c:pt idx="1735">
                  <c:v>20824</c:v>
                </c:pt>
                <c:pt idx="1736">
                  <c:v>20827</c:v>
                </c:pt>
                <c:pt idx="1737">
                  <c:v>20828</c:v>
                </c:pt>
                <c:pt idx="1738">
                  <c:v>20829</c:v>
                </c:pt>
                <c:pt idx="1739">
                  <c:v>20830</c:v>
                </c:pt>
                <c:pt idx="1740">
                  <c:v>20831</c:v>
                </c:pt>
                <c:pt idx="1741">
                  <c:v>20834</c:v>
                </c:pt>
                <c:pt idx="1742">
                  <c:v>20835</c:v>
                </c:pt>
                <c:pt idx="1743">
                  <c:v>20836</c:v>
                </c:pt>
                <c:pt idx="1744">
                  <c:v>20837</c:v>
                </c:pt>
                <c:pt idx="1745">
                  <c:v>20838</c:v>
                </c:pt>
                <c:pt idx="1746">
                  <c:v>20841</c:v>
                </c:pt>
                <c:pt idx="1747">
                  <c:v>20842</c:v>
                </c:pt>
                <c:pt idx="1748">
                  <c:v>20843</c:v>
                </c:pt>
                <c:pt idx="1749">
                  <c:v>20844</c:v>
                </c:pt>
                <c:pt idx="1750">
                  <c:v>20845</c:v>
                </c:pt>
                <c:pt idx="1751">
                  <c:v>20848</c:v>
                </c:pt>
                <c:pt idx="1752">
                  <c:v>20849</c:v>
                </c:pt>
                <c:pt idx="1753">
                  <c:v>20850</c:v>
                </c:pt>
                <c:pt idx="1754">
                  <c:v>20851</c:v>
                </c:pt>
                <c:pt idx="1755">
                  <c:v>20852</c:v>
                </c:pt>
                <c:pt idx="1756">
                  <c:v>20855</c:v>
                </c:pt>
                <c:pt idx="1757">
                  <c:v>20856</c:v>
                </c:pt>
                <c:pt idx="1758">
                  <c:v>20857</c:v>
                </c:pt>
                <c:pt idx="1759">
                  <c:v>20858</c:v>
                </c:pt>
                <c:pt idx="1760">
                  <c:v>20859</c:v>
                </c:pt>
                <c:pt idx="1761">
                  <c:v>20862</c:v>
                </c:pt>
                <c:pt idx="1762">
                  <c:v>20863</c:v>
                </c:pt>
                <c:pt idx="1763">
                  <c:v>20864</c:v>
                </c:pt>
                <c:pt idx="1764">
                  <c:v>20865</c:v>
                </c:pt>
                <c:pt idx="1765">
                  <c:v>20866</c:v>
                </c:pt>
                <c:pt idx="1766">
                  <c:v>20869</c:v>
                </c:pt>
                <c:pt idx="1767">
                  <c:v>20870</c:v>
                </c:pt>
                <c:pt idx="1768">
                  <c:v>20871</c:v>
                </c:pt>
                <c:pt idx="1769">
                  <c:v>20872</c:v>
                </c:pt>
                <c:pt idx="1770">
                  <c:v>20876</c:v>
                </c:pt>
                <c:pt idx="1771">
                  <c:v>20877</c:v>
                </c:pt>
                <c:pt idx="1772">
                  <c:v>20878</c:v>
                </c:pt>
                <c:pt idx="1773">
                  <c:v>20879</c:v>
                </c:pt>
                <c:pt idx="1774">
                  <c:v>20880</c:v>
                </c:pt>
                <c:pt idx="1775">
                  <c:v>20883</c:v>
                </c:pt>
                <c:pt idx="1776">
                  <c:v>20884</c:v>
                </c:pt>
                <c:pt idx="1777">
                  <c:v>20885</c:v>
                </c:pt>
                <c:pt idx="1778">
                  <c:v>20886</c:v>
                </c:pt>
                <c:pt idx="1779">
                  <c:v>20887</c:v>
                </c:pt>
                <c:pt idx="1780">
                  <c:v>20890</c:v>
                </c:pt>
                <c:pt idx="1781">
                  <c:v>20891</c:v>
                </c:pt>
                <c:pt idx="1782">
                  <c:v>20892</c:v>
                </c:pt>
                <c:pt idx="1783">
                  <c:v>20893</c:v>
                </c:pt>
                <c:pt idx="1784">
                  <c:v>20894</c:v>
                </c:pt>
                <c:pt idx="1785">
                  <c:v>20897</c:v>
                </c:pt>
                <c:pt idx="1786">
                  <c:v>20898</c:v>
                </c:pt>
                <c:pt idx="1787">
                  <c:v>20899</c:v>
                </c:pt>
                <c:pt idx="1788">
                  <c:v>20900</c:v>
                </c:pt>
                <c:pt idx="1789">
                  <c:v>20901</c:v>
                </c:pt>
                <c:pt idx="1790">
                  <c:v>20904</c:v>
                </c:pt>
                <c:pt idx="1791">
                  <c:v>20905</c:v>
                </c:pt>
                <c:pt idx="1792">
                  <c:v>20906</c:v>
                </c:pt>
                <c:pt idx="1793">
                  <c:v>20907</c:v>
                </c:pt>
                <c:pt idx="1794">
                  <c:v>20908</c:v>
                </c:pt>
                <c:pt idx="1795">
                  <c:v>20911</c:v>
                </c:pt>
                <c:pt idx="1796">
                  <c:v>20912</c:v>
                </c:pt>
                <c:pt idx="1797">
                  <c:v>20913</c:v>
                </c:pt>
                <c:pt idx="1798">
                  <c:v>20914</c:v>
                </c:pt>
                <c:pt idx="1799">
                  <c:v>20915</c:v>
                </c:pt>
                <c:pt idx="1800">
                  <c:v>20918</c:v>
                </c:pt>
                <c:pt idx="1801">
                  <c:v>20919</c:v>
                </c:pt>
                <c:pt idx="1802">
                  <c:v>20920</c:v>
                </c:pt>
                <c:pt idx="1803">
                  <c:v>20921</c:v>
                </c:pt>
                <c:pt idx="1804">
                  <c:v>20922</c:v>
                </c:pt>
                <c:pt idx="1805">
                  <c:v>20925</c:v>
                </c:pt>
                <c:pt idx="1806">
                  <c:v>20926</c:v>
                </c:pt>
                <c:pt idx="1807">
                  <c:v>20927</c:v>
                </c:pt>
                <c:pt idx="1808">
                  <c:v>20928</c:v>
                </c:pt>
                <c:pt idx="1809">
                  <c:v>20932</c:v>
                </c:pt>
                <c:pt idx="1810">
                  <c:v>20933</c:v>
                </c:pt>
                <c:pt idx="1811">
                  <c:v>20934</c:v>
                </c:pt>
                <c:pt idx="1812">
                  <c:v>20935</c:v>
                </c:pt>
                <c:pt idx="1813">
                  <c:v>20936</c:v>
                </c:pt>
                <c:pt idx="1814">
                  <c:v>20939</c:v>
                </c:pt>
                <c:pt idx="1815">
                  <c:v>20940</c:v>
                </c:pt>
                <c:pt idx="1816">
                  <c:v>20941</c:v>
                </c:pt>
                <c:pt idx="1817">
                  <c:v>20942</c:v>
                </c:pt>
                <c:pt idx="1818">
                  <c:v>20943</c:v>
                </c:pt>
                <c:pt idx="1819">
                  <c:v>20946</c:v>
                </c:pt>
                <c:pt idx="1820">
                  <c:v>20947</c:v>
                </c:pt>
                <c:pt idx="1821">
                  <c:v>20948</c:v>
                </c:pt>
                <c:pt idx="1822">
                  <c:v>20949</c:v>
                </c:pt>
                <c:pt idx="1823">
                  <c:v>20950</c:v>
                </c:pt>
                <c:pt idx="1824">
                  <c:v>20953</c:v>
                </c:pt>
                <c:pt idx="1825">
                  <c:v>20954</c:v>
                </c:pt>
                <c:pt idx="1826">
                  <c:v>20955</c:v>
                </c:pt>
                <c:pt idx="1827">
                  <c:v>20956</c:v>
                </c:pt>
                <c:pt idx="1828">
                  <c:v>20957</c:v>
                </c:pt>
                <c:pt idx="1829">
                  <c:v>20960</c:v>
                </c:pt>
                <c:pt idx="1830">
                  <c:v>20961</c:v>
                </c:pt>
                <c:pt idx="1831">
                  <c:v>20962</c:v>
                </c:pt>
                <c:pt idx="1832">
                  <c:v>20963</c:v>
                </c:pt>
                <c:pt idx="1833">
                  <c:v>20964</c:v>
                </c:pt>
                <c:pt idx="1834">
                  <c:v>20967</c:v>
                </c:pt>
                <c:pt idx="1835">
                  <c:v>20968</c:v>
                </c:pt>
                <c:pt idx="1836">
                  <c:v>20969</c:v>
                </c:pt>
                <c:pt idx="1837">
                  <c:v>20971</c:v>
                </c:pt>
                <c:pt idx="1838">
                  <c:v>20974</c:v>
                </c:pt>
                <c:pt idx="1839">
                  <c:v>20975</c:v>
                </c:pt>
                <c:pt idx="1840">
                  <c:v>20976</c:v>
                </c:pt>
                <c:pt idx="1841">
                  <c:v>20977</c:v>
                </c:pt>
                <c:pt idx="1842">
                  <c:v>20978</c:v>
                </c:pt>
                <c:pt idx="1843">
                  <c:v>20981</c:v>
                </c:pt>
                <c:pt idx="1844">
                  <c:v>20982</c:v>
                </c:pt>
                <c:pt idx="1845">
                  <c:v>20983</c:v>
                </c:pt>
                <c:pt idx="1846">
                  <c:v>20984</c:v>
                </c:pt>
                <c:pt idx="1847">
                  <c:v>20985</c:v>
                </c:pt>
                <c:pt idx="1848">
                  <c:v>20988</c:v>
                </c:pt>
                <c:pt idx="1849">
                  <c:v>20989</c:v>
                </c:pt>
                <c:pt idx="1850">
                  <c:v>20990</c:v>
                </c:pt>
                <c:pt idx="1851">
                  <c:v>20991</c:v>
                </c:pt>
                <c:pt idx="1852">
                  <c:v>20992</c:v>
                </c:pt>
                <c:pt idx="1853">
                  <c:v>20995</c:v>
                </c:pt>
                <c:pt idx="1854">
                  <c:v>20996</c:v>
                </c:pt>
                <c:pt idx="1855">
                  <c:v>20997</c:v>
                </c:pt>
                <c:pt idx="1856">
                  <c:v>20998</c:v>
                </c:pt>
                <c:pt idx="1857">
                  <c:v>20999</c:v>
                </c:pt>
                <c:pt idx="1858">
                  <c:v>21002</c:v>
                </c:pt>
                <c:pt idx="1859">
                  <c:v>21003</c:v>
                </c:pt>
                <c:pt idx="1860">
                  <c:v>21004</c:v>
                </c:pt>
                <c:pt idx="1861">
                  <c:v>21006</c:v>
                </c:pt>
                <c:pt idx="1862">
                  <c:v>21009</c:v>
                </c:pt>
                <c:pt idx="1863">
                  <c:v>21010</c:v>
                </c:pt>
                <c:pt idx="1864">
                  <c:v>21011</c:v>
                </c:pt>
                <c:pt idx="1865">
                  <c:v>21012</c:v>
                </c:pt>
                <c:pt idx="1866">
                  <c:v>21013</c:v>
                </c:pt>
                <c:pt idx="1867">
                  <c:v>21016</c:v>
                </c:pt>
                <c:pt idx="1868">
                  <c:v>21017</c:v>
                </c:pt>
                <c:pt idx="1869">
                  <c:v>21018</c:v>
                </c:pt>
                <c:pt idx="1870">
                  <c:v>21019</c:v>
                </c:pt>
                <c:pt idx="1871">
                  <c:v>21020</c:v>
                </c:pt>
                <c:pt idx="1872">
                  <c:v>21023</c:v>
                </c:pt>
                <c:pt idx="1873">
                  <c:v>21024</c:v>
                </c:pt>
                <c:pt idx="1874">
                  <c:v>21025</c:v>
                </c:pt>
                <c:pt idx="1875">
                  <c:v>21026</c:v>
                </c:pt>
                <c:pt idx="1876">
                  <c:v>21027</c:v>
                </c:pt>
                <c:pt idx="1877">
                  <c:v>21030</c:v>
                </c:pt>
                <c:pt idx="1878">
                  <c:v>21031</c:v>
                </c:pt>
                <c:pt idx="1879">
                  <c:v>21032</c:v>
                </c:pt>
                <c:pt idx="1880">
                  <c:v>21033</c:v>
                </c:pt>
                <c:pt idx="1881">
                  <c:v>21034</c:v>
                </c:pt>
                <c:pt idx="1882">
                  <c:v>21037</c:v>
                </c:pt>
                <c:pt idx="1883">
                  <c:v>21038</c:v>
                </c:pt>
                <c:pt idx="1884">
                  <c:v>21039</c:v>
                </c:pt>
                <c:pt idx="1885">
                  <c:v>21040</c:v>
                </c:pt>
                <c:pt idx="1886">
                  <c:v>21041</c:v>
                </c:pt>
                <c:pt idx="1887">
                  <c:v>21044</c:v>
                </c:pt>
                <c:pt idx="1888">
                  <c:v>21045</c:v>
                </c:pt>
                <c:pt idx="1889">
                  <c:v>21046</c:v>
                </c:pt>
                <c:pt idx="1890">
                  <c:v>21047</c:v>
                </c:pt>
                <c:pt idx="1891">
                  <c:v>21048</c:v>
                </c:pt>
                <c:pt idx="1892">
                  <c:v>21051</c:v>
                </c:pt>
                <c:pt idx="1893">
                  <c:v>21052</c:v>
                </c:pt>
                <c:pt idx="1894">
                  <c:v>21053</c:v>
                </c:pt>
                <c:pt idx="1895">
                  <c:v>21054</c:v>
                </c:pt>
                <c:pt idx="1896">
                  <c:v>21055</c:v>
                </c:pt>
                <c:pt idx="1897">
                  <c:v>21058</c:v>
                </c:pt>
                <c:pt idx="1898">
                  <c:v>21059</c:v>
                </c:pt>
                <c:pt idx="1899">
                  <c:v>21060</c:v>
                </c:pt>
                <c:pt idx="1900">
                  <c:v>21061</c:v>
                </c:pt>
                <c:pt idx="1901">
                  <c:v>21062</c:v>
                </c:pt>
                <c:pt idx="1902">
                  <c:v>21066</c:v>
                </c:pt>
                <c:pt idx="1903">
                  <c:v>21067</c:v>
                </c:pt>
                <c:pt idx="1904">
                  <c:v>21068</c:v>
                </c:pt>
                <c:pt idx="1905">
                  <c:v>21069</c:v>
                </c:pt>
                <c:pt idx="1906">
                  <c:v>21072</c:v>
                </c:pt>
                <c:pt idx="1907">
                  <c:v>21073</c:v>
                </c:pt>
                <c:pt idx="1908">
                  <c:v>21074</c:v>
                </c:pt>
                <c:pt idx="1909">
                  <c:v>21075</c:v>
                </c:pt>
                <c:pt idx="1910">
                  <c:v>21076</c:v>
                </c:pt>
                <c:pt idx="1911">
                  <c:v>21079</c:v>
                </c:pt>
                <c:pt idx="1912">
                  <c:v>21080</c:v>
                </c:pt>
                <c:pt idx="1913">
                  <c:v>21081</c:v>
                </c:pt>
                <c:pt idx="1914">
                  <c:v>21082</c:v>
                </c:pt>
                <c:pt idx="1915">
                  <c:v>21083</c:v>
                </c:pt>
                <c:pt idx="1916">
                  <c:v>21086</c:v>
                </c:pt>
                <c:pt idx="1917">
                  <c:v>21087</c:v>
                </c:pt>
                <c:pt idx="1918">
                  <c:v>21088</c:v>
                </c:pt>
                <c:pt idx="1919">
                  <c:v>21089</c:v>
                </c:pt>
                <c:pt idx="1920">
                  <c:v>21090</c:v>
                </c:pt>
                <c:pt idx="1921">
                  <c:v>21093</c:v>
                </c:pt>
                <c:pt idx="1922">
                  <c:v>21094</c:v>
                </c:pt>
                <c:pt idx="1923">
                  <c:v>21095</c:v>
                </c:pt>
                <c:pt idx="1924">
                  <c:v>21096</c:v>
                </c:pt>
                <c:pt idx="1925">
                  <c:v>21097</c:v>
                </c:pt>
                <c:pt idx="1926">
                  <c:v>21100</c:v>
                </c:pt>
                <c:pt idx="1927">
                  <c:v>21101</c:v>
                </c:pt>
                <c:pt idx="1928">
                  <c:v>21102</c:v>
                </c:pt>
                <c:pt idx="1929">
                  <c:v>21103</c:v>
                </c:pt>
                <c:pt idx="1930">
                  <c:v>21104</c:v>
                </c:pt>
                <c:pt idx="1931">
                  <c:v>21107</c:v>
                </c:pt>
                <c:pt idx="1932">
                  <c:v>21108</c:v>
                </c:pt>
                <c:pt idx="1933">
                  <c:v>21109</c:v>
                </c:pt>
                <c:pt idx="1934">
                  <c:v>21110</c:v>
                </c:pt>
                <c:pt idx="1935">
                  <c:v>21111</c:v>
                </c:pt>
                <c:pt idx="1936">
                  <c:v>21114</c:v>
                </c:pt>
                <c:pt idx="1937">
                  <c:v>21115</c:v>
                </c:pt>
                <c:pt idx="1938">
                  <c:v>21116</c:v>
                </c:pt>
                <c:pt idx="1939">
                  <c:v>21117</c:v>
                </c:pt>
                <c:pt idx="1940">
                  <c:v>21118</c:v>
                </c:pt>
                <c:pt idx="1941">
                  <c:v>21121</c:v>
                </c:pt>
                <c:pt idx="1942">
                  <c:v>21122</c:v>
                </c:pt>
                <c:pt idx="1943">
                  <c:v>21123</c:v>
                </c:pt>
                <c:pt idx="1944">
                  <c:v>21124</c:v>
                </c:pt>
                <c:pt idx="1945">
                  <c:v>21125</c:v>
                </c:pt>
                <c:pt idx="1946">
                  <c:v>21128</c:v>
                </c:pt>
                <c:pt idx="1947">
                  <c:v>21130</c:v>
                </c:pt>
                <c:pt idx="1948">
                  <c:v>21131</c:v>
                </c:pt>
                <c:pt idx="1949">
                  <c:v>21132</c:v>
                </c:pt>
                <c:pt idx="1950">
                  <c:v>21135</c:v>
                </c:pt>
                <c:pt idx="1951">
                  <c:v>21136</c:v>
                </c:pt>
                <c:pt idx="1952">
                  <c:v>21137</c:v>
                </c:pt>
                <c:pt idx="1953">
                  <c:v>21138</c:v>
                </c:pt>
                <c:pt idx="1954">
                  <c:v>21139</c:v>
                </c:pt>
                <c:pt idx="1955">
                  <c:v>21142</c:v>
                </c:pt>
                <c:pt idx="1956">
                  <c:v>21143</c:v>
                </c:pt>
                <c:pt idx="1957">
                  <c:v>21144</c:v>
                </c:pt>
                <c:pt idx="1958">
                  <c:v>21145</c:v>
                </c:pt>
                <c:pt idx="1959">
                  <c:v>21146</c:v>
                </c:pt>
                <c:pt idx="1960">
                  <c:v>21149</c:v>
                </c:pt>
                <c:pt idx="1961">
                  <c:v>21150</c:v>
                </c:pt>
                <c:pt idx="1962">
                  <c:v>21151</c:v>
                </c:pt>
                <c:pt idx="1963">
                  <c:v>21153</c:v>
                </c:pt>
                <c:pt idx="1964">
                  <c:v>21156</c:v>
                </c:pt>
                <c:pt idx="1965">
                  <c:v>21157</c:v>
                </c:pt>
                <c:pt idx="1966">
                  <c:v>21158</c:v>
                </c:pt>
                <c:pt idx="1967">
                  <c:v>21159</c:v>
                </c:pt>
                <c:pt idx="1968">
                  <c:v>21160</c:v>
                </c:pt>
                <c:pt idx="1969">
                  <c:v>21163</c:v>
                </c:pt>
                <c:pt idx="1970">
                  <c:v>21164</c:v>
                </c:pt>
                <c:pt idx="1971">
                  <c:v>21165</c:v>
                </c:pt>
                <c:pt idx="1972">
                  <c:v>21166</c:v>
                </c:pt>
                <c:pt idx="1973">
                  <c:v>21167</c:v>
                </c:pt>
                <c:pt idx="1974">
                  <c:v>21170</c:v>
                </c:pt>
                <c:pt idx="1975">
                  <c:v>21171</c:v>
                </c:pt>
                <c:pt idx="1976">
                  <c:v>21172</c:v>
                </c:pt>
                <c:pt idx="1977">
                  <c:v>21173</c:v>
                </c:pt>
                <c:pt idx="1978">
                  <c:v>21174</c:v>
                </c:pt>
                <c:pt idx="1979">
                  <c:v>21177</c:v>
                </c:pt>
                <c:pt idx="1980">
                  <c:v>21178</c:v>
                </c:pt>
                <c:pt idx="1981">
                  <c:v>21180</c:v>
                </c:pt>
                <c:pt idx="1982">
                  <c:v>21181</c:v>
                </c:pt>
                <c:pt idx="1983">
                  <c:v>21184</c:v>
                </c:pt>
                <c:pt idx="1984">
                  <c:v>21185</c:v>
                </c:pt>
                <c:pt idx="1985">
                  <c:v>21187</c:v>
                </c:pt>
                <c:pt idx="1986">
                  <c:v>21188</c:v>
                </c:pt>
                <c:pt idx="1987">
                  <c:v>21191</c:v>
                </c:pt>
                <c:pt idx="1988">
                  <c:v>21192</c:v>
                </c:pt>
                <c:pt idx="1989">
                  <c:v>21193</c:v>
                </c:pt>
                <c:pt idx="1990">
                  <c:v>21194</c:v>
                </c:pt>
                <c:pt idx="1991">
                  <c:v>21195</c:v>
                </c:pt>
                <c:pt idx="1992">
                  <c:v>21198</c:v>
                </c:pt>
                <c:pt idx="1993">
                  <c:v>21199</c:v>
                </c:pt>
                <c:pt idx="1994">
                  <c:v>21200</c:v>
                </c:pt>
                <c:pt idx="1995">
                  <c:v>21201</c:v>
                </c:pt>
                <c:pt idx="1996">
                  <c:v>21202</c:v>
                </c:pt>
                <c:pt idx="1997">
                  <c:v>21205</c:v>
                </c:pt>
                <c:pt idx="1998">
                  <c:v>21206</c:v>
                </c:pt>
                <c:pt idx="1999">
                  <c:v>21207</c:v>
                </c:pt>
                <c:pt idx="2000">
                  <c:v>21208</c:v>
                </c:pt>
                <c:pt idx="2001">
                  <c:v>21209</c:v>
                </c:pt>
                <c:pt idx="2002">
                  <c:v>21212</c:v>
                </c:pt>
                <c:pt idx="2003">
                  <c:v>21213</c:v>
                </c:pt>
                <c:pt idx="2004">
                  <c:v>21214</c:v>
                </c:pt>
                <c:pt idx="2005">
                  <c:v>21215</c:v>
                </c:pt>
                <c:pt idx="2006">
                  <c:v>21216</c:v>
                </c:pt>
                <c:pt idx="2007">
                  <c:v>21219</c:v>
                </c:pt>
                <c:pt idx="2008">
                  <c:v>21220</c:v>
                </c:pt>
                <c:pt idx="2009">
                  <c:v>21221</c:v>
                </c:pt>
                <c:pt idx="2010">
                  <c:v>21222</c:v>
                </c:pt>
                <c:pt idx="2011">
                  <c:v>21223</c:v>
                </c:pt>
                <c:pt idx="2012">
                  <c:v>21226</c:v>
                </c:pt>
                <c:pt idx="2013">
                  <c:v>21227</c:v>
                </c:pt>
                <c:pt idx="2014">
                  <c:v>21228</c:v>
                </c:pt>
                <c:pt idx="2015">
                  <c:v>21229</c:v>
                </c:pt>
                <c:pt idx="2016">
                  <c:v>21230</c:v>
                </c:pt>
                <c:pt idx="2017">
                  <c:v>21233</c:v>
                </c:pt>
                <c:pt idx="2018">
                  <c:v>21234</c:v>
                </c:pt>
                <c:pt idx="2019">
                  <c:v>21235</c:v>
                </c:pt>
                <c:pt idx="2020">
                  <c:v>21236</c:v>
                </c:pt>
                <c:pt idx="2021">
                  <c:v>21237</c:v>
                </c:pt>
                <c:pt idx="2022">
                  <c:v>21240</c:v>
                </c:pt>
                <c:pt idx="2023">
                  <c:v>21241</c:v>
                </c:pt>
                <c:pt idx="2024">
                  <c:v>21242</c:v>
                </c:pt>
                <c:pt idx="2025">
                  <c:v>21243</c:v>
                </c:pt>
                <c:pt idx="2026">
                  <c:v>21244</c:v>
                </c:pt>
                <c:pt idx="2027">
                  <c:v>21247</c:v>
                </c:pt>
                <c:pt idx="2028">
                  <c:v>21248</c:v>
                </c:pt>
                <c:pt idx="2029">
                  <c:v>21249</c:v>
                </c:pt>
                <c:pt idx="2030">
                  <c:v>21250</c:v>
                </c:pt>
                <c:pt idx="2031">
                  <c:v>21251</c:v>
                </c:pt>
                <c:pt idx="2032">
                  <c:v>21254</c:v>
                </c:pt>
                <c:pt idx="2033">
                  <c:v>21255</c:v>
                </c:pt>
                <c:pt idx="2034">
                  <c:v>21256</c:v>
                </c:pt>
                <c:pt idx="2035">
                  <c:v>21257</c:v>
                </c:pt>
                <c:pt idx="2036">
                  <c:v>21258</c:v>
                </c:pt>
                <c:pt idx="2037">
                  <c:v>21261</c:v>
                </c:pt>
                <c:pt idx="2038">
                  <c:v>21262</c:v>
                </c:pt>
                <c:pt idx="2039">
                  <c:v>21263</c:v>
                </c:pt>
                <c:pt idx="2040">
                  <c:v>21264</c:v>
                </c:pt>
                <c:pt idx="2041">
                  <c:v>21265</c:v>
                </c:pt>
                <c:pt idx="2042">
                  <c:v>21268</c:v>
                </c:pt>
                <c:pt idx="2043">
                  <c:v>21269</c:v>
                </c:pt>
                <c:pt idx="2044">
                  <c:v>21270</c:v>
                </c:pt>
                <c:pt idx="2045">
                  <c:v>21271</c:v>
                </c:pt>
                <c:pt idx="2046">
                  <c:v>21272</c:v>
                </c:pt>
                <c:pt idx="2047">
                  <c:v>21275</c:v>
                </c:pt>
                <c:pt idx="2048">
                  <c:v>21276</c:v>
                </c:pt>
                <c:pt idx="2049">
                  <c:v>21277</c:v>
                </c:pt>
                <c:pt idx="2050">
                  <c:v>21278</c:v>
                </c:pt>
                <c:pt idx="2051">
                  <c:v>21282</c:v>
                </c:pt>
                <c:pt idx="2052">
                  <c:v>21283</c:v>
                </c:pt>
                <c:pt idx="2053">
                  <c:v>21284</c:v>
                </c:pt>
                <c:pt idx="2054">
                  <c:v>21285</c:v>
                </c:pt>
                <c:pt idx="2055">
                  <c:v>21286</c:v>
                </c:pt>
                <c:pt idx="2056">
                  <c:v>21289</c:v>
                </c:pt>
                <c:pt idx="2057">
                  <c:v>21290</c:v>
                </c:pt>
                <c:pt idx="2058">
                  <c:v>21291</c:v>
                </c:pt>
                <c:pt idx="2059">
                  <c:v>21292</c:v>
                </c:pt>
                <c:pt idx="2060">
                  <c:v>21293</c:v>
                </c:pt>
                <c:pt idx="2061">
                  <c:v>21296</c:v>
                </c:pt>
                <c:pt idx="2062">
                  <c:v>21297</c:v>
                </c:pt>
                <c:pt idx="2063">
                  <c:v>21298</c:v>
                </c:pt>
                <c:pt idx="2064">
                  <c:v>21299</c:v>
                </c:pt>
                <c:pt idx="2065">
                  <c:v>21300</c:v>
                </c:pt>
                <c:pt idx="2066">
                  <c:v>21303</c:v>
                </c:pt>
                <c:pt idx="2067">
                  <c:v>21304</c:v>
                </c:pt>
                <c:pt idx="2068">
                  <c:v>21305</c:v>
                </c:pt>
                <c:pt idx="2069">
                  <c:v>21306</c:v>
                </c:pt>
                <c:pt idx="2070">
                  <c:v>21307</c:v>
                </c:pt>
                <c:pt idx="2071">
                  <c:v>21310</c:v>
                </c:pt>
                <c:pt idx="2072">
                  <c:v>21311</c:v>
                </c:pt>
                <c:pt idx="2073">
                  <c:v>21312</c:v>
                </c:pt>
                <c:pt idx="2074">
                  <c:v>21313</c:v>
                </c:pt>
                <c:pt idx="2075">
                  <c:v>21314</c:v>
                </c:pt>
                <c:pt idx="2076">
                  <c:v>21317</c:v>
                </c:pt>
                <c:pt idx="2077">
                  <c:v>21318</c:v>
                </c:pt>
                <c:pt idx="2078">
                  <c:v>21319</c:v>
                </c:pt>
                <c:pt idx="2079">
                  <c:v>21320</c:v>
                </c:pt>
                <c:pt idx="2080">
                  <c:v>21321</c:v>
                </c:pt>
                <c:pt idx="2081">
                  <c:v>21324</c:v>
                </c:pt>
                <c:pt idx="2082">
                  <c:v>21325</c:v>
                </c:pt>
                <c:pt idx="2083">
                  <c:v>21326</c:v>
                </c:pt>
                <c:pt idx="2084">
                  <c:v>21327</c:v>
                </c:pt>
                <c:pt idx="2085">
                  <c:v>21328</c:v>
                </c:pt>
                <c:pt idx="2086">
                  <c:v>21331</c:v>
                </c:pt>
                <c:pt idx="2087">
                  <c:v>21332</c:v>
                </c:pt>
                <c:pt idx="2088">
                  <c:v>21333</c:v>
                </c:pt>
                <c:pt idx="2089">
                  <c:v>21334</c:v>
                </c:pt>
                <c:pt idx="2090">
                  <c:v>21338</c:v>
                </c:pt>
                <c:pt idx="2091">
                  <c:v>21339</c:v>
                </c:pt>
                <c:pt idx="2092">
                  <c:v>21340</c:v>
                </c:pt>
                <c:pt idx="2093">
                  <c:v>21341</c:v>
                </c:pt>
                <c:pt idx="2094">
                  <c:v>21342</c:v>
                </c:pt>
                <c:pt idx="2095">
                  <c:v>21345</c:v>
                </c:pt>
                <c:pt idx="2096">
                  <c:v>21346</c:v>
                </c:pt>
                <c:pt idx="2097">
                  <c:v>21347</c:v>
                </c:pt>
                <c:pt idx="2098">
                  <c:v>21348</c:v>
                </c:pt>
                <c:pt idx="2099">
                  <c:v>21349</c:v>
                </c:pt>
                <c:pt idx="2100">
                  <c:v>21352</c:v>
                </c:pt>
                <c:pt idx="2101">
                  <c:v>21353</c:v>
                </c:pt>
                <c:pt idx="2102">
                  <c:v>21354</c:v>
                </c:pt>
                <c:pt idx="2103">
                  <c:v>21355</c:v>
                </c:pt>
                <c:pt idx="2104">
                  <c:v>21356</c:v>
                </c:pt>
                <c:pt idx="2105">
                  <c:v>21359</c:v>
                </c:pt>
                <c:pt idx="2106">
                  <c:v>21360</c:v>
                </c:pt>
                <c:pt idx="2107">
                  <c:v>21361</c:v>
                </c:pt>
                <c:pt idx="2108">
                  <c:v>21362</c:v>
                </c:pt>
                <c:pt idx="2109">
                  <c:v>21363</c:v>
                </c:pt>
                <c:pt idx="2110">
                  <c:v>21366</c:v>
                </c:pt>
                <c:pt idx="2111">
                  <c:v>21367</c:v>
                </c:pt>
                <c:pt idx="2112">
                  <c:v>21368</c:v>
                </c:pt>
                <c:pt idx="2113">
                  <c:v>21369</c:v>
                </c:pt>
                <c:pt idx="2114">
                  <c:v>21373</c:v>
                </c:pt>
                <c:pt idx="2115">
                  <c:v>21374</c:v>
                </c:pt>
                <c:pt idx="2116">
                  <c:v>21375</c:v>
                </c:pt>
                <c:pt idx="2117">
                  <c:v>21376</c:v>
                </c:pt>
                <c:pt idx="2118">
                  <c:v>21377</c:v>
                </c:pt>
                <c:pt idx="2119">
                  <c:v>21380</c:v>
                </c:pt>
                <c:pt idx="2120">
                  <c:v>21381</c:v>
                </c:pt>
                <c:pt idx="2121">
                  <c:v>21382</c:v>
                </c:pt>
                <c:pt idx="2122">
                  <c:v>21383</c:v>
                </c:pt>
                <c:pt idx="2123">
                  <c:v>21384</c:v>
                </c:pt>
                <c:pt idx="2124">
                  <c:v>21387</c:v>
                </c:pt>
                <c:pt idx="2125">
                  <c:v>21388</c:v>
                </c:pt>
                <c:pt idx="2126">
                  <c:v>21389</c:v>
                </c:pt>
                <c:pt idx="2127">
                  <c:v>21390</c:v>
                </c:pt>
                <c:pt idx="2128">
                  <c:v>21391</c:v>
                </c:pt>
                <c:pt idx="2129">
                  <c:v>21394</c:v>
                </c:pt>
                <c:pt idx="2130">
                  <c:v>21395</c:v>
                </c:pt>
                <c:pt idx="2131">
                  <c:v>21396</c:v>
                </c:pt>
                <c:pt idx="2132">
                  <c:v>21397</c:v>
                </c:pt>
                <c:pt idx="2133">
                  <c:v>21398</c:v>
                </c:pt>
                <c:pt idx="2134">
                  <c:v>21401</c:v>
                </c:pt>
                <c:pt idx="2135">
                  <c:v>21402</c:v>
                </c:pt>
                <c:pt idx="2136">
                  <c:v>21403</c:v>
                </c:pt>
                <c:pt idx="2137">
                  <c:v>21404</c:v>
                </c:pt>
                <c:pt idx="2138">
                  <c:v>21405</c:v>
                </c:pt>
                <c:pt idx="2139">
                  <c:v>21408</c:v>
                </c:pt>
                <c:pt idx="2140">
                  <c:v>21409</c:v>
                </c:pt>
                <c:pt idx="2141">
                  <c:v>21410</c:v>
                </c:pt>
                <c:pt idx="2142">
                  <c:v>21411</c:v>
                </c:pt>
                <c:pt idx="2143">
                  <c:v>21412</c:v>
                </c:pt>
                <c:pt idx="2144">
                  <c:v>21415</c:v>
                </c:pt>
                <c:pt idx="2145">
                  <c:v>21416</c:v>
                </c:pt>
                <c:pt idx="2146">
                  <c:v>21417</c:v>
                </c:pt>
                <c:pt idx="2147">
                  <c:v>21418</c:v>
                </c:pt>
                <c:pt idx="2148">
                  <c:v>21419</c:v>
                </c:pt>
                <c:pt idx="2149">
                  <c:v>21422</c:v>
                </c:pt>
                <c:pt idx="2150">
                  <c:v>21423</c:v>
                </c:pt>
                <c:pt idx="2151">
                  <c:v>21424</c:v>
                </c:pt>
                <c:pt idx="2152">
                  <c:v>21425</c:v>
                </c:pt>
                <c:pt idx="2153">
                  <c:v>21426</c:v>
                </c:pt>
                <c:pt idx="2154">
                  <c:v>21430</c:v>
                </c:pt>
                <c:pt idx="2155">
                  <c:v>21431</c:v>
                </c:pt>
                <c:pt idx="2156">
                  <c:v>21432</c:v>
                </c:pt>
                <c:pt idx="2157">
                  <c:v>21433</c:v>
                </c:pt>
                <c:pt idx="2158">
                  <c:v>21436</c:v>
                </c:pt>
                <c:pt idx="2159">
                  <c:v>21437</c:v>
                </c:pt>
                <c:pt idx="2160">
                  <c:v>21438</c:v>
                </c:pt>
                <c:pt idx="2161">
                  <c:v>21439</c:v>
                </c:pt>
                <c:pt idx="2162">
                  <c:v>21440</c:v>
                </c:pt>
                <c:pt idx="2163">
                  <c:v>21443</c:v>
                </c:pt>
                <c:pt idx="2164">
                  <c:v>21444</c:v>
                </c:pt>
                <c:pt idx="2165">
                  <c:v>21445</c:v>
                </c:pt>
                <c:pt idx="2166">
                  <c:v>21446</c:v>
                </c:pt>
                <c:pt idx="2167">
                  <c:v>21447</c:v>
                </c:pt>
                <c:pt idx="2168">
                  <c:v>21450</c:v>
                </c:pt>
                <c:pt idx="2169">
                  <c:v>21451</c:v>
                </c:pt>
                <c:pt idx="2170">
                  <c:v>21452</c:v>
                </c:pt>
                <c:pt idx="2171">
                  <c:v>21453</c:v>
                </c:pt>
                <c:pt idx="2172">
                  <c:v>21454</c:v>
                </c:pt>
                <c:pt idx="2173">
                  <c:v>21457</c:v>
                </c:pt>
                <c:pt idx="2174">
                  <c:v>21458</c:v>
                </c:pt>
                <c:pt idx="2175">
                  <c:v>21459</c:v>
                </c:pt>
                <c:pt idx="2176">
                  <c:v>21460</c:v>
                </c:pt>
                <c:pt idx="2177">
                  <c:v>21461</c:v>
                </c:pt>
                <c:pt idx="2178">
                  <c:v>21464</c:v>
                </c:pt>
                <c:pt idx="2179">
                  <c:v>21465</c:v>
                </c:pt>
                <c:pt idx="2180">
                  <c:v>21466</c:v>
                </c:pt>
                <c:pt idx="2181">
                  <c:v>21467</c:v>
                </c:pt>
                <c:pt idx="2182">
                  <c:v>21468</c:v>
                </c:pt>
                <c:pt idx="2183">
                  <c:v>21471</c:v>
                </c:pt>
                <c:pt idx="2184">
                  <c:v>21472</c:v>
                </c:pt>
                <c:pt idx="2185">
                  <c:v>21473</c:v>
                </c:pt>
                <c:pt idx="2186">
                  <c:v>21474</c:v>
                </c:pt>
                <c:pt idx="2187">
                  <c:v>21475</c:v>
                </c:pt>
                <c:pt idx="2188">
                  <c:v>21478</c:v>
                </c:pt>
                <c:pt idx="2189">
                  <c:v>21479</c:v>
                </c:pt>
                <c:pt idx="2190">
                  <c:v>21480</c:v>
                </c:pt>
                <c:pt idx="2191">
                  <c:v>21481</c:v>
                </c:pt>
                <c:pt idx="2192">
                  <c:v>21482</c:v>
                </c:pt>
                <c:pt idx="2193">
                  <c:v>21485</c:v>
                </c:pt>
                <c:pt idx="2194">
                  <c:v>21486</c:v>
                </c:pt>
                <c:pt idx="2195">
                  <c:v>21487</c:v>
                </c:pt>
                <c:pt idx="2196">
                  <c:v>21488</c:v>
                </c:pt>
                <c:pt idx="2197">
                  <c:v>21489</c:v>
                </c:pt>
                <c:pt idx="2198">
                  <c:v>21492</c:v>
                </c:pt>
                <c:pt idx="2199">
                  <c:v>21494</c:v>
                </c:pt>
                <c:pt idx="2200">
                  <c:v>21495</c:v>
                </c:pt>
                <c:pt idx="2201">
                  <c:v>21496</c:v>
                </c:pt>
                <c:pt idx="2202">
                  <c:v>21499</c:v>
                </c:pt>
                <c:pt idx="2203">
                  <c:v>21500</c:v>
                </c:pt>
                <c:pt idx="2204">
                  <c:v>21501</c:v>
                </c:pt>
                <c:pt idx="2205">
                  <c:v>21502</c:v>
                </c:pt>
                <c:pt idx="2206">
                  <c:v>21503</c:v>
                </c:pt>
                <c:pt idx="2207">
                  <c:v>21506</c:v>
                </c:pt>
                <c:pt idx="2208">
                  <c:v>21507</c:v>
                </c:pt>
                <c:pt idx="2209">
                  <c:v>21508</c:v>
                </c:pt>
                <c:pt idx="2210">
                  <c:v>21509</c:v>
                </c:pt>
                <c:pt idx="2211">
                  <c:v>21510</c:v>
                </c:pt>
                <c:pt idx="2212">
                  <c:v>21513</c:v>
                </c:pt>
                <c:pt idx="2213">
                  <c:v>21514</c:v>
                </c:pt>
                <c:pt idx="2214">
                  <c:v>21515</c:v>
                </c:pt>
                <c:pt idx="2215">
                  <c:v>21517</c:v>
                </c:pt>
                <c:pt idx="2216">
                  <c:v>21520</c:v>
                </c:pt>
                <c:pt idx="2217">
                  <c:v>21521</c:v>
                </c:pt>
                <c:pt idx="2218">
                  <c:v>21522</c:v>
                </c:pt>
                <c:pt idx="2219">
                  <c:v>21523</c:v>
                </c:pt>
                <c:pt idx="2220">
                  <c:v>21524</c:v>
                </c:pt>
                <c:pt idx="2221">
                  <c:v>21527</c:v>
                </c:pt>
                <c:pt idx="2222">
                  <c:v>21528</c:v>
                </c:pt>
                <c:pt idx="2223">
                  <c:v>21529</c:v>
                </c:pt>
                <c:pt idx="2224">
                  <c:v>21530</c:v>
                </c:pt>
                <c:pt idx="2225">
                  <c:v>21531</c:v>
                </c:pt>
                <c:pt idx="2226">
                  <c:v>21534</c:v>
                </c:pt>
                <c:pt idx="2227">
                  <c:v>21535</c:v>
                </c:pt>
                <c:pt idx="2228">
                  <c:v>21536</c:v>
                </c:pt>
                <c:pt idx="2229">
                  <c:v>21537</c:v>
                </c:pt>
                <c:pt idx="2230">
                  <c:v>21538</c:v>
                </c:pt>
                <c:pt idx="2231">
                  <c:v>21541</c:v>
                </c:pt>
                <c:pt idx="2232">
                  <c:v>21542</c:v>
                </c:pt>
                <c:pt idx="2233">
                  <c:v>21543</c:v>
                </c:pt>
                <c:pt idx="2234">
                  <c:v>21548</c:v>
                </c:pt>
                <c:pt idx="2235">
                  <c:v>21549</c:v>
                </c:pt>
                <c:pt idx="2236">
                  <c:v>21550</c:v>
                </c:pt>
                <c:pt idx="2237">
                  <c:v>21552</c:v>
                </c:pt>
                <c:pt idx="2238">
                  <c:v>21555</c:v>
                </c:pt>
                <c:pt idx="2239">
                  <c:v>21556</c:v>
                </c:pt>
                <c:pt idx="2240">
                  <c:v>21557</c:v>
                </c:pt>
                <c:pt idx="2241">
                  <c:v>21558</c:v>
                </c:pt>
                <c:pt idx="2242">
                  <c:v>21559</c:v>
                </c:pt>
                <c:pt idx="2243">
                  <c:v>21562</c:v>
                </c:pt>
                <c:pt idx="2244">
                  <c:v>21563</c:v>
                </c:pt>
                <c:pt idx="2245">
                  <c:v>21564</c:v>
                </c:pt>
                <c:pt idx="2246">
                  <c:v>21565</c:v>
                </c:pt>
                <c:pt idx="2247">
                  <c:v>21566</c:v>
                </c:pt>
                <c:pt idx="2248">
                  <c:v>21569</c:v>
                </c:pt>
                <c:pt idx="2249">
                  <c:v>21570</c:v>
                </c:pt>
                <c:pt idx="2250">
                  <c:v>21571</c:v>
                </c:pt>
                <c:pt idx="2251">
                  <c:v>21572</c:v>
                </c:pt>
                <c:pt idx="2252">
                  <c:v>21573</c:v>
                </c:pt>
                <c:pt idx="2253">
                  <c:v>21576</c:v>
                </c:pt>
                <c:pt idx="2254">
                  <c:v>21577</c:v>
                </c:pt>
                <c:pt idx="2255">
                  <c:v>21578</c:v>
                </c:pt>
                <c:pt idx="2256">
                  <c:v>21579</c:v>
                </c:pt>
                <c:pt idx="2257">
                  <c:v>21580</c:v>
                </c:pt>
                <c:pt idx="2258">
                  <c:v>21583</c:v>
                </c:pt>
                <c:pt idx="2259">
                  <c:v>21584</c:v>
                </c:pt>
                <c:pt idx="2260">
                  <c:v>21585</c:v>
                </c:pt>
                <c:pt idx="2261">
                  <c:v>21586</c:v>
                </c:pt>
                <c:pt idx="2262">
                  <c:v>21587</c:v>
                </c:pt>
                <c:pt idx="2263">
                  <c:v>21590</c:v>
                </c:pt>
                <c:pt idx="2264">
                  <c:v>21591</c:v>
                </c:pt>
                <c:pt idx="2265">
                  <c:v>21592</c:v>
                </c:pt>
                <c:pt idx="2266">
                  <c:v>21593</c:v>
                </c:pt>
                <c:pt idx="2267">
                  <c:v>21594</c:v>
                </c:pt>
                <c:pt idx="2268">
                  <c:v>21597</c:v>
                </c:pt>
                <c:pt idx="2269">
                  <c:v>21598</c:v>
                </c:pt>
                <c:pt idx="2270">
                  <c:v>21599</c:v>
                </c:pt>
                <c:pt idx="2271">
                  <c:v>21600</c:v>
                </c:pt>
                <c:pt idx="2272">
                  <c:v>21601</c:v>
                </c:pt>
                <c:pt idx="2273">
                  <c:v>21605</c:v>
                </c:pt>
                <c:pt idx="2274">
                  <c:v>21606</c:v>
                </c:pt>
                <c:pt idx="2275">
                  <c:v>21607</c:v>
                </c:pt>
                <c:pt idx="2276">
                  <c:v>21608</c:v>
                </c:pt>
                <c:pt idx="2277">
                  <c:v>21611</c:v>
                </c:pt>
                <c:pt idx="2278">
                  <c:v>21612</c:v>
                </c:pt>
                <c:pt idx="2279">
                  <c:v>21613</c:v>
                </c:pt>
                <c:pt idx="2280">
                  <c:v>21614</c:v>
                </c:pt>
                <c:pt idx="2281">
                  <c:v>21615</c:v>
                </c:pt>
                <c:pt idx="2282">
                  <c:v>21618</c:v>
                </c:pt>
                <c:pt idx="2283">
                  <c:v>21619</c:v>
                </c:pt>
                <c:pt idx="2284">
                  <c:v>21620</c:v>
                </c:pt>
                <c:pt idx="2285">
                  <c:v>21621</c:v>
                </c:pt>
                <c:pt idx="2286">
                  <c:v>21622</c:v>
                </c:pt>
                <c:pt idx="2287">
                  <c:v>21625</c:v>
                </c:pt>
                <c:pt idx="2288">
                  <c:v>21626</c:v>
                </c:pt>
                <c:pt idx="2289">
                  <c:v>21627</c:v>
                </c:pt>
                <c:pt idx="2290">
                  <c:v>21628</c:v>
                </c:pt>
                <c:pt idx="2291">
                  <c:v>21629</c:v>
                </c:pt>
                <c:pt idx="2292">
                  <c:v>21632</c:v>
                </c:pt>
                <c:pt idx="2293">
                  <c:v>21633</c:v>
                </c:pt>
                <c:pt idx="2294">
                  <c:v>21634</c:v>
                </c:pt>
                <c:pt idx="2295">
                  <c:v>21635</c:v>
                </c:pt>
                <c:pt idx="2296">
                  <c:v>21639</c:v>
                </c:pt>
                <c:pt idx="2297">
                  <c:v>21640</c:v>
                </c:pt>
                <c:pt idx="2298">
                  <c:v>21641</c:v>
                </c:pt>
                <c:pt idx="2299">
                  <c:v>21642</c:v>
                </c:pt>
                <c:pt idx="2300">
                  <c:v>21643</c:v>
                </c:pt>
                <c:pt idx="2301">
                  <c:v>21646</c:v>
                </c:pt>
                <c:pt idx="2302">
                  <c:v>21647</c:v>
                </c:pt>
                <c:pt idx="2303">
                  <c:v>21648</c:v>
                </c:pt>
                <c:pt idx="2304">
                  <c:v>21649</c:v>
                </c:pt>
                <c:pt idx="2305">
                  <c:v>21650</c:v>
                </c:pt>
                <c:pt idx="2306">
                  <c:v>21653</c:v>
                </c:pt>
                <c:pt idx="2307">
                  <c:v>21654</c:v>
                </c:pt>
                <c:pt idx="2308">
                  <c:v>21655</c:v>
                </c:pt>
                <c:pt idx="2309">
                  <c:v>21656</c:v>
                </c:pt>
                <c:pt idx="2310">
                  <c:v>21657</c:v>
                </c:pt>
                <c:pt idx="2311">
                  <c:v>21660</c:v>
                </c:pt>
                <c:pt idx="2312">
                  <c:v>21661</c:v>
                </c:pt>
                <c:pt idx="2313">
                  <c:v>21662</c:v>
                </c:pt>
                <c:pt idx="2314">
                  <c:v>21663</c:v>
                </c:pt>
                <c:pt idx="2315">
                  <c:v>21664</c:v>
                </c:pt>
                <c:pt idx="2316">
                  <c:v>21667</c:v>
                </c:pt>
                <c:pt idx="2317">
                  <c:v>21668</c:v>
                </c:pt>
                <c:pt idx="2318">
                  <c:v>21669</c:v>
                </c:pt>
                <c:pt idx="2319">
                  <c:v>21670</c:v>
                </c:pt>
                <c:pt idx="2320">
                  <c:v>21671</c:v>
                </c:pt>
                <c:pt idx="2321">
                  <c:v>21674</c:v>
                </c:pt>
                <c:pt idx="2322">
                  <c:v>21675</c:v>
                </c:pt>
                <c:pt idx="2323">
                  <c:v>21676</c:v>
                </c:pt>
                <c:pt idx="2324">
                  <c:v>21677</c:v>
                </c:pt>
                <c:pt idx="2325">
                  <c:v>21678</c:v>
                </c:pt>
                <c:pt idx="2326">
                  <c:v>21681</c:v>
                </c:pt>
                <c:pt idx="2327">
                  <c:v>21682</c:v>
                </c:pt>
                <c:pt idx="2328">
                  <c:v>21683</c:v>
                </c:pt>
                <c:pt idx="2329">
                  <c:v>21684</c:v>
                </c:pt>
                <c:pt idx="2330">
                  <c:v>21685</c:v>
                </c:pt>
                <c:pt idx="2331">
                  <c:v>21688</c:v>
                </c:pt>
                <c:pt idx="2332">
                  <c:v>21689</c:v>
                </c:pt>
                <c:pt idx="2333">
                  <c:v>21690</c:v>
                </c:pt>
                <c:pt idx="2334">
                  <c:v>21691</c:v>
                </c:pt>
                <c:pt idx="2335">
                  <c:v>21692</c:v>
                </c:pt>
                <c:pt idx="2336">
                  <c:v>21695</c:v>
                </c:pt>
                <c:pt idx="2337">
                  <c:v>21696</c:v>
                </c:pt>
                <c:pt idx="2338">
                  <c:v>21697</c:v>
                </c:pt>
                <c:pt idx="2339">
                  <c:v>21698</c:v>
                </c:pt>
                <c:pt idx="2340">
                  <c:v>21699</c:v>
                </c:pt>
                <c:pt idx="2341">
                  <c:v>21702</c:v>
                </c:pt>
                <c:pt idx="2342">
                  <c:v>21703</c:v>
                </c:pt>
                <c:pt idx="2343">
                  <c:v>21704</c:v>
                </c:pt>
                <c:pt idx="2344">
                  <c:v>21705</c:v>
                </c:pt>
                <c:pt idx="2345">
                  <c:v>21706</c:v>
                </c:pt>
                <c:pt idx="2346">
                  <c:v>21709</c:v>
                </c:pt>
                <c:pt idx="2347">
                  <c:v>21710</c:v>
                </c:pt>
                <c:pt idx="2348">
                  <c:v>21711</c:v>
                </c:pt>
                <c:pt idx="2349">
                  <c:v>21712</c:v>
                </c:pt>
                <c:pt idx="2350">
                  <c:v>21713</c:v>
                </c:pt>
                <c:pt idx="2351">
                  <c:v>21716</c:v>
                </c:pt>
                <c:pt idx="2352">
                  <c:v>21717</c:v>
                </c:pt>
                <c:pt idx="2353">
                  <c:v>21718</c:v>
                </c:pt>
                <c:pt idx="2354">
                  <c:v>21719</c:v>
                </c:pt>
                <c:pt idx="2355">
                  <c:v>21720</c:v>
                </c:pt>
                <c:pt idx="2356">
                  <c:v>21723</c:v>
                </c:pt>
                <c:pt idx="2357">
                  <c:v>21724</c:v>
                </c:pt>
                <c:pt idx="2358">
                  <c:v>21725</c:v>
                </c:pt>
                <c:pt idx="2359">
                  <c:v>21726</c:v>
                </c:pt>
                <c:pt idx="2360">
                  <c:v>21727</c:v>
                </c:pt>
                <c:pt idx="2361">
                  <c:v>21730</c:v>
                </c:pt>
                <c:pt idx="2362">
                  <c:v>21731</c:v>
                </c:pt>
                <c:pt idx="2363">
                  <c:v>21732</c:v>
                </c:pt>
                <c:pt idx="2364">
                  <c:v>21733</c:v>
                </c:pt>
                <c:pt idx="2365">
                  <c:v>21737</c:v>
                </c:pt>
                <c:pt idx="2366">
                  <c:v>21738</c:v>
                </c:pt>
                <c:pt idx="2367">
                  <c:v>21739</c:v>
                </c:pt>
                <c:pt idx="2368">
                  <c:v>21740</c:v>
                </c:pt>
                <c:pt idx="2369">
                  <c:v>21741</c:v>
                </c:pt>
                <c:pt idx="2370">
                  <c:v>21744</c:v>
                </c:pt>
                <c:pt idx="2371">
                  <c:v>21745</c:v>
                </c:pt>
                <c:pt idx="2372">
                  <c:v>21746</c:v>
                </c:pt>
                <c:pt idx="2373">
                  <c:v>21747</c:v>
                </c:pt>
                <c:pt idx="2374">
                  <c:v>21748</c:v>
                </c:pt>
                <c:pt idx="2375">
                  <c:v>21751</c:v>
                </c:pt>
                <c:pt idx="2376">
                  <c:v>21752</c:v>
                </c:pt>
                <c:pt idx="2377">
                  <c:v>21753</c:v>
                </c:pt>
                <c:pt idx="2378">
                  <c:v>21754</c:v>
                </c:pt>
                <c:pt idx="2379">
                  <c:v>21755</c:v>
                </c:pt>
                <c:pt idx="2380">
                  <c:v>21758</c:v>
                </c:pt>
                <c:pt idx="2381">
                  <c:v>21759</c:v>
                </c:pt>
                <c:pt idx="2382">
                  <c:v>21760</c:v>
                </c:pt>
                <c:pt idx="2383">
                  <c:v>21761</c:v>
                </c:pt>
                <c:pt idx="2384">
                  <c:v>21762</c:v>
                </c:pt>
                <c:pt idx="2385">
                  <c:v>21765</c:v>
                </c:pt>
                <c:pt idx="2386">
                  <c:v>21766</c:v>
                </c:pt>
                <c:pt idx="2387">
                  <c:v>21767</c:v>
                </c:pt>
                <c:pt idx="2388">
                  <c:v>21768</c:v>
                </c:pt>
                <c:pt idx="2389">
                  <c:v>21769</c:v>
                </c:pt>
                <c:pt idx="2390">
                  <c:v>21772</c:v>
                </c:pt>
                <c:pt idx="2391">
                  <c:v>21773</c:v>
                </c:pt>
                <c:pt idx="2392">
                  <c:v>21774</c:v>
                </c:pt>
                <c:pt idx="2393">
                  <c:v>21775</c:v>
                </c:pt>
                <c:pt idx="2394">
                  <c:v>21776</c:v>
                </c:pt>
                <c:pt idx="2395">
                  <c:v>21779</c:v>
                </c:pt>
                <c:pt idx="2396">
                  <c:v>21780</c:v>
                </c:pt>
                <c:pt idx="2397">
                  <c:v>21781</c:v>
                </c:pt>
                <c:pt idx="2398">
                  <c:v>21782</c:v>
                </c:pt>
                <c:pt idx="2399">
                  <c:v>21783</c:v>
                </c:pt>
                <c:pt idx="2400">
                  <c:v>21786</c:v>
                </c:pt>
                <c:pt idx="2401">
                  <c:v>21787</c:v>
                </c:pt>
                <c:pt idx="2402">
                  <c:v>21788</c:v>
                </c:pt>
                <c:pt idx="2403">
                  <c:v>21789</c:v>
                </c:pt>
                <c:pt idx="2404">
                  <c:v>21790</c:v>
                </c:pt>
                <c:pt idx="2405">
                  <c:v>21793</c:v>
                </c:pt>
                <c:pt idx="2406">
                  <c:v>21794</c:v>
                </c:pt>
                <c:pt idx="2407">
                  <c:v>21795</c:v>
                </c:pt>
                <c:pt idx="2408">
                  <c:v>21796</c:v>
                </c:pt>
                <c:pt idx="2409">
                  <c:v>21797</c:v>
                </c:pt>
                <c:pt idx="2410">
                  <c:v>21801</c:v>
                </c:pt>
                <c:pt idx="2411">
                  <c:v>21802</c:v>
                </c:pt>
                <c:pt idx="2412">
                  <c:v>21803</c:v>
                </c:pt>
                <c:pt idx="2413">
                  <c:v>21804</c:v>
                </c:pt>
                <c:pt idx="2414">
                  <c:v>21807</c:v>
                </c:pt>
                <c:pt idx="2415">
                  <c:v>21808</c:v>
                </c:pt>
                <c:pt idx="2416">
                  <c:v>21809</c:v>
                </c:pt>
                <c:pt idx="2417">
                  <c:v>21810</c:v>
                </c:pt>
                <c:pt idx="2418">
                  <c:v>21811</c:v>
                </c:pt>
                <c:pt idx="2419">
                  <c:v>21814</c:v>
                </c:pt>
                <c:pt idx="2420">
                  <c:v>21815</c:v>
                </c:pt>
                <c:pt idx="2421">
                  <c:v>21816</c:v>
                </c:pt>
                <c:pt idx="2422">
                  <c:v>21817</c:v>
                </c:pt>
                <c:pt idx="2423">
                  <c:v>21818</c:v>
                </c:pt>
                <c:pt idx="2424">
                  <c:v>21821</c:v>
                </c:pt>
                <c:pt idx="2425">
                  <c:v>21822</c:v>
                </c:pt>
                <c:pt idx="2426">
                  <c:v>21823</c:v>
                </c:pt>
                <c:pt idx="2427">
                  <c:v>21824</c:v>
                </c:pt>
                <c:pt idx="2428">
                  <c:v>21825</c:v>
                </c:pt>
                <c:pt idx="2429">
                  <c:v>21828</c:v>
                </c:pt>
                <c:pt idx="2430">
                  <c:v>21829</c:v>
                </c:pt>
                <c:pt idx="2431">
                  <c:v>21830</c:v>
                </c:pt>
                <c:pt idx="2432">
                  <c:v>21831</c:v>
                </c:pt>
                <c:pt idx="2433">
                  <c:v>21832</c:v>
                </c:pt>
                <c:pt idx="2434">
                  <c:v>21835</c:v>
                </c:pt>
                <c:pt idx="2435">
                  <c:v>21836</c:v>
                </c:pt>
                <c:pt idx="2436">
                  <c:v>21837</c:v>
                </c:pt>
                <c:pt idx="2437">
                  <c:v>21838</c:v>
                </c:pt>
                <c:pt idx="2438">
                  <c:v>21839</c:v>
                </c:pt>
                <c:pt idx="2439">
                  <c:v>21842</c:v>
                </c:pt>
                <c:pt idx="2440">
                  <c:v>21843</c:v>
                </c:pt>
                <c:pt idx="2441">
                  <c:v>21844</c:v>
                </c:pt>
                <c:pt idx="2442">
                  <c:v>21845</c:v>
                </c:pt>
                <c:pt idx="2443">
                  <c:v>21846</c:v>
                </c:pt>
                <c:pt idx="2444">
                  <c:v>21849</c:v>
                </c:pt>
                <c:pt idx="2445">
                  <c:v>21850</c:v>
                </c:pt>
                <c:pt idx="2446">
                  <c:v>21851</c:v>
                </c:pt>
                <c:pt idx="2447">
                  <c:v>21852</c:v>
                </c:pt>
                <c:pt idx="2448">
                  <c:v>21853</c:v>
                </c:pt>
                <c:pt idx="2449">
                  <c:v>21856</c:v>
                </c:pt>
                <c:pt idx="2450">
                  <c:v>21858</c:v>
                </c:pt>
                <c:pt idx="2451">
                  <c:v>21859</c:v>
                </c:pt>
                <c:pt idx="2452">
                  <c:v>21860</c:v>
                </c:pt>
                <c:pt idx="2453">
                  <c:v>21863</c:v>
                </c:pt>
                <c:pt idx="2454">
                  <c:v>21864</c:v>
                </c:pt>
                <c:pt idx="2455">
                  <c:v>21865</c:v>
                </c:pt>
                <c:pt idx="2456">
                  <c:v>21866</c:v>
                </c:pt>
                <c:pt idx="2457">
                  <c:v>21867</c:v>
                </c:pt>
                <c:pt idx="2458">
                  <c:v>21870</c:v>
                </c:pt>
                <c:pt idx="2459">
                  <c:v>21871</c:v>
                </c:pt>
                <c:pt idx="2460">
                  <c:v>21872</c:v>
                </c:pt>
                <c:pt idx="2461">
                  <c:v>21873</c:v>
                </c:pt>
                <c:pt idx="2462">
                  <c:v>21874</c:v>
                </c:pt>
                <c:pt idx="2463">
                  <c:v>21877</c:v>
                </c:pt>
                <c:pt idx="2464">
                  <c:v>21878</c:v>
                </c:pt>
                <c:pt idx="2465">
                  <c:v>21879</c:v>
                </c:pt>
                <c:pt idx="2466">
                  <c:v>21881</c:v>
                </c:pt>
                <c:pt idx="2467">
                  <c:v>21884</c:v>
                </c:pt>
                <c:pt idx="2468">
                  <c:v>21885</c:v>
                </c:pt>
                <c:pt idx="2469">
                  <c:v>21886</c:v>
                </c:pt>
                <c:pt idx="2470">
                  <c:v>21887</c:v>
                </c:pt>
                <c:pt idx="2471">
                  <c:v>21888</c:v>
                </c:pt>
                <c:pt idx="2472">
                  <c:v>21891</c:v>
                </c:pt>
                <c:pt idx="2473">
                  <c:v>21892</c:v>
                </c:pt>
                <c:pt idx="2474">
                  <c:v>21893</c:v>
                </c:pt>
                <c:pt idx="2475">
                  <c:v>21894</c:v>
                </c:pt>
                <c:pt idx="2476">
                  <c:v>21895</c:v>
                </c:pt>
                <c:pt idx="2477">
                  <c:v>21898</c:v>
                </c:pt>
                <c:pt idx="2478">
                  <c:v>21899</c:v>
                </c:pt>
                <c:pt idx="2479">
                  <c:v>21900</c:v>
                </c:pt>
                <c:pt idx="2480">
                  <c:v>21901</c:v>
                </c:pt>
                <c:pt idx="2481">
                  <c:v>21902</c:v>
                </c:pt>
                <c:pt idx="2482">
                  <c:v>21905</c:v>
                </c:pt>
                <c:pt idx="2483">
                  <c:v>21906</c:v>
                </c:pt>
                <c:pt idx="2484">
                  <c:v>21907</c:v>
                </c:pt>
                <c:pt idx="2485">
                  <c:v>21908</c:v>
                </c:pt>
                <c:pt idx="2486">
                  <c:v>21912</c:v>
                </c:pt>
                <c:pt idx="2487">
                  <c:v>21913</c:v>
                </c:pt>
                <c:pt idx="2488">
                  <c:v>21914</c:v>
                </c:pt>
                <c:pt idx="2489">
                  <c:v>21915</c:v>
                </c:pt>
                <c:pt idx="2490">
                  <c:v>21919</c:v>
                </c:pt>
                <c:pt idx="2491">
                  <c:v>21920</c:v>
                </c:pt>
                <c:pt idx="2492">
                  <c:v>21921</c:v>
                </c:pt>
                <c:pt idx="2493">
                  <c:v>21922</c:v>
                </c:pt>
                <c:pt idx="2494">
                  <c:v>21923</c:v>
                </c:pt>
                <c:pt idx="2495">
                  <c:v>21926</c:v>
                </c:pt>
                <c:pt idx="2496">
                  <c:v>21927</c:v>
                </c:pt>
                <c:pt idx="2497">
                  <c:v>21928</c:v>
                </c:pt>
                <c:pt idx="2498">
                  <c:v>21929</c:v>
                </c:pt>
                <c:pt idx="2499">
                  <c:v>21930</c:v>
                </c:pt>
                <c:pt idx="2500">
                  <c:v>21933</c:v>
                </c:pt>
                <c:pt idx="2501">
                  <c:v>21934</c:v>
                </c:pt>
                <c:pt idx="2502">
                  <c:v>21935</c:v>
                </c:pt>
                <c:pt idx="2503">
                  <c:v>21936</c:v>
                </c:pt>
                <c:pt idx="2504">
                  <c:v>21937</c:v>
                </c:pt>
                <c:pt idx="2505">
                  <c:v>21940</c:v>
                </c:pt>
                <c:pt idx="2506">
                  <c:v>21941</c:v>
                </c:pt>
                <c:pt idx="2507">
                  <c:v>21942</c:v>
                </c:pt>
                <c:pt idx="2508">
                  <c:v>21943</c:v>
                </c:pt>
                <c:pt idx="2509">
                  <c:v>21944</c:v>
                </c:pt>
                <c:pt idx="2510">
                  <c:v>21947</c:v>
                </c:pt>
                <c:pt idx="2511">
                  <c:v>21948</c:v>
                </c:pt>
                <c:pt idx="2512">
                  <c:v>21949</c:v>
                </c:pt>
                <c:pt idx="2513">
                  <c:v>21950</c:v>
                </c:pt>
                <c:pt idx="2514">
                  <c:v>21951</c:v>
                </c:pt>
                <c:pt idx="2515">
                  <c:v>21954</c:v>
                </c:pt>
                <c:pt idx="2516">
                  <c:v>21955</c:v>
                </c:pt>
                <c:pt idx="2517">
                  <c:v>21956</c:v>
                </c:pt>
                <c:pt idx="2518">
                  <c:v>21957</c:v>
                </c:pt>
                <c:pt idx="2519">
                  <c:v>21958</c:v>
                </c:pt>
                <c:pt idx="2520">
                  <c:v>21961</c:v>
                </c:pt>
                <c:pt idx="2521">
                  <c:v>21962</c:v>
                </c:pt>
                <c:pt idx="2522">
                  <c:v>21963</c:v>
                </c:pt>
                <c:pt idx="2523">
                  <c:v>21964</c:v>
                </c:pt>
                <c:pt idx="2524">
                  <c:v>21965</c:v>
                </c:pt>
                <c:pt idx="2525">
                  <c:v>21969</c:v>
                </c:pt>
                <c:pt idx="2526">
                  <c:v>21970</c:v>
                </c:pt>
                <c:pt idx="2527">
                  <c:v>21971</c:v>
                </c:pt>
                <c:pt idx="2528">
                  <c:v>21972</c:v>
                </c:pt>
                <c:pt idx="2529">
                  <c:v>21975</c:v>
                </c:pt>
                <c:pt idx="2530">
                  <c:v>21976</c:v>
                </c:pt>
                <c:pt idx="2531">
                  <c:v>21977</c:v>
                </c:pt>
                <c:pt idx="2532">
                  <c:v>21978</c:v>
                </c:pt>
                <c:pt idx="2533">
                  <c:v>21979</c:v>
                </c:pt>
                <c:pt idx="2534">
                  <c:v>21982</c:v>
                </c:pt>
                <c:pt idx="2535">
                  <c:v>21983</c:v>
                </c:pt>
                <c:pt idx="2536">
                  <c:v>21984</c:v>
                </c:pt>
                <c:pt idx="2537">
                  <c:v>21985</c:v>
                </c:pt>
                <c:pt idx="2538">
                  <c:v>21986</c:v>
                </c:pt>
                <c:pt idx="2539">
                  <c:v>21989</c:v>
                </c:pt>
                <c:pt idx="2540">
                  <c:v>21990</c:v>
                </c:pt>
                <c:pt idx="2541">
                  <c:v>21991</c:v>
                </c:pt>
                <c:pt idx="2542">
                  <c:v>21992</c:v>
                </c:pt>
                <c:pt idx="2543">
                  <c:v>21993</c:v>
                </c:pt>
                <c:pt idx="2544">
                  <c:v>21996</c:v>
                </c:pt>
                <c:pt idx="2545">
                  <c:v>21997</c:v>
                </c:pt>
                <c:pt idx="2546">
                  <c:v>21998</c:v>
                </c:pt>
                <c:pt idx="2547">
                  <c:v>21999</c:v>
                </c:pt>
                <c:pt idx="2548">
                  <c:v>22000</c:v>
                </c:pt>
                <c:pt idx="2549">
                  <c:v>22003</c:v>
                </c:pt>
                <c:pt idx="2550">
                  <c:v>22004</c:v>
                </c:pt>
                <c:pt idx="2551">
                  <c:v>22005</c:v>
                </c:pt>
                <c:pt idx="2552">
                  <c:v>22006</c:v>
                </c:pt>
                <c:pt idx="2553">
                  <c:v>22007</c:v>
                </c:pt>
                <c:pt idx="2554">
                  <c:v>22010</c:v>
                </c:pt>
                <c:pt idx="2555">
                  <c:v>22011</c:v>
                </c:pt>
                <c:pt idx="2556">
                  <c:v>22012</c:v>
                </c:pt>
                <c:pt idx="2557">
                  <c:v>22013</c:v>
                </c:pt>
                <c:pt idx="2558">
                  <c:v>22014</c:v>
                </c:pt>
                <c:pt idx="2559">
                  <c:v>22017</c:v>
                </c:pt>
                <c:pt idx="2560">
                  <c:v>22018</c:v>
                </c:pt>
                <c:pt idx="2561">
                  <c:v>22019</c:v>
                </c:pt>
                <c:pt idx="2562">
                  <c:v>22020</c:v>
                </c:pt>
                <c:pt idx="2563">
                  <c:v>22024</c:v>
                </c:pt>
                <c:pt idx="2564">
                  <c:v>22025</c:v>
                </c:pt>
                <c:pt idx="2565">
                  <c:v>22026</c:v>
                </c:pt>
                <c:pt idx="2566">
                  <c:v>22027</c:v>
                </c:pt>
                <c:pt idx="2567">
                  <c:v>22028</c:v>
                </c:pt>
                <c:pt idx="2568">
                  <c:v>22031</c:v>
                </c:pt>
                <c:pt idx="2569">
                  <c:v>22032</c:v>
                </c:pt>
                <c:pt idx="2570">
                  <c:v>22033</c:v>
                </c:pt>
                <c:pt idx="2571">
                  <c:v>22034</c:v>
                </c:pt>
                <c:pt idx="2572">
                  <c:v>22035</c:v>
                </c:pt>
                <c:pt idx="2573">
                  <c:v>22038</c:v>
                </c:pt>
                <c:pt idx="2574">
                  <c:v>22039</c:v>
                </c:pt>
                <c:pt idx="2575">
                  <c:v>22040</c:v>
                </c:pt>
                <c:pt idx="2576">
                  <c:v>22041</c:v>
                </c:pt>
                <c:pt idx="2577">
                  <c:v>22042</c:v>
                </c:pt>
                <c:pt idx="2578">
                  <c:v>22045</c:v>
                </c:pt>
                <c:pt idx="2579">
                  <c:v>22046</c:v>
                </c:pt>
                <c:pt idx="2580">
                  <c:v>22047</c:v>
                </c:pt>
                <c:pt idx="2581">
                  <c:v>22048</c:v>
                </c:pt>
                <c:pt idx="2582">
                  <c:v>22049</c:v>
                </c:pt>
                <c:pt idx="2583">
                  <c:v>22052</c:v>
                </c:pt>
                <c:pt idx="2584">
                  <c:v>22053</c:v>
                </c:pt>
                <c:pt idx="2585">
                  <c:v>22054</c:v>
                </c:pt>
                <c:pt idx="2586">
                  <c:v>22055</c:v>
                </c:pt>
                <c:pt idx="2587">
                  <c:v>22056</c:v>
                </c:pt>
                <c:pt idx="2588">
                  <c:v>22059</c:v>
                </c:pt>
                <c:pt idx="2589">
                  <c:v>22060</c:v>
                </c:pt>
                <c:pt idx="2590">
                  <c:v>22061</c:v>
                </c:pt>
                <c:pt idx="2591">
                  <c:v>22062</c:v>
                </c:pt>
                <c:pt idx="2592">
                  <c:v>22063</c:v>
                </c:pt>
                <c:pt idx="2593">
                  <c:v>22067</c:v>
                </c:pt>
                <c:pt idx="2594">
                  <c:v>22068</c:v>
                </c:pt>
                <c:pt idx="2595">
                  <c:v>22069</c:v>
                </c:pt>
                <c:pt idx="2596">
                  <c:v>22070</c:v>
                </c:pt>
                <c:pt idx="2597">
                  <c:v>22073</c:v>
                </c:pt>
                <c:pt idx="2598">
                  <c:v>22074</c:v>
                </c:pt>
                <c:pt idx="2599">
                  <c:v>22075</c:v>
                </c:pt>
                <c:pt idx="2600">
                  <c:v>22076</c:v>
                </c:pt>
                <c:pt idx="2601">
                  <c:v>22077</c:v>
                </c:pt>
                <c:pt idx="2602">
                  <c:v>22080</c:v>
                </c:pt>
                <c:pt idx="2603">
                  <c:v>22081</c:v>
                </c:pt>
                <c:pt idx="2604">
                  <c:v>22082</c:v>
                </c:pt>
                <c:pt idx="2605">
                  <c:v>22083</c:v>
                </c:pt>
                <c:pt idx="2606">
                  <c:v>22084</c:v>
                </c:pt>
                <c:pt idx="2607">
                  <c:v>22087</c:v>
                </c:pt>
                <c:pt idx="2608">
                  <c:v>22088</c:v>
                </c:pt>
                <c:pt idx="2609">
                  <c:v>22089</c:v>
                </c:pt>
                <c:pt idx="2610">
                  <c:v>22090</c:v>
                </c:pt>
                <c:pt idx="2611">
                  <c:v>22091</c:v>
                </c:pt>
                <c:pt idx="2612">
                  <c:v>22094</c:v>
                </c:pt>
                <c:pt idx="2613">
                  <c:v>22095</c:v>
                </c:pt>
                <c:pt idx="2614">
                  <c:v>22096</c:v>
                </c:pt>
                <c:pt idx="2615">
                  <c:v>22097</c:v>
                </c:pt>
                <c:pt idx="2616">
                  <c:v>22098</c:v>
                </c:pt>
                <c:pt idx="2617">
                  <c:v>22102</c:v>
                </c:pt>
                <c:pt idx="2618">
                  <c:v>22103</c:v>
                </c:pt>
                <c:pt idx="2619">
                  <c:v>22104</c:v>
                </c:pt>
                <c:pt idx="2620">
                  <c:v>22105</c:v>
                </c:pt>
                <c:pt idx="2621">
                  <c:v>22108</c:v>
                </c:pt>
                <c:pt idx="2622">
                  <c:v>22109</c:v>
                </c:pt>
                <c:pt idx="2623">
                  <c:v>22110</c:v>
                </c:pt>
                <c:pt idx="2624">
                  <c:v>22111</c:v>
                </c:pt>
                <c:pt idx="2625">
                  <c:v>22112</c:v>
                </c:pt>
                <c:pt idx="2626">
                  <c:v>22115</c:v>
                </c:pt>
                <c:pt idx="2627">
                  <c:v>22116</c:v>
                </c:pt>
                <c:pt idx="2628">
                  <c:v>22117</c:v>
                </c:pt>
                <c:pt idx="2629">
                  <c:v>22118</c:v>
                </c:pt>
                <c:pt idx="2630">
                  <c:v>22119</c:v>
                </c:pt>
                <c:pt idx="2631">
                  <c:v>22122</c:v>
                </c:pt>
                <c:pt idx="2632">
                  <c:v>22123</c:v>
                </c:pt>
                <c:pt idx="2633">
                  <c:v>22124</c:v>
                </c:pt>
                <c:pt idx="2634">
                  <c:v>22125</c:v>
                </c:pt>
                <c:pt idx="2635">
                  <c:v>22126</c:v>
                </c:pt>
                <c:pt idx="2636">
                  <c:v>22129</c:v>
                </c:pt>
                <c:pt idx="2637">
                  <c:v>22130</c:v>
                </c:pt>
                <c:pt idx="2638">
                  <c:v>22131</c:v>
                </c:pt>
                <c:pt idx="2639">
                  <c:v>22132</c:v>
                </c:pt>
                <c:pt idx="2640">
                  <c:v>22133</c:v>
                </c:pt>
                <c:pt idx="2641">
                  <c:v>22136</c:v>
                </c:pt>
                <c:pt idx="2642">
                  <c:v>22137</c:v>
                </c:pt>
                <c:pt idx="2643">
                  <c:v>22138</c:v>
                </c:pt>
                <c:pt idx="2644">
                  <c:v>22139</c:v>
                </c:pt>
                <c:pt idx="2645">
                  <c:v>22140</c:v>
                </c:pt>
                <c:pt idx="2646">
                  <c:v>22143</c:v>
                </c:pt>
                <c:pt idx="2647">
                  <c:v>22144</c:v>
                </c:pt>
                <c:pt idx="2648">
                  <c:v>22145</c:v>
                </c:pt>
                <c:pt idx="2649">
                  <c:v>22146</c:v>
                </c:pt>
                <c:pt idx="2650">
                  <c:v>22147</c:v>
                </c:pt>
                <c:pt idx="2651">
                  <c:v>22150</c:v>
                </c:pt>
                <c:pt idx="2652">
                  <c:v>22151</c:v>
                </c:pt>
                <c:pt idx="2653">
                  <c:v>22152</c:v>
                </c:pt>
                <c:pt idx="2654">
                  <c:v>22153</c:v>
                </c:pt>
                <c:pt idx="2655">
                  <c:v>22154</c:v>
                </c:pt>
                <c:pt idx="2656">
                  <c:v>22157</c:v>
                </c:pt>
                <c:pt idx="2657">
                  <c:v>22158</c:v>
                </c:pt>
                <c:pt idx="2658">
                  <c:v>22159</c:v>
                </c:pt>
                <c:pt idx="2659">
                  <c:v>22160</c:v>
                </c:pt>
                <c:pt idx="2660">
                  <c:v>22161</c:v>
                </c:pt>
                <c:pt idx="2661">
                  <c:v>22165</c:v>
                </c:pt>
                <c:pt idx="2662">
                  <c:v>22166</c:v>
                </c:pt>
                <c:pt idx="2663">
                  <c:v>22167</c:v>
                </c:pt>
                <c:pt idx="2664">
                  <c:v>22168</c:v>
                </c:pt>
                <c:pt idx="2665">
                  <c:v>22171</c:v>
                </c:pt>
                <c:pt idx="2666">
                  <c:v>22172</c:v>
                </c:pt>
                <c:pt idx="2667">
                  <c:v>22173</c:v>
                </c:pt>
                <c:pt idx="2668">
                  <c:v>22174</c:v>
                </c:pt>
                <c:pt idx="2669">
                  <c:v>22175</c:v>
                </c:pt>
                <c:pt idx="2670">
                  <c:v>22178</c:v>
                </c:pt>
                <c:pt idx="2671">
                  <c:v>22179</c:v>
                </c:pt>
                <c:pt idx="2672">
                  <c:v>22180</c:v>
                </c:pt>
                <c:pt idx="2673">
                  <c:v>22181</c:v>
                </c:pt>
                <c:pt idx="2674">
                  <c:v>22182</c:v>
                </c:pt>
                <c:pt idx="2675">
                  <c:v>22185</c:v>
                </c:pt>
                <c:pt idx="2676">
                  <c:v>22186</c:v>
                </c:pt>
                <c:pt idx="2677">
                  <c:v>22187</c:v>
                </c:pt>
                <c:pt idx="2678">
                  <c:v>22188</c:v>
                </c:pt>
                <c:pt idx="2679">
                  <c:v>22189</c:v>
                </c:pt>
                <c:pt idx="2680">
                  <c:v>22192</c:v>
                </c:pt>
                <c:pt idx="2681">
                  <c:v>22193</c:v>
                </c:pt>
                <c:pt idx="2682">
                  <c:v>22194</c:v>
                </c:pt>
                <c:pt idx="2683">
                  <c:v>22195</c:v>
                </c:pt>
                <c:pt idx="2684">
                  <c:v>22196</c:v>
                </c:pt>
                <c:pt idx="2685">
                  <c:v>22199</c:v>
                </c:pt>
                <c:pt idx="2686">
                  <c:v>22200</c:v>
                </c:pt>
                <c:pt idx="2687">
                  <c:v>22201</c:v>
                </c:pt>
                <c:pt idx="2688">
                  <c:v>22202</c:v>
                </c:pt>
                <c:pt idx="2689">
                  <c:v>22203</c:v>
                </c:pt>
                <c:pt idx="2690">
                  <c:v>22206</c:v>
                </c:pt>
                <c:pt idx="2691">
                  <c:v>22207</c:v>
                </c:pt>
                <c:pt idx="2692">
                  <c:v>22208</c:v>
                </c:pt>
                <c:pt idx="2693">
                  <c:v>22209</c:v>
                </c:pt>
                <c:pt idx="2694">
                  <c:v>22210</c:v>
                </c:pt>
                <c:pt idx="2695">
                  <c:v>22213</c:v>
                </c:pt>
                <c:pt idx="2696">
                  <c:v>22214</c:v>
                </c:pt>
                <c:pt idx="2697">
                  <c:v>22215</c:v>
                </c:pt>
                <c:pt idx="2698">
                  <c:v>22216</c:v>
                </c:pt>
                <c:pt idx="2699">
                  <c:v>22217</c:v>
                </c:pt>
                <c:pt idx="2700">
                  <c:v>22220</c:v>
                </c:pt>
                <c:pt idx="2701">
                  <c:v>22221</c:v>
                </c:pt>
                <c:pt idx="2702">
                  <c:v>22222</c:v>
                </c:pt>
                <c:pt idx="2703">
                  <c:v>22223</c:v>
                </c:pt>
                <c:pt idx="2704">
                  <c:v>22224</c:v>
                </c:pt>
                <c:pt idx="2705">
                  <c:v>22227</c:v>
                </c:pt>
                <c:pt idx="2706">
                  <c:v>22229</c:v>
                </c:pt>
                <c:pt idx="2707">
                  <c:v>22230</c:v>
                </c:pt>
                <c:pt idx="2708">
                  <c:v>22231</c:v>
                </c:pt>
                <c:pt idx="2709">
                  <c:v>22234</c:v>
                </c:pt>
                <c:pt idx="2710">
                  <c:v>22235</c:v>
                </c:pt>
                <c:pt idx="2711">
                  <c:v>22236</c:v>
                </c:pt>
                <c:pt idx="2712">
                  <c:v>22237</c:v>
                </c:pt>
                <c:pt idx="2713">
                  <c:v>22238</c:v>
                </c:pt>
                <c:pt idx="2714">
                  <c:v>22241</c:v>
                </c:pt>
                <c:pt idx="2715">
                  <c:v>22242</c:v>
                </c:pt>
                <c:pt idx="2716">
                  <c:v>22243</c:v>
                </c:pt>
                <c:pt idx="2717">
                  <c:v>22245</c:v>
                </c:pt>
                <c:pt idx="2718">
                  <c:v>22248</c:v>
                </c:pt>
                <c:pt idx="2719">
                  <c:v>22249</c:v>
                </c:pt>
                <c:pt idx="2720">
                  <c:v>22250</c:v>
                </c:pt>
                <c:pt idx="2721">
                  <c:v>22251</c:v>
                </c:pt>
                <c:pt idx="2722">
                  <c:v>22252</c:v>
                </c:pt>
                <c:pt idx="2723">
                  <c:v>22255</c:v>
                </c:pt>
                <c:pt idx="2724">
                  <c:v>22256</c:v>
                </c:pt>
                <c:pt idx="2725">
                  <c:v>22257</c:v>
                </c:pt>
                <c:pt idx="2726">
                  <c:v>22258</c:v>
                </c:pt>
                <c:pt idx="2727">
                  <c:v>22259</c:v>
                </c:pt>
                <c:pt idx="2728">
                  <c:v>22262</c:v>
                </c:pt>
                <c:pt idx="2729">
                  <c:v>22263</c:v>
                </c:pt>
                <c:pt idx="2730">
                  <c:v>22264</c:v>
                </c:pt>
                <c:pt idx="2731">
                  <c:v>22265</c:v>
                </c:pt>
                <c:pt idx="2732">
                  <c:v>22266</c:v>
                </c:pt>
                <c:pt idx="2733">
                  <c:v>22269</c:v>
                </c:pt>
                <c:pt idx="2734">
                  <c:v>22270</c:v>
                </c:pt>
                <c:pt idx="2735">
                  <c:v>22271</c:v>
                </c:pt>
                <c:pt idx="2736">
                  <c:v>22272</c:v>
                </c:pt>
                <c:pt idx="2737">
                  <c:v>22273</c:v>
                </c:pt>
                <c:pt idx="2738">
                  <c:v>22277</c:v>
                </c:pt>
                <c:pt idx="2739">
                  <c:v>22278</c:v>
                </c:pt>
                <c:pt idx="2740">
                  <c:v>22279</c:v>
                </c:pt>
                <c:pt idx="2741">
                  <c:v>22280</c:v>
                </c:pt>
                <c:pt idx="2742">
                  <c:v>22284</c:v>
                </c:pt>
                <c:pt idx="2743">
                  <c:v>22285</c:v>
                </c:pt>
                <c:pt idx="2744">
                  <c:v>22286</c:v>
                </c:pt>
                <c:pt idx="2745">
                  <c:v>22287</c:v>
                </c:pt>
                <c:pt idx="2746">
                  <c:v>22290</c:v>
                </c:pt>
                <c:pt idx="2747">
                  <c:v>22291</c:v>
                </c:pt>
                <c:pt idx="2748">
                  <c:v>22292</c:v>
                </c:pt>
                <c:pt idx="2749">
                  <c:v>22293</c:v>
                </c:pt>
                <c:pt idx="2750">
                  <c:v>22294</c:v>
                </c:pt>
                <c:pt idx="2751">
                  <c:v>22297</c:v>
                </c:pt>
                <c:pt idx="2752">
                  <c:v>22298</c:v>
                </c:pt>
                <c:pt idx="2753">
                  <c:v>22299</c:v>
                </c:pt>
                <c:pt idx="2754">
                  <c:v>22300</c:v>
                </c:pt>
                <c:pt idx="2755">
                  <c:v>22301</c:v>
                </c:pt>
                <c:pt idx="2756">
                  <c:v>22304</c:v>
                </c:pt>
                <c:pt idx="2757">
                  <c:v>22305</c:v>
                </c:pt>
                <c:pt idx="2758">
                  <c:v>22306</c:v>
                </c:pt>
                <c:pt idx="2759">
                  <c:v>22307</c:v>
                </c:pt>
                <c:pt idx="2760">
                  <c:v>22308</c:v>
                </c:pt>
                <c:pt idx="2761">
                  <c:v>22311</c:v>
                </c:pt>
                <c:pt idx="2762">
                  <c:v>22312</c:v>
                </c:pt>
                <c:pt idx="2763">
                  <c:v>22313</c:v>
                </c:pt>
                <c:pt idx="2764">
                  <c:v>22314</c:v>
                </c:pt>
                <c:pt idx="2765">
                  <c:v>22315</c:v>
                </c:pt>
                <c:pt idx="2766">
                  <c:v>22318</c:v>
                </c:pt>
                <c:pt idx="2767">
                  <c:v>22319</c:v>
                </c:pt>
                <c:pt idx="2768">
                  <c:v>22320</c:v>
                </c:pt>
                <c:pt idx="2769">
                  <c:v>22321</c:v>
                </c:pt>
                <c:pt idx="2770">
                  <c:v>22322</c:v>
                </c:pt>
                <c:pt idx="2771">
                  <c:v>22325</c:v>
                </c:pt>
                <c:pt idx="2772">
                  <c:v>22326</c:v>
                </c:pt>
                <c:pt idx="2773">
                  <c:v>22327</c:v>
                </c:pt>
                <c:pt idx="2774">
                  <c:v>22328</c:v>
                </c:pt>
                <c:pt idx="2775">
                  <c:v>22329</c:v>
                </c:pt>
                <c:pt idx="2776">
                  <c:v>22332</c:v>
                </c:pt>
                <c:pt idx="2777">
                  <c:v>22333</c:v>
                </c:pt>
                <c:pt idx="2778">
                  <c:v>22335</c:v>
                </c:pt>
                <c:pt idx="2779">
                  <c:v>22336</c:v>
                </c:pt>
                <c:pt idx="2780">
                  <c:v>22339</c:v>
                </c:pt>
                <c:pt idx="2781">
                  <c:v>22340</c:v>
                </c:pt>
                <c:pt idx="2782">
                  <c:v>22341</c:v>
                </c:pt>
                <c:pt idx="2783">
                  <c:v>22342</c:v>
                </c:pt>
                <c:pt idx="2784">
                  <c:v>22343</c:v>
                </c:pt>
                <c:pt idx="2785">
                  <c:v>22346</c:v>
                </c:pt>
                <c:pt idx="2786">
                  <c:v>22347</c:v>
                </c:pt>
                <c:pt idx="2787">
                  <c:v>22348</c:v>
                </c:pt>
                <c:pt idx="2788">
                  <c:v>22349</c:v>
                </c:pt>
                <c:pt idx="2789">
                  <c:v>22350</c:v>
                </c:pt>
                <c:pt idx="2790">
                  <c:v>22353</c:v>
                </c:pt>
                <c:pt idx="2791">
                  <c:v>22354</c:v>
                </c:pt>
                <c:pt idx="2792">
                  <c:v>22355</c:v>
                </c:pt>
                <c:pt idx="2793">
                  <c:v>22356</c:v>
                </c:pt>
                <c:pt idx="2794">
                  <c:v>22357</c:v>
                </c:pt>
                <c:pt idx="2795">
                  <c:v>22360</c:v>
                </c:pt>
                <c:pt idx="2796">
                  <c:v>22361</c:v>
                </c:pt>
                <c:pt idx="2797">
                  <c:v>22362</c:v>
                </c:pt>
                <c:pt idx="2798">
                  <c:v>22363</c:v>
                </c:pt>
                <c:pt idx="2799">
                  <c:v>22364</c:v>
                </c:pt>
                <c:pt idx="2800">
                  <c:v>22367</c:v>
                </c:pt>
                <c:pt idx="2801">
                  <c:v>22368</c:v>
                </c:pt>
                <c:pt idx="2802">
                  <c:v>22369</c:v>
                </c:pt>
                <c:pt idx="2803">
                  <c:v>22370</c:v>
                </c:pt>
                <c:pt idx="2804">
                  <c:v>22374</c:v>
                </c:pt>
                <c:pt idx="2805">
                  <c:v>22375</c:v>
                </c:pt>
                <c:pt idx="2806">
                  <c:v>22376</c:v>
                </c:pt>
                <c:pt idx="2807">
                  <c:v>22377</c:v>
                </c:pt>
                <c:pt idx="2808">
                  <c:v>22378</c:v>
                </c:pt>
                <c:pt idx="2809">
                  <c:v>22381</c:v>
                </c:pt>
                <c:pt idx="2810">
                  <c:v>22382</c:v>
                </c:pt>
                <c:pt idx="2811">
                  <c:v>22383</c:v>
                </c:pt>
                <c:pt idx="2812">
                  <c:v>22384</c:v>
                </c:pt>
                <c:pt idx="2813">
                  <c:v>22385</c:v>
                </c:pt>
                <c:pt idx="2814">
                  <c:v>22388</c:v>
                </c:pt>
                <c:pt idx="2815">
                  <c:v>22389</c:v>
                </c:pt>
                <c:pt idx="2816">
                  <c:v>22390</c:v>
                </c:pt>
                <c:pt idx="2817">
                  <c:v>22391</c:v>
                </c:pt>
                <c:pt idx="2818">
                  <c:v>22392</c:v>
                </c:pt>
                <c:pt idx="2819">
                  <c:v>22395</c:v>
                </c:pt>
                <c:pt idx="2820">
                  <c:v>22396</c:v>
                </c:pt>
                <c:pt idx="2821">
                  <c:v>22397</c:v>
                </c:pt>
                <c:pt idx="2822">
                  <c:v>22398</c:v>
                </c:pt>
                <c:pt idx="2823">
                  <c:v>22399</c:v>
                </c:pt>
                <c:pt idx="2824">
                  <c:v>22402</c:v>
                </c:pt>
                <c:pt idx="2825">
                  <c:v>22403</c:v>
                </c:pt>
                <c:pt idx="2826">
                  <c:v>22404</c:v>
                </c:pt>
                <c:pt idx="2827">
                  <c:v>22405</c:v>
                </c:pt>
                <c:pt idx="2828">
                  <c:v>22406</c:v>
                </c:pt>
                <c:pt idx="2829">
                  <c:v>22409</c:v>
                </c:pt>
                <c:pt idx="2830">
                  <c:v>22410</c:v>
                </c:pt>
                <c:pt idx="2831">
                  <c:v>22411</c:v>
                </c:pt>
                <c:pt idx="2832">
                  <c:v>22412</c:v>
                </c:pt>
                <c:pt idx="2833">
                  <c:v>22413</c:v>
                </c:pt>
                <c:pt idx="2834">
                  <c:v>22416</c:v>
                </c:pt>
                <c:pt idx="2835">
                  <c:v>22417</c:v>
                </c:pt>
                <c:pt idx="2836">
                  <c:v>22418</c:v>
                </c:pt>
                <c:pt idx="2837">
                  <c:v>22419</c:v>
                </c:pt>
                <c:pt idx="2838">
                  <c:v>22420</c:v>
                </c:pt>
                <c:pt idx="2839">
                  <c:v>22423</c:v>
                </c:pt>
                <c:pt idx="2840">
                  <c:v>22424</c:v>
                </c:pt>
                <c:pt idx="2841">
                  <c:v>22425</c:v>
                </c:pt>
                <c:pt idx="2842">
                  <c:v>22426</c:v>
                </c:pt>
                <c:pt idx="2843">
                  <c:v>22427</c:v>
                </c:pt>
                <c:pt idx="2844">
                  <c:v>22432</c:v>
                </c:pt>
                <c:pt idx="2845">
                  <c:v>22433</c:v>
                </c:pt>
                <c:pt idx="2846">
                  <c:v>22434</c:v>
                </c:pt>
                <c:pt idx="2847">
                  <c:v>22437</c:v>
                </c:pt>
                <c:pt idx="2848">
                  <c:v>22438</c:v>
                </c:pt>
                <c:pt idx="2849">
                  <c:v>22439</c:v>
                </c:pt>
                <c:pt idx="2850">
                  <c:v>22440</c:v>
                </c:pt>
                <c:pt idx="2851">
                  <c:v>22441</c:v>
                </c:pt>
                <c:pt idx="2852">
                  <c:v>22444</c:v>
                </c:pt>
                <c:pt idx="2853">
                  <c:v>22445</c:v>
                </c:pt>
                <c:pt idx="2854">
                  <c:v>22446</c:v>
                </c:pt>
                <c:pt idx="2855">
                  <c:v>22447</c:v>
                </c:pt>
                <c:pt idx="2856">
                  <c:v>22448</c:v>
                </c:pt>
                <c:pt idx="2857">
                  <c:v>22451</c:v>
                </c:pt>
                <c:pt idx="2858">
                  <c:v>22452</c:v>
                </c:pt>
                <c:pt idx="2859">
                  <c:v>22453</c:v>
                </c:pt>
                <c:pt idx="2860">
                  <c:v>22454</c:v>
                </c:pt>
                <c:pt idx="2861">
                  <c:v>22455</c:v>
                </c:pt>
                <c:pt idx="2862">
                  <c:v>22458</c:v>
                </c:pt>
                <c:pt idx="2863">
                  <c:v>22459</c:v>
                </c:pt>
                <c:pt idx="2864">
                  <c:v>22460</c:v>
                </c:pt>
                <c:pt idx="2865">
                  <c:v>22461</c:v>
                </c:pt>
                <c:pt idx="2866">
                  <c:v>22462</c:v>
                </c:pt>
                <c:pt idx="2867">
                  <c:v>22465</c:v>
                </c:pt>
                <c:pt idx="2868">
                  <c:v>22467</c:v>
                </c:pt>
                <c:pt idx="2869">
                  <c:v>22468</c:v>
                </c:pt>
                <c:pt idx="2870">
                  <c:v>22469</c:v>
                </c:pt>
                <c:pt idx="2871">
                  <c:v>22472</c:v>
                </c:pt>
                <c:pt idx="2872">
                  <c:v>22473</c:v>
                </c:pt>
                <c:pt idx="2873">
                  <c:v>22474</c:v>
                </c:pt>
                <c:pt idx="2874">
                  <c:v>22475</c:v>
                </c:pt>
                <c:pt idx="2875">
                  <c:v>22476</c:v>
                </c:pt>
                <c:pt idx="2876">
                  <c:v>22479</c:v>
                </c:pt>
                <c:pt idx="2877">
                  <c:v>22480</c:v>
                </c:pt>
                <c:pt idx="2878">
                  <c:v>22481</c:v>
                </c:pt>
                <c:pt idx="2879">
                  <c:v>22482</c:v>
                </c:pt>
                <c:pt idx="2880">
                  <c:v>22483</c:v>
                </c:pt>
                <c:pt idx="2881">
                  <c:v>22486</c:v>
                </c:pt>
                <c:pt idx="2882">
                  <c:v>22487</c:v>
                </c:pt>
                <c:pt idx="2883">
                  <c:v>22488</c:v>
                </c:pt>
                <c:pt idx="2884">
                  <c:v>22489</c:v>
                </c:pt>
                <c:pt idx="2885">
                  <c:v>22490</c:v>
                </c:pt>
                <c:pt idx="2886">
                  <c:v>22493</c:v>
                </c:pt>
                <c:pt idx="2887">
                  <c:v>22494</c:v>
                </c:pt>
                <c:pt idx="2888">
                  <c:v>22495</c:v>
                </c:pt>
                <c:pt idx="2889">
                  <c:v>22496</c:v>
                </c:pt>
                <c:pt idx="2890">
                  <c:v>22497</c:v>
                </c:pt>
                <c:pt idx="2891">
                  <c:v>22500</c:v>
                </c:pt>
                <c:pt idx="2892">
                  <c:v>22501</c:v>
                </c:pt>
                <c:pt idx="2893">
                  <c:v>22502</c:v>
                </c:pt>
                <c:pt idx="2894">
                  <c:v>22503</c:v>
                </c:pt>
                <c:pt idx="2895">
                  <c:v>22504</c:v>
                </c:pt>
                <c:pt idx="2896">
                  <c:v>22507</c:v>
                </c:pt>
                <c:pt idx="2897">
                  <c:v>22508</c:v>
                </c:pt>
                <c:pt idx="2898">
                  <c:v>22509</c:v>
                </c:pt>
                <c:pt idx="2899">
                  <c:v>22510</c:v>
                </c:pt>
                <c:pt idx="2900">
                  <c:v>22511</c:v>
                </c:pt>
                <c:pt idx="2901">
                  <c:v>22514</c:v>
                </c:pt>
                <c:pt idx="2902">
                  <c:v>22515</c:v>
                </c:pt>
                <c:pt idx="2903">
                  <c:v>22516</c:v>
                </c:pt>
                <c:pt idx="2904">
                  <c:v>22517</c:v>
                </c:pt>
                <c:pt idx="2905">
                  <c:v>22518</c:v>
                </c:pt>
                <c:pt idx="2906">
                  <c:v>22521</c:v>
                </c:pt>
                <c:pt idx="2907">
                  <c:v>22522</c:v>
                </c:pt>
                <c:pt idx="2908">
                  <c:v>22523</c:v>
                </c:pt>
                <c:pt idx="2909">
                  <c:v>22524</c:v>
                </c:pt>
                <c:pt idx="2910">
                  <c:v>22525</c:v>
                </c:pt>
                <c:pt idx="2911">
                  <c:v>22529</c:v>
                </c:pt>
                <c:pt idx="2912">
                  <c:v>22530</c:v>
                </c:pt>
                <c:pt idx="2913">
                  <c:v>22531</c:v>
                </c:pt>
                <c:pt idx="2914">
                  <c:v>22532</c:v>
                </c:pt>
                <c:pt idx="2915">
                  <c:v>22535</c:v>
                </c:pt>
                <c:pt idx="2916">
                  <c:v>22536</c:v>
                </c:pt>
                <c:pt idx="2917">
                  <c:v>22537</c:v>
                </c:pt>
                <c:pt idx="2918">
                  <c:v>22538</c:v>
                </c:pt>
                <c:pt idx="2919">
                  <c:v>22539</c:v>
                </c:pt>
                <c:pt idx="2920">
                  <c:v>22542</c:v>
                </c:pt>
                <c:pt idx="2921">
                  <c:v>22543</c:v>
                </c:pt>
                <c:pt idx="2922">
                  <c:v>22544</c:v>
                </c:pt>
                <c:pt idx="2923">
                  <c:v>22545</c:v>
                </c:pt>
                <c:pt idx="2924">
                  <c:v>22546</c:v>
                </c:pt>
                <c:pt idx="2925">
                  <c:v>22549</c:v>
                </c:pt>
                <c:pt idx="2926">
                  <c:v>22550</c:v>
                </c:pt>
                <c:pt idx="2927">
                  <c:v>22551</c:v>
                </c:pt>
                <c:pt idx="2928">
                  <c:v>22552</c:v>
                </c:pt>
                <c:pt idx="2929">
                  <c:v>22553</c:v>
                </c:pt>
                <c:pt idx="2930">
                  <c:v>22556</c:v>
                </c:pt>
                <c:pt idx="2931">
                  <c:v>22557</c:v>
                </c:pt>
                <c:pt idx="2932">
                  <c:v>22558</c:v>
                </c:pt>
                <c:pt idx="2933">
                  <c:v>22559</c:v>
                </c:pt>
                <c:pt idx="2934">
                  <c:v>22560</c:v>
                </c:pt>
                <c:pt idx="2935">
                  <c:v>22563</c:v>
                </c:pt>
                <c:pt idx="2936">
                  <c:v>22564</c:v>
                </c:pt>
                <c:pt idx="2937">
                  <c:v>22565</c:v>
                </c:pt>
                <c:pt idx="2938">
                  <c:v>22566</c:v>
                </c:pt>
                <c:pt idx="2939">
                  <c:v>22567</c:v>
                </c:pt>
                <c:pt idx="2940">
                  <c:v>22570</c:v>
                </c:pt>
                <c:pt idx="2941">
                  <c:v>22571</c:v>
                </c:pt>
                <c:pt idx="2942">
                  <c:v>22572</c:v>
                </c:pt>
                <c:pt idx="2943">
                  <c:v>22573</c:v>
                </c:pt>
                <c:pt idx="2944">
                  <c:v>22574</c:v>
                </c:pt>
                <c:pt idx="2945">
                  <c:v>22577</c:v>
                </c:pt>
                <c:pt idx="2946">
                  <c:v>22578</c:v>
                </c:pt>
                <c:pt idx="2947">
                  <c:v>22579</c:v>
                </c:pt>
                <c:pt idx="2948">
                  <c:v>22580</c:v>
                </c:pt>
                <c:pt idx="2949">
                  <c:v>22581</c:v>
                </c:pt>
                <c:pt idx="2950">
                  <c:v>22584</c:v>
                </c:pt>
                <c:pt idx="2951">
                  <c:v>22585</c:v>
                </c:pt>
                <c:pt idx="2952">
                  <c:v>22586</c:v>
                </c:pt>
                <c:pt idx="2953">
                  <c:v>22587</c:v>
                </c:pt>
                <c:pt idx="2954">
                  <c:v>22588</c:v>
                </c:pt>
                <c:pt idx="2955">
                  <c:v>22591</c:v>
                </c:pt>
                <c:pt idx="2956">
                  <c:v>22593</c:v>
                </c:pt>
                <c:pt idx="2957">
                  <c:v>22594</c:v>
                </c:pt>
                <c:pt idx="2958">
                  <c:v>22595</c:v>
                </c:pt>
                <c:pt idx="2959">
                  <c:v>22598</c:v>
                </c:pt>
                <c:pt idx="2960">
                  <c:v>22599</c:v>
                </c:pt>
                <c:pt idx="2961">
                  <c:v>22600</c:v>
                </c:pt>
                <c:pt idx="2962">
                  <c:v>22601</c:v>
                </c:pt>
                <c:pt idx="2963">
                  <c:v>22602</c:v>
                </c:pt>
                <c:pt idx="2964">
                  <c:v>22605</c:v>
                </c:pt>
                <c:pt idx="2965">
                  <c:v>22606</c:v>
                </c:pt>
                <c:pt idx="2966">
                  <c:v>22607</c:v>
                </c:pt>
                <c:pt idx="2967">
                  <c:v>22609</c:v>
                </c:pt>
                <c:pt idx="2968">
                  <c:v>22612</c:v>
                </c:pt>
                <c:pt idx="2969">
                  <c:v>22613</c:v>
                </c:pt>
                <c:pt idx="2970">
                  <c:v>22614</c:v>
                </c:pt>
                <c:pt idx="2971">
                  <c:v>22615</c:v>
                </c:pt>
                <c:pt idx="2972">
                  <c:v>22616</c:v>
                </c:pt>
                <c:pt idx="2973">
                  <c:v>22619</c:v>
                </c:pt>
                <c:pt idx="2974">
                  <c:v>22620</c:v>
                </c:pt>
                <c:pt idx="2975">
                  <c:v>22621</c:v>
                </c:pt>
                <c:pt idx="2976">
                  <c:v>22622</c:v>
                </c:pt>
                <c:pt idx="2977">
                  <c:v>22623</c:v>
                </c:pt>
                <c:pt idx="2978">
                  <c:v>22626</c:v>
                </c:pt>
                <c:pt idx="2979">
                  <c:v>22627</c:v>
                </c:pt>
                <c:pt idx="2980">
                  <c:v>22628</c:v>
                </c:pt>
                <c:pt idx="2981">
                  <c:v>22629</c:v>
                </c:pt>
                <c:pt idx="2982">
                  <c:v>22630</c:v>
                </c:pt>
                <c:pt idx="2983">
                  <c:v>22633</c:v>
                </c:pt>
                <c:pt idx="2984">
                  <c:v>22634</c:v>
                </c:pt>
                <c:pt idx="2985">
                  <c:v>22635</c:v>
                </c:pt>
                <c:pt idx="2986">
                  <c:v>22636</c:v>
                </c:pt>
                <c:pt idx="2987">
                  <c:v>22637</c:v>
                </c:pt>
                <c:pt idx="2988">
                  <c:v>22641</c:v>
                </c:pt>
                <c:pt idx="2989">
                  <c:v>22642</c:v>
                </c:pt>
                <c:pt idx="2990">
                  <c:v>22643</c:v>
                </c:pt>
                <c:pt idx="2991">
                  <c:v>22644</c:v>
                </c:pt>
                <c:pt idx="2992">
                  <c:v>22648</c:v>
                </c:pt>
                <c:pt idx="2993">
                  <c:v>22649</c:v>
                </c:pt>
                <c:pt idx="2994">
                  <c:v>22650</c:v>
                </c:pt>
                <c:pt idx="2995">
                  <c:v>22651</c:v>
                </c:pt>
                <c:pt idx="2996">
                  <c:v>22654</c:v>
                </c:pt>
                <c:pt idx="2997">
                  <c:v>22655</c:v>
                </c:pt>
                <c:pt idx="2998">
                  <c:v>22656</c:v>
                </c:pt>
                <c:pt idx="2999">
                  <c:v>22657</c:v>
                </c:pt>
                <c:pt idx="3000">
                  <c:v>22658</c:v>
                </c:pt>
                <c:pt idx="3001">
                  <c:v>22661</c:v>
                </c:pt>
                <c:pt idx="3002">
                  <c:v>22662</c:v>
                </c:pt>
                <c:pt idx="3003">
                  <c:v>22663</c:v>
                </c:pt>
                <c:pt idx="3004">
                  <c:v>22664</c:v>
                </c:pt>
                <c:pt idx="3005">
                  <c:v>22665</c:v>
                </c:pt>
                <c:pt idx="3006">
                  <c:v>22668</c:v>
                </c:pt>
                <c:pt idx="3007">
                  <c:v>22669</c:v>
                </c:pt>
                <c:pt idx="3008">
                  <c:v>22670</c:v>
                </c:pt>
                <c:pt idx="3009">
                  <c:v>22671</c:v>
                </c:pt>
                <c:pt idx="3010">
                  <c:v>22672</c:v>
                </c:pt>
                <c:pt idx="3011">
                  <c:v>22675</c:v>
                </c:pt>
                <c:pt idx="3012">
                  <c:v>22676</c:v>
                </c:pt>
                <c:pt idx="3013">
                  <c:v>22677</c:v>
                </c:pt>
                <c:pt idx="3014">
                  <c:v>22678</c:v>
                </c:pt>
                <c:pt idx="3015">
                  <c:v>22679</c:v>
                </c:pt>
                <c:pt idx="3016">
                  <c:v>22682</c:v>
                </c:pt>
                <c:pt idx="3017">
                  <c:v>22683</c:v>
                </c:pt>
                <c:pt idx="3018">
                  <c:v>22684</c:v>
                </c:pt>
                <c:pt idx="3019">
                  <c:v>22685</c:v>
                </c:pt>
                <c:pt idx="3020">
                  <c:v>22686</c:v>
                </c:pt>
                <c:pt idx="3021">
                  <c:v>22689</c:v>
                </c:pt>
                <c:pt idx="3022">
                  <c:v>22690</c:v>
                </c:pt>
                <c:pt idx="3023">
                  <c:v>22691</c:v>
                </c:pt>
                <c:pt idx="3024">
                  <c:v>22692</c:v>
                </c:pt>
                <c:pt idx="3025">
                  <c:v>22693</c:v>
                </c:pt>
                <c:pt idx="3026">
                  <c:v>22696</c:v>
                </c:pt>
                <c:pt idx="3027">
                  <c:v>22697</c:v>
                </c:pt>
                <c:pt idx="3028">
                  <c:v>22698</c:v>
                </c:pt>
                <c:pt idx="3029">
                  <c:v>22700</c:v>
                </c:pt>
                <c:pt idx="3030">
                  <c:v>22703</c:v>
                </c:pt>
                <c:pt idx="3031">
                  <c:v>22704</c:v>
                </c:pt>
                <c:pt idx="3032">
                  <c:v>22705</c:v>
                </c:pt>
                <c:pt idx="3033">
                  <c:v>22706</c:v>
                </c:pt>
                <c:pt idx="3034">
                  <c:v>22707</c:v>
                </c:pt>
                <c:pt idx="3035">
                  <c:v>22710</c:v>
                </c:pt>
                <c:pt idx="3036">
                  <c:v>22711</c:v>
                </c:pt>
                <c:pt idx="3037">
                  <c:v>22712</c:v>
                </c:pt>
                <c:pt idx="3038">
                  <c:v>22713</c:v>
                </c:pt>
                <c:pt idx="3039">
                  <c:v>22714</c:v>
                </c:pt>
                <c:pt idx="3040">
                  <c:v>22717</c:v>
                </c:pt>
                <c:pt idx="3041">
                  <c:v>22718</c:v>
                </c:pt>
                <c:pt idx="3042">
                  <c:v>22719</c:v>
                </c:pt>
                <c:pt idx="3043">
                  <c:v>22720</c:v>
                </c:pt>
                <c:pt idx="3044">
                  <c:v>22721</c:v>
                </c:pt>
                <c:pt idx="3045">
                  <c:v>22724</c:v>
                </c:pt>
                <c:pt idx="3046">
                  <c:v>22725</c:v>
                </c:pt>
                <c:pt idx="3047">
                  <c:v>22726</c:v>
                </c:pt>
                <c:pt idx="3048">
                  <c:v>22727</c:v>
                </c:pt>
                <c:pt idx="3049">
                  <c:v>22728</c:v>
                </c:pt>
                <c:pt idx="3050">
                  <c:v>22731</c:v>
                </c:pt>
                <c:pt idx="3051">
                  <c:v>22732</c:v>
                </c:pt>
                <c:pt idx="3052">
                  <c:v>22733</c:v>
                </c:pt>
                <c:pt idx="3053">
                  <c:v>22734</c:v>
                </c:pt>
                <c:pt idx="3054">
                  <c:v>22735</c:v>
                </c:pt>
                <c:pt idx="3055">
                  <c:v>22738</c:v>
                </c:pt>
                <c:pt idx="3056">
                  <c:v>22739</c:v>
                </c:pt>
                <c:pt idx="3057">
                  <c:v>22740</c:v>
                </c:pt>
                <c:pt idx="3058">
                  <c:v>22741</c:v>
                </c:pt>
                <c:pt idx="3059">
                  <c:v>22742</c:v>
                </c:pt>
                <c:pt idx="3060">
                  <c:v>22745</c:v>
                </c:pt>
                <c:pt idx="3061">
                  <c:v>22746</c:v>
                </c:pt>
                <c:pt idx="3062">
                  <c:v>22747</c:v>
                </c:pt>
                <c:pt idx="3063">
                  <c:v>22748</c:v>
                </c:pt>
                <c:pt idx="3064">
                  <c:v>22749</c:v>
                </c:pt>
                <c:pt idx="3065">
                  <c:v>22752</c:v>
                </c:pt>
                <c:pt idx="3066">
                  <c:v>22753</c:v>
                </c:pt>
                <c:pt idx="3067">
                  <c:v>22754</c:v>
                </c:pt>
                <c:pt idx="3068">
                  <c:v>22755</c:v>
                </c:pt>
                <c:pt idx="3069">
                  <c:v>22759</c:v>
                </c:pt>
                <c:pt idx="3070">
                  <c:v>22760</c:v>
                </c:pt>
                <c:pt idx="3071">
                  <c:v>22761</c:v>
                </c:pt>
                <c:pt idx="3072">
                  <c:v>22762</c:v>
                </c:pt>
                <c:pt idx="3073">
                  <c:v>22763</c:v>
                </c:pt>
                <c:pt idx="3074">
                  <c:v>22766</c:v>
                </c:pt>
                <c:pt idx="3075">
                  <c:v>22767</c:v>
                </c:pt>
                <c:pt idx="3076">
                  <c:v>22768</c:v>
                </c:pt>
                <c:pt idx="3077">
                  <c:v>22769</c:v>
                </c:pt>
                <c:pt idx="3078">
                  <c:v>22770</c:v>
                </c:pt>
                <c:pt idx="3079">
                  <c:v>22773</c:v>
                </c:pt>
                <c:pt idx="3080">
                  <c:v>22774</c:v>
                </c:pt>
                <c:pt idx="3081">
                  <c:v>22775</c:v>
                </c:pt>
                <c:pt idx="3082">
                  <c:v>22776</c:v>
                </c:pt>
                <c:pt idx="3083">
                  <c:v>22777</c:v>
                </c:pt>
                <c:pt idx="3084">
                  <c:v>22780</c:v>
                </c:pt>
                <c:pt idx="3085">
                  <c:v>22781</c:v>
                </c:pt>
                <c:pt idx="3086">
                  <c:v>22782</c:v>
                </c:pt>
                <c:pt idx="3087">
                  <c:v>22783</c:v>
                </c:pt>
                <c:pt idx="3088">
                  <c:v>22784</c:v>
                </c:pt>
                <c:pt idx="3089">
                  <c:v>22787</c:v>
                </c:pt>
                <c:pt idx="3090">
                  <c:v>22788</c:v>
                </c:pt>
                <c:pt idx="3091">
                  <c:v>22789</c:v>
                </c:pt>
                <c:pt idx="3092">
                  <c:v>22790</c:v>
                </c:pt>
                <c:pt idx="3093">
                  <c:v>22791</c:v>
                </c:pt>
                <c:pt idx="3094">
                  <c:v>22794</c:v>
                </c:pt>
                <c:pt idx="3095">
                  <c:v>22795</c:v>
                </c:pt>
                <c:pt idx="3096">
                  <c:v>22797</c:v>
                </c:pt>
                <c:pt idx="3097">
                  <c:v>22798</c:v>
                </c:pt>
                <c:pt idx="3098">
                  <c:v>22801</c:v>
                </c:pt>
                <c:pt idx="3099">
                  <c:v>22802</c:v>
                </c:pt>
                <c:pt idx="3100">
                  <c:v>22803</c:v>
                </c:pt>
                <c:pt idx="3101">
                  <c:v>22804</c:v>
                </c:pt>
                <c:pt idx="3102">
                  <c:v>22805</c:v>
                </c:pt>
                <c:pt idx="3103">
                  <c:v>22808</c:v>
                </c:pt>
                <c:pt idx="3104">
                  <c:v>22809</c:v>
                </c:pt>
                <c:pt idx="3105">
                  <c:v>22810</c:v>
                </c:pt>
                <c:pt idx="3106">
                  <c:v>22811</c:v>
                </c:pt>
                <c:pt idx="3107">
                  <c:v>22812</c:v>
                </c:pt>
                <c:pt idx="3108">
                  <c:v>22815</c:v>
                </c:pt>
                <c:pt idx="3109">
                  <c:v>22816</c:v>
                </c:pt>
                <c:pt idx="3110">
                  <c:v>22817</c:v>
                </c:pt>
                <c:pt idx="3111">
                  <c:v>22818</c:v>
                </c:pt>
                <c:pt idx="3112">
                  <c:v>22819</c:v>
                </c:pt>
                <c:pt idx="3113">
                  <c:v>22822</c:v>
                </c:pt>
                <c:pt idx="3114">
                  <c:v>22823</c:v>
                </c:pt>
                <c:pt idx="3115">
                  <c:v>22824</c:v>
                </c:pt>
                <c:pt idx="3116">
                  <c:v>22825</c:v>
                </c:pt>
                <c:pt idx="3117">
                  <c:v>22826</c:v>
                </c:pt>
                <c:pt idx="3118">
                  <c:v>22829</c:v>
                </c:pt>
                <c:pt idx="3119">
                  <c:v>22830</c:v>
                </c:pt>
                <c:pt idx="3120">
                  <c:v>22832</c:v>
                </c:pt>
                <c:pt idx="3121">
                  <c:v>22833</c:v>
                </c:pt>
                <c:pt idx="3122">
                  <c:v>22836</c:v>
                </c:pt>
                <c:pt idx="3123">
                  <c:v>22837</c:v>
                </c:pt>
                <c:pt idx="3124">
                  <c:v>22838</c:v>
                </c:pt>
                <c:pt idx="3125">
                  <c:v>22839</c:v>
                </c:pt>
                <c:pt idx="3126">
                  <c:v>22840</c:v>
                </c:pt>
                <c:pt idx="3127">
                  <c:v>22843</c:v>
                </c:pt>
                <c:pt idx="3128">
                  <c:v>22844</c:v>
                </c:pt>
                <c:pt idx="3129">
                  <c:v>22845</c:v>
                </c:pt>
                <c:pt idx="3130">
                  <c:v>22846</c:v>
                </c:pt>
                <c:pt idx="3131">
                  <c:v>22847</c:v>
                </c:pt>
                <c:pt idx="3132">
                  <c:v>22850</c:v>
                </c:pt>
                <c:pt idx="3133">
                  <c:v>22851</c:v>
                </c:pt>
                <c:pt idx="3134">
                  <c:v>22852</c:v>
                </c:pt>
                <c:pt idx="3135">
                  <c:v>22853</c:v>
                </c:pt>
                <c:pt idx="3136">
                  <c:v>22854</c:v>
                </c:pt>
                <c:pt idx="3137">
                  <c:v>22857</c:v>
                </c:pt>
                <c:pt idx="3138">
                  <c:v>22858</c:v>
                </c:pt>
                <c:pt idx="3139">
                  <c:v>22859</c:v>
                </c:pt>
                <c:pt idx="3140">
                  <c:v>22860</c:v>
                </c:pt>
                <c:pt idx="3141">
                  <c:v>22861</c:v>
                </c:pt>
                <c:pt idx="3142">
                  <c:v>22864</c:v>
                </c:pt>
                <c:pt idx="3143">
                  <c:v>22865</c:v>
                </c:pt>
                <c:pt idx="3144">
                  <c:v>22866</c:v>
                </c:pt>
                <c:pt idx="3145">
                  <c:v>22867</c:v>
                </c:pt>
                <c:pt idx="3146">
                  <c:v>22868</c:v>
                </c:pt>
                <c:pt idx="3147">
                  <c:v>22871</c:v>
                </c:pt>
                <c:pt idx="3148">
                  <c:v>22872</c:v>
                </c:pt>
                <c:pt idx="3149">
                  <c:v>22873</c:v>
                </c:pt>
                <c:pt idx="3150">
                  <c:v>22874</c:v>
                </c:pt>
                <c:pt idx="3151">
                  <c:v>22875</c:v>
                </c:pt>
                <c:pt idx="3152">
                  <c:v>22878</c:v>
                </c:pt>
                <c:pt idx="3153">
                  <c:v>22879</c:v>
                </c:pt>
                <c:pt idx="3154">
                  <c:v>22880</c:v>
                </c:pt>
                <c:pt idx="3155">
                  <c:v>22881</c:v>
                </c:pt>
                <c:pt idx="3156">
                  <c:v>22882</c:v>
                </c:pt>
                <c:pt idx="3157">
                  <c:v>22885</c:v>
                </c:pt>
                <c:pt idx="3158">
                  <c:v>22886</c:v>
                </c:pt>
                <c:pt idx="3159">
                  <c:v>22887</c:v>
                </c:pt>
                <c:pt idx="3160">
                  <c:v>22888</c:v>
                </c:pt>
                <c:pt idx="3161">
                  <c:v>22889</c:v>
                </c:pt>
                <c:pt idx="3162">
                  <c:v>22893</c:v>
                </c:pt>
                <c:pt idx="3163">
                  <c:v>22894</c:v>
                </c:pt>
                <c:pt idx="3164">
                  <c:v>22895</c:v>
                </c:pt>
                <c:pt idx="3165">
                  <c:v>22896</c:v>
                </c:pt>
                <c:pt idx="3166">
                  <c:v>22899</c:v>
                </c:pt>
                <c:pt idx="3167">
                  <c:v>22900</c:v>
                </c:pt>
                <c:pt idx="3168">
                  <c:v>22901</c:v>
                </c:pt>
                <c:pt idx="3169">
                  <c:v>22902</c:v>
                </c:pt>
                <c:pt idx="3170">
                  <c:v>22903</c:v>
                </c:pt>
                <c:pt idx="3171">
                  <c:v>22906</c:v>
                </c:pt>
                <c:pt idx="3172">
                  <c:v>22907</c:v>
                </c:pt>
                <c:pt idx="3173">
                  <c:v>22908</c:v>
                </c:pt>
                <c:pt idx="3174">
                  <c:v>22909</c:v>
                </c:pt>
                <c:pt idx="3175">
                  <c:v>22910</c:v>
                </c:pt>
                <c:pt idx="3176">
                  <c:v>22913</c:v>
                </c:pt>
                <c:pt idx="3177">
                  <c:v>22914</c:v>
                </c:pt>
                <c:pt idx="3178">
                  <c:v>22915</c:v>
                </c:pt>
                <c:pt idx="3179">
                  <c:v>22916</c:v>
                </c:pt>
                <c:pt idx="3180">
                  <c:v>22917</c:v>
                </c:pt>
                <c:pt idx="3181">
                  <c:v>22920</c:v>
                </c:pt>
                <c:pt idx="3182">
                  <c:v>22921</c:v>
                </c:pt>
                <c:pt idx="3183">
                  <c:v>22922</c:v>
                </c:pt>
                <c:pt idx="3184">
                  <c:v>22923</c:v>
                </c:pt>
                <c:pt idx="3185">
                  <c:v>22924</c:v>
                </c:pt>
                <c:pt idx="3186">
                  <c:v>22927</c:v>
                </c:pt>
                <c:pt idx="3187">
                  <c:v>22928</c:v>
                </c:pt>
                <c:pt idx="3188">
                  <c:v>22929</c:v>
                </c:pt>
                <c:pt idx="3189">
                  <c:v>22930</c:v>
                </c:pt>
                <c:pt idx="3190">
                  <c:v>22931</c:v>
                </c:pt>
                <c:pt idx="3191">
                  <c:v>22934</c:v>
                </c:pt>
                <c:pt idx="3192">
                  <c:v>22935</c:v>
                </c:pt>
                <c:pt idx="3193">
                  <c:v>22936</c:v>
                </c:pt>
                <c:pt idx="3194">
                  <c:v>22937</c:v>
                </c:pt>
                <c:pt idx="3195">
                  <c:v>22938</c:v>
                </c:pt>
                <c:pt idx="3196">
                  <c:v>22941</c:v>
                </c:pt>
                <c:pt idx="3197">
                  <c:v>22942</c:v>
                </c:pt>
                <c:pt idx="3198">
                  <c:v>22943</c:v>
                </c:pt>
                <c:pt idx="3199">
                  <c:v>22944</c:v>
                </c:pt>
                <c:pt idx="3200">
                  <c:v>22945</c:v>
                </c:pt>
                <c:pt idx="3201">
                  <c:v>22948</c:v>
                </c:pt>
                <c:pt idx="3202">
                  <c:v>22949</c:v>
                </c:pt>
                <c:pt idx="3203">
                  <c:v>22950</c:v>
                </c:pt>
                <c:pt idx="3204">
                  <c:v>22951</c:v>
                </c:pt>
                <c:pt idx="3205">
                  <c:v>22952</c:v>
                </c:pt>
                <c:pt idx="3206">
                  <c:v>22955</c:v>
                </c:pt>
                <c:pt idx="3207">
                  <c:v>22957</c:v>
                </c:pt>
                <c:pt idx="3208">
                  <c:v>22958</c:v>
                </c:pt>
                <c:pt idx="3209">
                  <c:v>22959</c:v>
                </c:pt>
                <c:pt idx="3210">
                  <c:v>22962</c:v>
                </c:pt>
                <c:pt idx="3211">
                  <c:v>22963</c:v>
                </c:pt>
                <c:pt idx="3212">
                  <c:v>22964</c:v>
                </c:pt>
                <c:pt idx="3213">
                  <c:v>22965</c:v>
                </c:pt>
                <c:pt idx="3214">
                  <c:v>22966</c:v>
                </c:pt>
                <c:pt idx="3215">
                  <c:v>22969</c:v>
                </c:pt>
                <c:pt idx="3216">
                  <c:v>22970</c:v>
                </c:pt>
                <c:pt idx="3217">
                  <c:v>22971</c:v>
                </c:pt>
                <c:pt idx="3218">
                  <c:v>22973</c:v>
                </c:pt>
                <c:pt idx="3219">
                  <c:v>22976</c:v>
                </c:pt>
                <c:pt idx="3220">
                  <c:v>22977</c:v>
                </c:pt>
                <c:pt idx="3221">
                  <c:v>22978</c:v>
                </c:pt>
                <c:pt idx="3222">
                  <c:v>22979</c:v>
                </c:pt>
                <c:pt idx="3223">
                  <c:v>22980</c:v>
                </c:pt>
                <c:pt idx="3224">
                  <c:v>22983</c:v>
                </c:pt>
                <c:pt idx="3225">
                  <c:v>22984</c:v>
                </c:pt>
                <c:pt idx="3226">
                  <c:v>22985</c:v>
                </c:pt>
                <c:pt idx="3227">
                  <c:v>22986</c:v>
                </c:pt>
                <c:pt idx="3228">
                  <c:v>22987</c:v>
                </c:pt>
                <c:pt idx="3229">
                  <c:v>22990</c:v>
                </c:pt>
                <c:pt idx="3230">
                  <c:v>22991</c:v>
                </c:pt>
                <c:pt idx="3231">
                  <c:v>22992</c:v>
                </c:pt>
                <c:pt idx="3232">
                  <c:v>22993</c:v>
                </c:pt>
                <c:pt idx="3233">
                  <c:v>22994</c:v>
                </c:pt>
                <c:pt idx="3234">
                  <c:v>22997</c:v>
                </c:pt>
                <c:pt idx="3235">
                  <c:v>22998</c:v>
                </c:pt>
                <c:pt idx="3236">
                  <c:v>22999</c:v>
                </c:pt>
                <c:pt idx="3237">
                  <c:v>23000</c:v>
                </c:pt>
                <c:pt idx="3238">
                  <c:v>23001</c:v>
                </c:pt>
                <c:pt idx="3239">
                  <c:v>23004</c:v>
                </c:pt>
                <c:pt idx="3240">
                  <c:v>23006</c:v>
                </c:pt>
                <c:pt idx="3241">
                  <c:v>23007</c:v>
                </c:pt>
                <c:pt idx="3242">
                  <c:v>23008</c:v>
                </c:pt>
                <c:pt idx="3243">
                  <c:v>23011</c:v>
                </c:pt>
                <c:pt idx="3244">
                  <c:v>23013</c:v>
                </c:pt>
                <c:pt idx="3245">
                  <c:v>23014</c:v>
                </c:pt>
                <c:pt idx="3246">
                  <c:v>23015</c:v>
                </c:pt>
                <c:pt idx="3247">
                  <c:v>23018</c:v>
                </c:pt>
                <c:pt idx="3248">
                  <c:v>23019</c:v>
                </c:pt>
                <c:pt idx="3249">
                  <c:v>23020</c:v>
                </c:pt>
                <c:pt idx="3250">
                  <c:v>23021</c:v>
                </c:pt>
                <c:pt idx="3251">
                  <c:v>23022</c:v>
                </c:pt>
                <c:pt idx="3252">
                  <c:v>23025</c:v>
                </c:pt>
                <c:pt idx="3253">
                  <c:v>23026</c:v>
                </c:pt>
                <c:pt idx="3254">
                  <c:v>23027</c:v>
                </c:pt>
                <c:pt idx="3255">
                  <c:v>23028</c:v>
                </c:pt>
                <c:pt idx="3256">
                  <c:v>23029</c:v>
                </c:pt>
                <c:pt idx="3257">
                  <c:v>23032</c:v>
                </c:pt>
                <c:pt idx="3258">
                  <c:v>23033</c:v>
                </c:pt>
                <c:pt idx="3259">
                  <c:v>23034</c:v>
                </c:pt>
                <c:pt idx="3260">
                  <c:v>23035</c:v>
                </c:pt>
                <c:pt idx="3261">
                  <c:v>23036</c:v>
                </c:pt>
                <c:pt idx="3262">
                  <c:v>23039</c:v>
                </c:pt>
                <c:pt idx="3263">
                  <c:v>23040</c:v>
                </c:pt>
                <c:pt idx="3264">
                  <c:v>23041</c:v>
                </c:pt>
                <c:pt idx="3265">
                  <c:v>23042</c:v>
                </c:pt>
                <c:pt idx="3266">
                  <c:v>23043</c:v>
                </c:pt>
                <c:pt idx="3267">
                  <c:v>23046</c:v>
                </c:pt>
                <c:pt idx="3268">
                  <c:v>23047</c:v>
                </c:pt>
                <c:pt idx="3269">
                  <c:v>23048</c:v>
                </c:pt>
                <c:pt idx="3270">
                  <c:v>23049</c:v>
                </c:pt>
                <c:pt idx="3271">
                  <c:v>23050</c:v>
                </c:pt>
                <c:pt idx="3272">
                  <c:v>23053</c:v>
                </c:pt>
                <c:pt idx="3273">
                  <c:v>23054</c:v>
                </c:pt>
                <c:pt idx="3274">
                  <c:v>23055</c:v>
                </c:pt>
                <c:pt idx="3275">
                  <c:v>23056</c:v>
                </c:pt>
                <c:pt idx="3276">
                  <c:v>23057</c:v>
                </c:pt>
                <c:pt idx="3277">
                  <c:v>23060</c:v>
                </c:pt>
                <c:pt idx="3278">
                  <c:v>23061</c:v>
                </c:pt>
                <c:pt idx="3279">
                  <c:v>23062</c:v>
                </c:pt>
                <c:pt idx="3280">
                  <c:v>23063</c:v>
                </c:pt>
                <c:pt idx="3281">
                  <c:v>23067</c:v>
                </c:pt>
                <c:pt idx="3282">
                  <c:v>23068</c:v>
                </c:pt>
                <c:pt idx="3283">
                  <c:v>23069</c:v>
                </c:pt>
                <c:pt idx="3284">
                  <c:v>23070</c:v>
                </c:pt>
                <c:pt idx="3285">
                  <c:v>23071</c:v>
                </c:pt>
                <c:pt idx="3286">
                  <c:v>23074</c:v>
                </c:pt>
                <c:pt idx="3287">
                  <c:v>23075</c:v>
                </c:pt>
                <c:pt idx="3288">
                  <c:v>23076</c:v>
                </c:pt>
                <c:pt idx="3289">
                  <c:v>23077</c:v>
                </c:pt>
                <c:pt idx="3290">
                  <c:v>23078</c:v>
                </c:pt>
                <c:pt idx="3291">
                  <c:v>23081</c:v>
                </c:pt>
                <c:pt idx="3292">
                  <c:v>23082</c:v>
                </c:pt>
                <c:pt idx="3293">
                  <c:v>23083</c:v>
                </c:pt>
                <c:pt idx="3294">
                  <c:v>23084</c:v>
                </c:pt>
                <c:pt idx="3295">
                  <c:v>23085</c:v>
                </c:pt>
                <c:pt idx="3296">
                  <c:v>23088</c:v>
                </c:pt>
                <c:pt idx="3297">
                  <c:v>23089</c:v>
                </c:pt>
                <c:pt idx="3298">
                  <c:v>23090</c:v>
                </c:pt>
                <c:pt idx="3299">
                  <c:v>23091</c:v>
                </c:pt>
                <c:pt idx="3300">
                  <c:v>23092</c:v>
                </c:pt>
                <c:pt idx="3301">
                  <c:v>23095</c:v>
                </c:pt>
                <c:pt idx="3302">
                  <c:v>23096</c:v>
                </c:pt>
                <c:pt idx="3303">
                  <c:v>23097</c:v>
                </c:pt>
                <c:pt idx="3304">
                  <c:v>23098</c:v>
                </c:pt>
                <c:pt idx="3305">
                  <c:v>23099</c:v>
                </c:pt>
                <c:pt idx="3306">
                  <c:v>23102</c:v>
                </c:pt>
                <c:pt idx="3307">
                  <c:v>23103</c:v>
                </c:pt>
                <c:pt idx="3308">
                  <c:v>23104</c:v>
                </c:pt>
                <c:pt idx="3309">
                  <c:v>23105</c:v>
                </c:pt>
                <c:pt idx="3310">
                  <c:v>23106</c:v>
                </c:pt>
                <c:pt idx="3311">
                  <c:v>23109</c:v>
                </c:pt>
                <c:pt idx="3312">
                  <c:v>23110</c:v>
                </c:pt>
                <c:pt idx="3313">
                  <c:v>23111</c:v>
                </c:pt>
                <c:pt idx="3314">
                  <c:v>23112</c:v>
                </c:pt>
                <c:pt idx="3315">
                  <c:v>23116</c:v>
                </c:pt>
                <c:pt idx="3316">
                  <c:v>23117</c:v>
                </c:pt>
                <c:pt idx="3317">
                  <c:v>23118</c:v>
                </c:pt>
                <c:pt idx="3318">
                  <c:v>23119</c:v>
                </c:pt>
                <c:pt idx="3319">
                  <c:v>23120</c:v>
                </c:pt>
                <c:pt idx="3320">
                  <c:v>23123</c:v>
                </c:pt>
                <c:pt idx="3321">
                  <c:v>23124</c:v>
                </c:pt>
                <c:pt idx="3322">
                  <c:v>23125</c:v>
                </c:pt>
                <c:pt idx="3323">
                  <c:v>23126</c:v>
                </c:pt>
                <c:pt idx="3324">
                  <c:v>23127</c:v>
                </c:pt>
                <c:pt idx="3325">
                  <c:v>23130</c:v>
                </c:pt>
                <c:pt idx="3326">
                  <c:v>23131</c:v>
                </c:pt>
                <c:pt idx="3327">
                  <c:v>23132</c:v>
                </c:pt>
                <c:pt idx="3328">
                  <c:v>23133</c:v>
                </c:pt>
                <c:pt idx="3329">
                  <c:v>23134</c:v>
                </c:pt>
                <c:pt idx="3330">
                  <c:v>23137</c:v>
                </c:pt>
                <c:pt idx="3331">
                  <c:v>23138</c:v>
                </c:pt>
                <c:pt idx="3332">
                  <c:v>23139</c:v>
                </c:pt>
                <c:pt idx="3333">
                  <c:v>23140</c:v>
                </c:pt>
                <c:pt idx="3334">
                  <c:v>23141</c:v>
                </c:pt>
                <c:pt idx="3335">
                  <c:v>23144</c:v>
                </c:pt>
                <c:pt idx="3336">
                  <c:v>23145</c:v>
                </c:pt>
                <c:pt idx="3337">
                  <c:v>23146</c:v>
                </c:pt>
                <c:pt idx="3338">
                  <c:v>23147</c:v>
                </c:pt>
                <c:pt idx="3339">
                  <c:v>23148</c:v>
                </c:pt>
                <c:pt idx="3340">
                  <c:v>23151</c:v>
                </c:pt>
                <c:pt idx="3341">
                  <c:v>23152</c:v>
                </c:pt>
                <c:pt idx="3342">
                  <c:v>23153</c:v>
                </c:pt>
                <c:pt idx="3343">
                  <c:v>23154</c:v>
                </c:pt>
                <c:pt idx="3344">
                  <c:v>23155</c:v>
                </c:pt>
                <c:pt idx="3345">
                  <c:v>23158</c:v>
                </c:pt>
                <c:pt idx="3346">
                  <c:v>23159</c:v>
                </c:pt>
                <c:pt idx="3347">
                  <c:v>23160</c:v>
                </c:pt>
                <c:pt idx="3348">
                  <c:v>23162</c:v>
                </c:pt>
                <c:pt idx="3349">
                  <c:v>23165</c:v>
                </c:pt>
                <c:pt idx="3350">
                  <c:v>23166</c:v>
                </c:pt>
                <c:pt idx="3351">
                  <c:v>23167</c:v>
                </c:pt>
                <c:pt idx="3352">
                  <c:v>23168</c:v>
                </c:pt>
                <c:pt idx="3353">
                  <c:v>23169</c:v>
                </c:pt>
                <c:pt idx="3354">
                  <c:v>23172</c:v>
                </c:pt>
                <c:pt idx="3355">
                  <c:v>23173</c:v>
                </c:pt>
                <c:pt idx="3356">
                  <c:v>23174</c:v>
                </c:pt>
                <c:pt idx="3357">
                  <c:v>23175</c:v>
                </c:pt>
                <c:pt idx="3358">
                  <c:v>23176</c:v>
                </c:pt>
                <c:pt idx="3359">
                  <c:v>23179</c:v>
                </c:pt>
                <c:pt idx="3360">
                  <c:v>23180</c:v>
                </c:pt>
                <c:pt idx="3361">
                  <c:v>23181</c:v>
                </c:pt>
                <c:pt idx="3362">
                  <c:v>23182</c:v>
                </c:pt>
                <c:pt idx="3363">
                  <c:v>23183</c:v>
                </c:pt>
                <c:pt idx="3364">
                  <c:v>23186</c:v>
                </c:pt>
                <c:pt idx="3365">
                  <c:v>23187</c:v>
                </c:pt>
                <c:pt idx="3366">
                  <c:v>23188</c:v>
                </c:pt>
                <c:pt idx="3367">
                  <c:v>23189</c:v>
                </c:pt>
                <c:pt idx="3368">
                  <c:v>23190</c:v>
                </c:pt>
                <c:pt idx="3369">
                  <c:v>23193</c:v>
                </c:pt>
                <c:pt idx="3370">
                  <c:v>23194</c:v>
                </c:pt>
                <c:pt idx="3371">
                  <c:v>23195</c:v>
                </c:pt>
                <c:pt idx="3372">
                  <c:v>23197</c:v>
                </c:pt>
                <c:pt idx="3373">
                  <c:v>23200</c:v>
                </c:pt>
                <c:pt idx="3374">
                  <c:v>23201</c:v>
                </c:pt>
                <c:pt idx="3375">
                  <c:v>23202</c:v>
                </c:pt>
                <c:pt idx="3376">
                  <c:v>23203</c:v>
                </c:pt>
                <c:pt idx="3377">
                  <c:v>23204</c:v>
                </c:pt>
                <c:pt idx="3378">
                  <c:v>23207</c:v>
                </c:pt>
                <c:pt idx="3379">
                  <c:v>23208</c:v>
                </c:pt>
                <c:pt idx="3380">
                  <c:v>23209</c:v>
                </c:pt>
                <c:pt idx="3381">
                  <c:v>23210</c:v>
                </c:pt>
                <c:pt idx="3382">
                  <c:v>23211</c:v>
                </c:pt>
                <c:pt idx="3383">
                  <c:v>23214</c:v>
                </c:pt>
                <c:pt idx="3384">
                  <c:v>23215</c:v>
                </c:pt>
                <c:pt idx="3385">
                  <c:v>23216</c:v>
                </c:pt>
                <c:pt idx="3386">
                  <c:v>23217</c:v>
                </c:pt>
                <c:pt idx="3387">
                  <c:v>23218</c:v>
                </c:pt>
                <c:pt idx="3388">
                  <c:v>23221</c:v>
                </c:pt>
                <c:pt idx="3389">
                  <c:v>23222</c:v>
                </c:pt>
                <c:pt idx="3390">
                  <c:v>23223</c:v>
                </c:pt>
                <c:pt idx="3391">
                  <c:v>23224</c:v>
                </c:pt>
                <c:pt idx="3392">
                  <c:v>23225</c:v>
                </c:pt>
                <c:pt idx="3393">
                  <c:v>23228</c:v>
                </c:pt>
                <c:pt idx="3394">
                  <c:v>23229</c:v>
                </c:pt>
                <c:pt idx="3395">
                  <c:v>23230</c:v>
                </c:pt>
                <c:pt idx="3396">
                  <c:v>23231</c:v>
                </c:pt>
                <c:pt idx="3397">
                  <c:v>23232</c:v>
                </c:pt>
                <c:pt idx="3398">
                  <c:v>23235</c:v>
                </c:pt>
                <c:pt idx="3399">
                  <c:v>23236</c:v>
                </c:pt>
                <c:pt idx="3400">
                  <c:v>23237</c:v>
                </c:pt>
                <c:pt idx="3401">
                  <c:v>23238</c:v>
                </c:pt>
                <c:pt idx="3402">
                  <c:v>23239</c:v>
                </c:pt>
                <c:pt idx="3403">
                  <c:v>23242</c:v>
                </c:pt>
                <c:pt idx="3404">
                  <c:v>23243</c:v>
                </c:pt>
                <c:pt idx="3405">
                  <c:v>23244</c:v>
                </c:pt>
                <c:pt idx="3406">
                  <c:v>23245</c:v>
                </c:pt>
                <c:pt idx="3407">
                  <c:v>23246</c:v>
                </c:pt>
                <c:pt idx="3408">
                  <c:v>23249</c:v>
                </c:pt>
                <c:pt idx="3409">
                  <c:v>23250</c:v>
                </c:pt>
                <c:pt idx="3410">
                  <c:v>23251</c:v>
                </c:pt>
                <c:pt idx="3411">
                  <c:v>23252</c:v>
                </c:pt>
                <c:pt idx="3412">
                  <c:v>23253</c:v>
                </c:pt>
                <c:pt idx="3413">
                  <c:v>23257</c:v>
                </c:pt>
                <c:pt idx="3414">
                  <c:v>23258</c:v>
                </c:pt>
                <c:pt idx="3415">
                  <c:v>23259</c:v>
                </c:pt>
                <c:pt idx="3416">
                  <c:v>23260</c:v>
                </c:pt>
                <c:pt idx="3417">
                  <c:v>23263</c:v>
                </c:pt>
                <c:pt idx="3418">
                  <c:v>23264</c:v>
                </c:pt>
                <c:pt idx="3419">
                  <c:v>23265</c:v>
                </c:pt>
                <c:pt idx="3420">
                  <c:v>23266</c:v>
                </c:pt>
                <c:pt idx="3421">
                  <c:v>23267</c:v>
                </c:pt>
                <c:pt idx="3422">
                  <c:v>23270</c:v>
                </c:pt>
                <c:pt idx="3423">
                  <c:v>23271</c:v>
                </c:pt>
                <c:pt idx="3424">
                  <c:v>23272</c:v>
                </c:pt>
                <c:pt idx="3425">
                  <c:v>23273</c:v>
                </c:pt>
                <c:pt idx="3426">
                  <c:v>23274</c:v>
                </c:pt>
                <c:pt idx="3427">
                  <c:v>23277</c:v>
                </c:pt>
                <c:pt idx="3428">
                  <c:v>23278</c:v>
                </c:pt>
                <c:pt idx="3429">
                  <c:v>23279</c:v>
                </c:pt>
                <c:pt idx="3430">
                  <c:v>23280</c:v>
                </c:pt>
                <c:pt idx="3431">
                  <c:v>23281</c:v>
                </c:pt>
                <c:pt idx="3432">
                  <c:v>23284</c:v>
                </c:pt>
                <c:pt idx="3433">
                  <c:v>23285</c:v>
                </c:pt>
                <c:pt idx="3434">
                  <c:v>23286</c:v>
                </c:pt>
                <c:pt idx="3435">
                  <c:v>23287</c:v>
                </c:pt>
                <c:pt idx="3436">
                  <c:v>23288</c:v>
                </c:pt>
                <c:pt idx="3437">
                  <c:v>23291</c:v>
                </c:pt>
                <c:pt idx="3438">
                  <c:v>23292</c:v>
                </c:pt>
                <c:pt idx="3439">
                  <c:v>23293</c:v>
                </c:pt>
                <c:pt idx="3440">
                  <c:v>23294</c:v>
                </c:pt>
                <c:pt idx="3441">
                  <c:v>23295</c:v>
                </c:pt>
                <c:pt idx="3442">
                  <c:v>23298</c:v>
                </c:pt>
                <c:pt idx="3443">
                  <c:v>23299</c:v>
                </c:pt>
                <c:pt idx="3444">
                  <c:v>23300</c:v>
                </c:pt>
                <c:pt idx="3445">
                  <c:v>23301</c:v>
                </c:pt>
                <c:pt idx="3446">
                  <c:v>23302</c:v>
                </c:pt>
                <c:pt idx="3447">
                  <c:v>23305</c:v>
                </c:pt>
                <c:pt idx="3448">
                  <c:v>23306</c:v>
                </c:pt>
                <c:pt idx="3449">
                  <c:v>23307</c:v>
                </c:pt>
                <c:pt idx="3450">
                  <c:v>23308</c:v>
                </c:pt>
                <c:pt idx="3451">
                  <c:v>23309</c:v>
                </c:pt>
                <c:pt idx="3452">
                  <c:v>23312</c:v>
                </c:pt>
                <c:pt idx="3453">
                  <c:v>23313</c:v>
                </c:pt>
                <c:pt idx="3454">
                  <c:v>23314</c:v>
                </c:pt>
                <c:pt idx="3455">
                  <c:v>23315</c:v>
                </c:pt>
                <c:pt idx="3456">
                  <c:v>23316</c:v>
                </c:pt>
                <c:pt idx="3457">
                  <c:v>23319</c:v>
                </c:pt>
                <c:pt idx="3458">
                  <c:v>23321</c:v>
                </c:pt>
                <c:pt idx="3459">
                  <c:v>23322</c:v>
                </c:pt>
                <c:pt idx="3460">
                  <c:v>23323</c:v>
                </c:pt>
                <c:pt idx="3461">
                  <c:v>23326</c:v>
                </c:pt>
                <c:pt idx="3462">
                  <c:v>23327</c:v>
                </c:pt>
                <c:pt idx="3463">
                  <c:v>23328</c:v>
                </c:pt>
                <c:pt idx="3464">
                  <c:v>23329</c:v>
                </c:pt>
                <c:pt idx="3465">
                  <c:v>23330</c:v>
                </c:pt>
                <c:pt idx="3466">
                  <c:v>23333</c:v>
                </c:pt>
                <c:pt idx="3467">
                  <c:v>23334</c:v>
                </c:pt>
                <c:pt idx="3468">
                  <c:v>23335</c:v>
                </c:pt>
                <c:pt idx="3469">
                  <c:v>23336</c:v>
                </c:pt>
                <c:pt idx="3470">
                  <c:v>23337</c:v>
                </c:pt>
                <c:pt idx="3471">
                  <c:v>23341</c:v>
                </c:pt>
                <c:pt idx="3472">
                  <c:v>23342</c:v>
                </c:pt>
                <c:pt idx="3473">
                  <c:v>23344</c:v>
                </c:pt>
                <c:pt idx="3474">
                  <c:v>23347</c:v>
                </c:pt>
                <c:pt idx="3475">
                  <c:v>23348</c:v>
                </c:pt>
                <c:pt idx="3476">
                  <c:v>23349</c:v>
                </c:pt>
                <c:pt idx="3477">
                  <c:v>23350</c:v>
                </c:pt>
                <c:pt idx="3478">
                  <c:v>23351</c:v>
                </c:pt>
                <c:pt idx="3479">
                  <c:v>23354</c:v>
                </c:pt>
                <c:pt idx="3480">
                  <c:v>23355</c:v>
                </c:pt>
                <c:pt idx="3481">
                  <c:v>23356</c:v>
                </c:pt>
                <c:pt idx="3482">
                  <c:v>23357</c:v>
                </c:pt>
                <c:pt idx="3483">
                  <c:v>23358</c:v>
                </c:pt>
                <c:pt idx="3484">
                  <c:v>23361</c:v>
                </c:pt>
                <c:pt idx="3485">
                  <c:v>23362</c:v>
                </c:pt>
                <c:pt idx="3486">
                  <c:v>23363</c:v>
                </c:pt>
                <c:pt idx="3487">
                  <c:v>23364</c:v>
                </c:pt>
                <c:pt idx="3488">
                  <c:v>23365</c:v>
                </c:pt>
                <c:pt idx="3489">
                  <c:v>23368</c:v>
                </c:pt>
                <c:pt idx="3490">
                  <c:v>23369</c:v>
                </c:pt>
                <c:pt idx="3491">
                  <c:v>23371</c:v>
                </c:pt>
                <c:pt idx="3492">
                  <c:v>23372</c:v>
                </c:pt>
                <c:pt idx="3493">
                  <c:v>23375</c:v>
                </c:pt>
                <c:pt idx="3494">
                  <c:v>23376</c:v>
                </c:pt>
                <c:pt idx="3495">
                  <c:v>23378</c:v>
                </c:pt>
                <c:pt idx="3496">
                  <c:v>23379</c:v>
                </c:pt>
                <c:pt idx="3497">
                  <c:v>23382</c:v>
                </c:pt>
                <c:pt idx="3498">
                  <c:v>23383</c:v>
                </c:pt>
                <c:pt idx="3499">
                  <c:v>23384</c:v>
                </c:pt>
                <c:pt idx="3500">
                  <c:v>23385</c:v>
                </c:pt>
                <c:pt idx="3501">
                  <c:v>23386</c:v>
                </c:pt>
                <c:pt idx="3502">
                  <c:v>23389</c:v>
                </c:pt>
                <c:pt idx="3503">
                  <c:v>23390</c:v>
                </c:pt>
                <c:pt idx="3504">
                  <c:v>23391</c:v>
                </c:pt>
                <c:pt idx="3505">
                  <c:v>23392</c:v>
                </c:pt>
                <c:pt idx="3506">
                  <c:v>23393</c:v>
                </c:pt>
                <c:pt idx="3507">
                  <c:v>23396</c:v>
                </c:pt>
                <c:pt idx="3508">
                  <c:v>23397</c:v>
                </c:pt>
                <c:pt idx="3509">
                  <c:v>23398</c:v>
                </c:pt>
                <c:pt idx="3510">
                  <c:v>23399</c:v>
                </c:pt>
                <c:pt idx="3511">
                  <c:v>23400</c:v>
                </c:pt>
                <c:pt idx="3512">
                  <c:v>23403</c:v>
                </c:pt>
                <c:pt idx="3513">
                  <c:v>23404</c:v>
                </c:pt>
                <c:pt idx="3514">
                  <c:v>23405</c:v>
                </c:pt>
                <c:pt idx="3515">
                  <c:v>23406</c:v>
                </c:pt>
                <c:pt idx="3516">
                  <c:v>23407</c:v>
                </c:pt>
                <c:pt idx="3517">
                  <c:v>23410</c:v>
                </c:pt>
                <c:pt idx="3518">
                  <c:v>23411</c:v>
                </c:pt>
                <c:pt idx="3519">
                  <c:v>23412</c:v>
                </c:pt>
                <c:pt idx="3520">
                  <c:v>23413</c:v>
                </c:pt>
                <c:pt idx="3521">
                  <c:v>23414</c:v>
                </c:pt>
                <c:pt idx="3522">
                  <c:v>23417</c:v>
                </c:pt>
                <c:pt idx="3523">
                  <c:v>23418</c:v>
                </c:pt>
                <c:pt idx="3524">
                  <c:v>23419</c:v>
                </c:pt>
                <c:pt idx="3525">
                  <c:v>23420</c:v>
                </c:pt>
                <c:pt idx="3526">
                  <c:v>23421</c:v>
                </c:pt>
                <c:pt idx="3527">
                  <c:v>23424</c:v>
                </c:pt>
                <c:pt idx="3528">
                  <c:v>23425</c:v>
                </c:pt>
                <c:pt idx="3529">
                  <c:v>23426</c:v>
                </c:pt>
                <c:pt idx="3530">
                  <c:v>23427</c:v>
                </c:pt>
                <c:pt idx="3531">
                  <c:v>23431</c:v>
                </c:pt>
                <c:pt idx="3532">
                  <c:v>23432</c:v>
                </c:pt>
                <c:pt idx="3533">
                  <c:v>23433</c:v>
                </c:pt>
                <c:pt idx="3534">
                  <c:v>23434</c:v>
                </c:pt>
                <c:pt idx="3535">
                  <c:v>23435</c:v>
                </c:pt>
                <c:pt idx="3536">
                  <c:v>23438</c:v>
                </c:pt>
                <c:pt idx="3537">
                  <c:v>23439</c:v>
                </c:pt>
                <c:pt idx="3538">
                  <c:v>23440</c:v>
                </c:pt>
                <c:pt idx="3539">
                  <c:v>23441</c:v>
                </c:pt>
                <c:pt idx="3540">
                  <c:v>23442</c:v>
                </c:pt>
                <c:pt idx="3541">
                  <c:v>23445</c:v>
                </c:pt>
                <c:pt idx="3542">
                  <c:v>23446</c:v>
                </c:pt>
                <c:pt idx="3543">
                  <c:v>23447</c:v>
                </c:pt>
                <c:pt idx="3544">
                  <c:v>23448</c:v>
                </c:pt>
                <c:pt idx="3545">
                  <c:v>23449</c:v>
                </c:pt>
                <c:pt idx="3546">
                  <c:v>23452</c:v>
                </c:pt>
                <c:pt idx="3547">
                  <c:v>23453</c:v>
                </c:pt>
                <c:pt idx="3548">
                  <c:v>23454</c:v>
                </c:pt>
                <c:pt idx="3549">
                  <c:v>23455</c:v>
                </c:pt>
                <c:pt idx="3550">
                  <c:v>23456</c:v>
                </c:pt>
                <c:pt idx="3551">
                  <c:v>23459</c:v>
                </c:pt>
                <c:pt idx="3552">
                  <c:v>23460</c:v>
                </c:pt>
                <c:pt idx="3553">
                  <c:v>23461</c:v>
                </c:pt>
                <c:pt idx="3554">
                  <c:v>23462</c:v>
                </c:pt>
                <c:pt idx="3555">
                  <c:v>23466</c:v>
                </c:pt>
                <c:pt idx="3556">
                  <c:v>23467</c:v>
                </c:pt>
                <c:pt idx="3557">
                  <c:v>23468</c:v>
                </c:pt>
                <c:pt idx="3558">
                  <c:v>23469</c:v>
                </c:pt>
                <c:pt idx="3559">
                  <c:v>23470</c:v>
                </c:pt>
                <c:pt idx="3560">
                  <c:v>23473</c:v>
                </c:pt>
                <c:pt idx="3561">
                  <c:v>23474</c:v>
                </c:pt>
                <c:pt idx="3562">
                  <c:v>23475</c:v>
                </c:pt>
                <c:pt idx="3563">
                  <c:v>23476</c:v>
                </c:pt>
                <c:pt idx="3564">
                  <c:v>23477</c:v>
                </c:pt>
                <c:pt idx="3565">
                  <c:v>23480</c:v>
                </c:pt>
                <c:pt idx="3566">
                  <c:v>23481</c:v>
                </c:pt>
                <c:pt idx="3567">
                  <c:v>23482</c:v>
                </c:pt>
                <c:pt idx="3568">
                  <c:v>23483</c:v>
                </c:pt>
                <c:pt idx="3569">
                  <c:v>23484</c:v>
                </c:pt>
                <c:pt idx="3570">
                  <c:v>23487</c:v>
                </c:pt>
                <c:pt idx="3571">
                  <c:v>23488</c:v>
                </c:pt>
                <c:pt idx="3572">
                  <c:v>23489</c:v>
                </c:pt>
                <c:pt idx="3573">
                  <c:v>23490</c:v>
                </c:pt>
                <c:pt idx="3574">
                  <c:v>23491</c:v>
                </c:pt>
                <c:pt idx="3575">
                  <c:v>23494</c:v>
                </c:pt>
                <c:pt idx="3576">
                  <c:v>23495</c:v>
                </c:pt>
                <c:pt idx="3577">
                  <c:v>23496</c:v>
                </c:pt>
                <c:pt idx="3578">
                  <c:v>23497</c:v>
                </c:pt>
                <c:pt idx="3579">
                  <c:v>23498</c:v>
                </c:pt>
                <c:pt idx="3580">
                  <c:v>23501</c:v>
                </c:pt>
                <c:pt idx="3581">
                  <c:v>23502</c:v>
                </c:pt>
                <c:pt idx="3582">
                  <c:v>23503</c:v>
                </c:pt>
                <c:pt idx="3583">
                  <c:v>23504</c:v>
                </c:pt>
                <c:pt idx="3584">
                  <c:v>23505</c:v>
                </c:pt>
                <c:pt idx="3585">
                  <c:v>23508</c:v>
                </c:pt>
                <c:pt idx="3586">
                  <c:v>23509</c:v>
                </c:pt>
                <c:pt idx="3587">
                  <c:v>23510</c:v>
                </c:pt>
                <c:pt idx="3588">
                  <c:v>23511</c:v>
                </c:pt>
                <c:pt idx="3589">
                  <c:v>23512</c:v>
                </c:pt>
                <c:pt idx="3590">
                  <c:v>23515</c:v>
                </c:pt>
                <c:pt idx="3591">
                  <c:v>23516</c:v>
                </c:pt>
                <c:pt idx="3592">
                  <c:v>23517</c:v>
                </c:pt>
                <c:pt idx="3593">
                  <c:v>23518</c:v>
                </c:pt>
                <c:pt idx="3594">
                  <c:v>23519</c:v>
                </c:pt>
                <c:pt idx="3595">
                  <c:v>23522</c:v>
                </c:pt>
                <c:pt idx="3596">
                  <c:v>23523</c:v>
                </c:pt>
                <c:pt idx="3597">
                  <c:v>23524</c:v>
                </c:pt>
                <c:pt idx="3598">
                  <c:v>23525</c:v>
                </c:pt>
                <c:pt idx="3599">
                  <c:v>23529</c:v>
                </c:pt>
                <c:pt idx="3600">
                  <c:v>23530</c:v>
                </c:pt>
                <c:pt idx="3601">
                  <c:v>23531</c:v>
                </c:pt>
                <c:pt idx="3602">
                  <c:v>23532</c:v>
                </c:pt>
                <c:pt idx="3603">
                  <c:v>23533</c:v>
                </c:pt>
                <c:pt idx="3604">
                  <c:v>23536</c:v>
                </c:pt>
                <c:pt idx="3605">
                  <c:v>23537</c:v>
                </c:pt>
                <c:pt idx="3606">
                  <c:v>23538</c:v>
                </c:pt>
                <c:pt idx="3607">
                  <c:v>23539</c:v>
                </c:pt>
                <c:pt idx="3608">
                  <c:v>23540</c:v>
                </c:pt>
                <c:pt idx="3609">
                  <c:v>23543</c:v>
                </c:pt>
                <c:pt idx="3610">
                  <c:v>23544</c:v>
                </c:pt>
                <c:pt idx="3611">
                  <c:v>23545</c:v>
                </c:pt>
                <c:pt idx="3612">
                  <c:v>23546</c:v>
                </c:pt>
                <c:pt idx="3613">
                  <c:v>23547</c:v>
                </c:pt>
                <c:pt idx="3614">
                  <c:v>23550</c:v>
                </c:pt>
                <c:pt idx="3615">
                  <c:v>23551</c:v>
                </c:pt>
                <c:pt idx="3616">
                  <c:v>23552</c:v>
                </c:pt>
                <c:pt idx="3617">
                  <c:v>23553</c:v>
                </c:pt>
                <c:pt idx="3618">
                  <c:v>23554</c:v>
                </c:pt>
                <c:pt idx="3619">
                  <c:v>23557</c:v>
                </c:pt>
                <c:pt idx="3620">
                  <c:v>23558</c:v>
                </c:pt>
                <c:pt idx="3621">
                  <c:v>23559</c:v>
                </c:pt>
                <c:pt idx="3622">
                  <c:v>23560</c:v>
                </c:pt>
                <c:pt idx="3623">
                  <c:v>23564</c:v>
                </c:pt>
                <c:pt idx="3624">
                  <c:v>23565</c:v>
                </c:pt>
                <c:pt idx="3625">
                  <c:v>23566</c:v>
                </c:pt>
                <c:pt idx="3626">
                  <c:v>23567</c:v>
                </c:pt>
                <c:pt idx="3627">
                  <c:v>23568</c:v>
                </c:pt>
                <c:pt idx="3628">
                  <c:v>23571</c:v>
                </c:pt>
                <c:pt idx="3629">
                  <c:v>23572</c:v>
                </c:pt>
                <c:pt idx="3630">
                  <c:v>23573</c:v>
                </c:pt>
                <c:pt idx="3631">
                  <c:v>23574</c:v>
                </c:pt>
                <c:pt idx="3632">
                  <c:v>23575</c:v>
                </c:pt>
                <c:pt idx="3633">
                  <c:v>23578</c:v>
                </c:pt>
                <c:pt idx="3634">
                  <c:v>23579</c:v>
                </c:pt>
                <c:pt idx="3635">
                  <c:v>23580</c:v>
                </c:pt>
                <c:pt idx="3636">
                  <c:v>23581</c:v>
                </c:pt>
                <c:pt idx="3637">
                  <c:v>23582</c:v>
                </c:pt>
                <c:pt idx="3638">
                  <c:v>23585</c:v>
                </c:pt>
                <c:pt idx="3639">
                  <c:v>23586</c:v>
                </c:pt>
                <c:pt idx="3640">
                  <c:v>23587</c:v>
                </c:pt>
                <c:pt idx="3641">
                  <c:v>23588</c:v>
                </c:pt>
                <c:pt idx="3642">
                  <c:v>23589</c:v>
                </c:pt>
                <c:pt idx="3643">
                  <c:v>23592</c:v>
                </c:pt>
                <c:pt idx="3644">
                  <c:v>23593</c:v>
                </c:pt>
                <c:pt idx="3645">
                  <c:v>23594</c:v>
                </c:pt>
                <c:pt idx="3646">
                  <c:v>23595</c:v>
                </c:pt>
                <c:pt idx="3647">
                  <c:v>23596</c:v>
                </c:pt>
                <c:pt idx="3648">
                  <c:v>23599</c:v>
                </c:pt>
                <c:pt idx="3649">
                  <c:v>23600</c:v>
                </c:pt>
                <c:pt idx="3650">
                  <c:v>23601</c:v>
                </c:pt>
                <c:pt idx="3651">
                  <c:v>23602</c:v>
                </c:pt>
                <c:pt idx="3652">
                  <c:v>23603</c:v>
                </c:pt>
                <c:pt idx="3653">
                  <c:v>23606</c:v>
                </c:pt>
                <c:pt idx="3654">
                  <c:v>23607</c:v>
                </c:pt>
                <c:pt idx="3655">
                  <c:v>23608</c:v>
                </c:pt>
                <c:pt idx="3656">
                  <c:v>23609</c:v>
                </c:pt>
                <c:pt idx="3657">
                  <c:v>23610</c:v>
                </c:pt>
                <c:pt idx="3658">
                  <c:v>23613</c:v>
                </c:pt>
                <c:pt idx="3659">
                  <c:v>23614</c:v>
                </c:pt>
                <c:pt idx="3660">
                  <c:v>23615</c:v>
                </c:pt>
                <c:pt idx="3661">
                  <c:v>23616</c:v>
                </c:pt>
                <c:pt idx="3662">
                  <c:v>23617</c:v>
                </c:pt>
                <c:pt idx="3663">
                  <c:v>23620</c:v>
                </c:pt>
                <c:pt idx="3664">
                  <c:v>23621</c:v>
                </c:pt>
                <c:pt idx="3665">
                  <c:v>23622</c:v>
                </c:pt>
                <c:pt idx="3666">
                  <c:v>23623</c:v>
                </c:pt>
                <c:pt idx="3667">
                  <c:v>23624</c:v>
                </c:pt>
                <c:pt idx="3668">
                  <c:v>23628</c:v>
                </c:pt>
                <c:pt idx="3669">
                  <c:v>23629</c:v>
                </c:pt>
                <c:pt idx="3670">
                  <c:v>23630</c:v>
                </c:pt>
                <c:pt idx="3671">
                  <c:v>23631</c:v>
                </c:pt>
                <c:pt idx="3672">
                  <c:v>23634</c:v>
                </c:pt>
                <c:pt idx="3673">
                  <c:v>23635</c:v>
                </c:pt>
                <c:pt idx="3674">
                  <c:v>23636</c:v>
                </c:pt>
                <c:pt idx="3675">
                  <c:v>23637</c:v>
                </c:pt>
                <c:pt idx="3676">
                  <c:v>23638</c:v>
                </c:pt>
                <c:pt idx="3677">
                  <c:v>23641</c:v>
                </c:pt>
                <c:pt idx="3678">
                  <c:v>23642</c:v>
                </c:pt>
                <c:pt idx="3679">
                  <c:v>23643</c:v>
                </c:pt>
                <c:pt idx="3680">
                  <c:v>23644</c:v>
                </c:pt>
                <c:pt idx="3681">
                  <c:v>23645</c:v>
                </c:pt>
                <c:pt idx="3682">
                  <c:v>23648</c:v>
                </c:pt>
                <c:pt idx="3683">
                  <c:v>23649</c:v>
                </c:pt>
                <c:pt idx="3684">
                  <c:v>23650</c:v>
                </c:pt>
                <c:pt idx="3685">
                  <c:v>23651</c:v>
                </c:pt>
                <c:pt idx="3686">
                  <c:v>23652</c:v>
                </c:pt>
                <c:pt idx="3687">
                  <c:v>23655</c:v>
                </c:pt>
                <c:pt idx="3688">
                  <c:v>23656</c:v>
                </c:pt>
                <c:pt idx="3689">
                  <c:v>23657</c:v>
                </c:pt>
                <c:pt idx="3690">
                  <c:v>23658</c:v>
                </c:pt>
                <c:pt idx="3691">
                  <c:v>23659</c:v>
                </c:pt>
                <c:pt idx="3692">
                  <c:v>23662</c:v>
                </c:pt>
                <c:pt idx="3693">
                  <c:v>23663</c:v>
                </c:pt>
                <c:pt idx="3694">
                  <c:v>23664</c:v>
                </c:pt>
                <c:pt idx="3695">
                  <c:v>23665</c:v>
                </c:pt>
                <c:pt idx="3696">
                  <c:v>23666</c:v>
                </c:pt>
                <c:pt idx="3697">
                  <c:v>23669</c:v>
                </c:pt>
                <c:pt idx="3698">
                  <c:v>23670</c:v>
                </c:pt>
                <c:pt idx="3699">
                  <c:v>23671</c:v>
                </c:pt>
                <c:pt idx="3700">
                  <c:v>23672</c:v>
                </c:pt>
                <c:pt idx="3701">
                  <c:v>23673</c:v>
                </c:pt>
                <c:pt idx="3702">
                  <c:v>23676</c:v>
                </c:pt>
                <c:pt idx="3703">
                  <c:v>23677</c:v>
                </c:pt>
                <c:pt idx="3704">
                  <c:v>23678</c:v>
                </c:pt>
                <c:pt idx="3705">
                  <c:v>23679</c:v>
                </c:pt>
                <c:pt idx="3706">
                  <c:v>23680</c:v>
                </c:pt>
                <c:pt idx="3707">
                  <c:v>23683</c:v>
                </c:pt>
                <c:pt idx="3708">
                  <c:v>23685</c:v>
                </c:pt>
                <c:pt idx="3709">
                  <c:v>23686</c:v>
                </c:pt>
                <c:pt idx="3710">
                  <c:v>23687</c:v>
                </c:pt>
                <c:pt idx="3711">
                  <c:v>23690</c:v>
                </c:pt>
                <c:pt idx="3712">
                  <c:v>23691</c:v>
                </c:pt>
                <c:pt idx="3713">
                  <c:v>23692</c:v>
                </c:pt>
                <c:pt idx="3714">
                  <c:v>23693</c:v>
                </c:pt>
                <c:pt idx="3715">
                  <c:v>23694</c:v>
                </c:pt>
                <c:pt idx="3716">
                  <c:v>23697</c:v>
                </c:pt>
                <c:pt idx="3717">
                  <c:v>23698</c:v>
                </c:pt>
                <c:pt idx="3718">
                  <c:v>23699</c:v>
                </c:pt>
                <c:pt idx="3719">
                  <c:v>23700</c:v>
                </c:pt>
                <c:pt idx="3720">
                  <c:v>23701</c:v>
                </c:pt>
                <c:pt idx="3721">
                  <c:v>23704</c:v>
                </c:pt>
                <c:pt idx="3722">
                  <c:v>23705</c:v>
                </c:pt>
                <c:pt idx="3723">
                  <c:v>23706</c:v>
                </c:pt>
                <c:pt idx="3724">
                  <c:v>23708</c:v>
                </c:pt>
                <c:pt idx="3725">
                  <c:v>23711</c:v>
                </c:pt>
                <c:pt idx="3726">
                  <c:v>23712</c:v>
                </c:pt>
                <c:pt idx="3727">
                  <c:v>23713</c:v>
                </c:pt>
                <c:pt idx="3728">
                  <c:v>23714</c:v>
                </c:pt>
                <c:pt idx="3729">
                  <c:v>23715</c:v>
                </c:pt>
                <c:pt idx="3730">
                  <c:v>23718</c:v>
                </c:pt>
                <c:pt idx="3731">
                  <c:v>23719</c:v>
                </c:pt>
                <c:pt idx="3732">
                  <c:v>23720</c:v>
                </c:pt>
                <c:pt idx="3733">
                  <c:v>23721</c:v>
                </c:pt>
                <c:pt idx="3734">
                  <c:v>23722</c:v>
                </c:pt>
                <c:pt idx="3735">
                  <c:v>23725</c:v>
                </c:pt>
                <c:pt idx="3736">
                  <c:v>23726</c:v>
                </c:pt>
                <c:pt idx="3737">
                  <c:v>23727</c:v>
                </c:pt>
                <c:pt idx="3738">
                  <c:v>23728</c:v>
                </c:pt>
                <c:pt idx="3739">
                  <c:v>23729</c:v>
                </c:pt>
                <c:pt idx="3740">
                  <c:v>23732</c:v>
                </c:pt>
                <c:pt idx="3741">
                  <c:v>23733</c:v>
                </c:pt>
                <c:pt idx="3742">
                  <c:v>23734</c:v>
                </c:pt>
                <c:pt idx="3743">
                  <c:v>23735</c:v>
                </c:pt>
                <c:pt idx="3744">
                  <c:v>23739</c:v>
                </c:pt>
                <c:pt idx="3745">
                  <c:v>23740</c:v>
                </c:pt>
                <c:pt idx="3746">
                  <c:v>23741</c:v>
                </c:pt>
                <c:pt idx="3747">
                  <c:v>23742</c:v>
                </c:pt>
                <c:pt idx="3748">
                  <c:v>23746</c:v>
                </c:pt>
                <c:pt idx="3749">
                  <c:v>23747</c:v>
                </c:pt>
                <c:pt idx="3750">
                  <c:v>23748</c:v>
                </c:pt>
                <c:pt idx="3751">
                  <c:v>23749</c:v>
                </c:pt>
                <c:pt idx="3752">
                  <c:v>23750</c:v>
                </c:pt>
                <c:pt idx="3753">
                  <c:v>23753</c:v>
                </c:pt>
                <c:pt idx="3754">
                  <c:v>23754</c:v>
                </c:pt>
                <c:pt idx="3755">
                  <c:v>23755</c:v>
                </c:pt>
                <c:pt idx="3756">
                  <c:v>23756</c:v>
                </c:pt>
                <c:pt idx="3757">
                  <c:v>23757</c:v>
                </c:pt>
                <c:pt idx="3758">
                  <c:v>23760</c:v>
                </c:pt>
                <c:pt idx="3759">
                  <c:v>23761</c:v>
                </c:pt>
                <c:pt idx="3760">
                  <c:v>23762</c:v>
                </c:pt>
                <c:pt idx="3761">
                  <c:v>23763</c:v>
                </c:pt>
                <c:pt idx="3762">
                  <c:v>23764</c:v>
                </c:pt>
                <c:pt idx="3763">
                  <c:v>23767</c:v>
                </c:pt>
                <c:pt idx="3764">
                  <c:v>23768</c:v>
                </c:pt>
                <c:pt idx="3765">
                  <c:v>23769</c:v>
                </c:pt>
                <c:pt idx="3766">
                  <c:v>23770</c:v>
                </c:pt>
                <c:pt idx="3767">
                  <c:v>23771</c:v>
                </c:pt>
                <c:pt idx="3768">
                  <c:v>23774</c:v>
                </c:pt>
                <c:pt idx="3769">
                  <c:v>23775</c:v>
                </c:pt>
                <c:pt idx="3770">
                  <c:v>23776</c:v>
                </c:pt>
                <c:pt idx="3771">
                  <c:v>23777</c:v>
                </c:pt>
                <c:pt idx="3772">
                  <c:v>23778</c:v>
                </c:pt>
                <c:pt idx="3773">
                  <c:v>23781</c:v>
                </c:pt>
                <c:pt idx="3774">
                  <c:v>23782</c:v>
                </c:pt>
                <c:pt idx="3775">
                  <c:v>23783</c:v>
                </c:pt>
                <c:pt idx="3776">
                  <c:v>23784</c:v>
                </c:pt>
                <c:pt idx="3777">
                  <c:v>23785</c:v>
                </c:pt>
                <c:pt idx="3778">
                  <c:v>23788</c:v>
                </c:pt>
                <c:pt idx="3779">
                  <c:v>23789</c:v>
                </c:pt>
                <c:pt idx="3780">
                  <c:v>23790</c:v>
                </c:pt>
                <c:pt idx="3781">
                  <c:v>23791</c:v>
                </c:pt>
                <c:pt idx="3782">
                  <c:v>23792</c:v>
                </c:pt>
                <c:pt idx="3783">
                  <c:v>23796</c:v>
                </c:pt>
                <c:pt idx="3784">
                  <c:v>23797</c:v>
                </c:pt>
                <c:pt idx="3785">
                  <c:v>23798</c:v>
                </c:pt>
                <c:pt idx="3786">
                  <c:v>23799</c:v>
                </c:pt>
                <c:pt idx="3787">
                  <c:v>23802</c:v>
                </c:pt>
                <c:pt idx="3788">
                  <c:v>23803</c:v>
                </c:pt>
                <c:pt idx="3789">
                  <c:v>23804</c:v>
                </c:pt>
                <c:pt idx="3790">
                  <c:v>23805</c:v>
                </c:pt>
                <c:pt idx="3791">
                  <c:v>23806</c:v>
                </c:pt>
                <c:pt idx="3792">
                  <c:v>23809</c:v>
                </c:pt>
                <c:pt idx="3793">
                  <c:v>23810</c:v>
                </c:pt>
                <c:pt idx="3794">
                  <c:v>23811</c:v>
                </c:pt>
                <c:pt idx="3795">
                  <c:v>23812</c:v>
                </c:pt>
                <c:pt idx="3796">
                  <c:v>23813</c:v>
                </c:pt>
                <c:pt idx="3797">
                  <c:v>23816</c:v>
                </c:pt>
                <c:pt idx="3798">
                  <c:v>23817</c:v>
                </c:pt>
                <c:pt idx="3799">
                  <c:v>23818</c:v>
                </c:pt>
                <c:pt idx="3800">
                  <c:v>23819</c:v>
                </c:pt>
                <c:pt idx="3801">
                  <c:v>23820</c:v>
                </c:pt>
                <c:pt idx="3802">
                  <c:v>23823</c:v>
                </c:pt>
                <c:pt idx="3803">
                  <c:v>23824</c:v>
                </c:pt>
                <c:pt idx="3804">
                  <c:v>23825</c:v>
                </c:pt>
                <c:pt idx="3805">
                  <c:v>23826</c:v>
                </c:pt>
                <c:pt idx="3806">
                  <c:v>23827</c:v>
                </c:pt>
                <c:pt idx="3807">
                  <c:v>23830</c:v>
                </c:pt>
                <c:pt idx="3808">
                  <c:v>23831</c:v>
                </c:pt>
                <c:pt idx="3809">
                  <c:v>23832</c:v>
                </c:pt>
                <c:pt idx="3810">
                  <c:v>23833</c:v>
                </c:pt>
                <c:pt idx="3811">
                  <c:v>23834</c:v>
                </c:pt>
                <c:pt idx="3812">
                  <c:v>23837</c:v>
                </c:pt>
                <c:pt idx="3813">
                  <c:v>23838</c:v>
                </c:pt>
                <c:pt idx="3814">
                  <c:v>23839</c:v>
                </c:pt>
                <c:pt idx="3815">
                  <c:v>23840</c:v>
                </c:pt>
                <c:pt idx="3816">
                  <c:v>23841</c:v>
                </c:pt>
                <c:pt idx="3817">
                  <c:v>23844</c:v>
                </c:pt>
                <c:pt idx="3818">
                  <c:v>23845</c:v>
                </c:pt>
                <c:pt idx="3819">
                  <c:v>23846</c:v>
                </c:pt>
                <c:pt idx="3820">
                  <c:v>23847</c:v>
                </c:pt>
                <c:pt idx="3821">
                  <c:v>23851</c:v>
                </c:pt>
                <c:pt idx="3822">
                  <c:v>23852</c:v>
                </c:pt>
                <c:pt idx="3823">
                  <c:v>23853</c:v>
                </c:pt>
                <c:pt idx="3824">
                  <c:v>23854</c:v>
                </c:pt>
                <c:pt idx="3825">
                  <c:v>23855</c:v>
                </c:pt>
                <c:pt idx="3826">
                  <c:v>23858</c:v>
                </c:pt>
                <c:pt idx="3827">
                  <c:v>23859</c:v>
                </c:pt>
                <c:pt idx="3828">
                  <c:v>23860</c:v>
                </c:pt>
                <c:pt idx="3829">
                  <c:v>23861</c:v>
                </c:pt>
                <c:pt idx="3830">
                  <c:v>23862</c:v>
                </c:pt>
                <c:pt idx="3831">
                  <c:v>23865</c:v>
                </c:pt>
                <c:pt idx="3832">
                  <c:v>23866</c:v>
                </c:pt>
                <c:pt idx="3833">
                  <c:v>23867</c:v>
                </c:pt>
                <c:pt idx="3834">
                  <c:v>23868</c:v>
                </c:pt>
                <c:pt idx="3835">
                  <c:v>23869</c:v>
                </c:pt>
                <c:pt idx="3836">
                  <c:v>23872</c:v>
                </c:pt>
                <c:pt idx="3837">
                  <c:v>23873</c:v>
                </c:pt>
                <c:pt idx="3838">
                  <c:v>23874</c:v>
                </c:pt>
                <c:pt idx="3839">
                  <c:v>23875</c:v>
                </c:pt>
                <c:pt idx="3840">
                  <c:v>23876</c:v>
                </c:pt>
                <c:pt idx="3841">
                  <c:v>23879</c:v>
                </c:pt>
                <c:pt idx="3842">
                  <c:v>23880</c:v>
                </c:pt>
                <c:pt idx="3843">
                  <c:v>23881</c:v>
                </c:pt>
                <c:pt idx="3844">
                  <c:v>23882</c:v>
                </c:pt>
                <c:pt idx="3845">
                  <c:v>23883</c:v>
                </c:pt>
                <c:pt idx="3846">
                  <c:v>23886</c:v>
                </c:pt>
                <c:pt idx="3847">
                  <c:v>23887</c:v>
                </c:pt>
                <c:pt idx="3848">
                  <c:v>23888</c:v>
                </c:pt>
                <c:pt idx="3849">
                  <c:v>23889</c:v>
                </c:pt>
                <c:pt idx="3850">
                  <c:v>23890</c:v>
                </c:pt>
                <c:pt idx="3851">
                  <c:v>23894</c:v>
                </c:pt>
                <c:pt idx="3852">
                  <c:v>23895</c:v>
                </c:pt>
                <c:pt idx="3853">
                  <c:v>23896</c:v>
                </c:pt>
                <c:pt idx="3854">
                  <c:v>23897</c:v>
                </c:pt>
                <c:pt idx="3855">
                  <c:v>23900</c:v>
                </c:pt>
                <c:pt idx="3856">
                  <c:v>23901</c:v>
                </c:pt>
                <c:pt idx="3857">
                  <c:v>23902</c:v>
                </c:pt>
                <c:pt idx="3858">
                  <c:v>23903</c:v>
                </c:pt>
                <c:pt idx="3859">
                  <c:v>23904</c:v>
                </c:pt>
                <c:pt idx="3860">
                  <c:v>23907</c:v>
                </c:pt>
                <c:pt idx="3861">
                  <c:v>23908</c:v>
                </c:pt>
                <c:pt idx="3862">
                  <c:v>23909</c:v>
                </c:pt>
                <c:pt idx="3863">
                  <c:v>23910</c:v>
                </c:pt>
                <c:pt idx="3864">
                  <c:v>23911</c:v>
                </c:pt>
                <c:pt idx="3865">
                  <c:v>23914</c:v>
                </c:pt>
                <c:pt idx="3866">
                  <c:v>23915</c:v>
                </c:pt>
                <c:pt idx="3867">
                  <c:v>23916</c:v>
                </c:pt>
                <c:pt idx="3868">
                  <c:v>23917</c:v>
                </c:pt>
                <c:pt idx="3869">
                  <c:v>23918</c:v>
                </c:pt>
                <c:pt idx="3870">
                  <c:v>23921</c:v>
                </c:pt>
                <c:pt idx="3871">
                  <c:v>23922</c:v>
                </c:pt>
                <c:pt idx="3872">
                  <c:v>23923</c:v>
                </c:pt>
                <c:pt idx="3873">
                  <c:v>23924</c:v>
                </c:pt>
                <c:pt idx="3874">
                  <c:v>23925</c:v>
                </c:pt>
                <c:pt idx="3875">
                  <c:v>23929</c:v>
                </c:pt>
                <c:pt idx="3876">
                  <c:v>23930</c:v>
                </c:pt>
                <c:pt idx="3877">
                  <c:v>23931</c:v>
                </c:pt>
                <c:pt idx="3878">
                  <c:v>23932</c:v>
                </c:pt>
                <c:pt idx="3879">
                  <c:v>23935</c:v>
                </c:pt>
                <c:pt idx="3880">
                  <c:v>23936</c:v>
                </c:pt>
                <c:pt idx="3881">
                  <c:v>23937</c:v>
                </c:pt>
                <c:pt idx="3882">
                  <c:v>23938</c:v>
                </c:pt>
                <c:pt idx="3883">
                  <c:v>23939</c:v>
                </c:pt>
                <c:pt idx="3884">
                  <c:v>23942</c:v>
                </c:pt>
                <c:pt idx="3885">
                  <c:v>23943</c:v>
                </c:pt>
                <c:pt idx="3886">
                  <c:v>23944</c:v>
                </c:pt>
                <c:pt idx="3887">
                  <c:v>23945</c:v>
                </c:pt>
                <c:pt idx="3888">
                  <c:v>23946</c:v>
                </c:pt>
                <c:pt idx="3889">
                  <c:v>23949</c:v>
                </c:pt>
                <c:pt idx="3890">
                  <c:v>23950</c:v>
                </c:pt>
                <c:pt idx="3891">
                  <c:v>23951</c:v>
                </c:pt>
                <c:pt idx="3892">
                  <c:v>23952</c:v>
                </c:pt>
                <c:pt idx="3893">
                  <c:v>23953</c:v>
                </c:pt>
                <c:pt idx="3894">
                  <c:v>23956</c:v>
                </c:pt>
                <c:pt idx="3895">
                  <c:v>23957</c:v>
                </c:pt>
                <c:pt idx="3896">
                  <c:v>23958</c:v>
                </c:pt>
                <c:pt idx="3897">
                  <c:v>23959</c:v>
                </c:pt>
                <c:pt idx="3898">
                  <c:v>23960</c:v>
                </c:pt>
                <c:pt idx="3899">
                  <c:v>23963</c:v>
                </c:pt>
                <c:pt idx="3900">
                  <c:v>23964</c:v>
                </c:pt>
                <c:pt idx="3901">
                  <c:v>23965</c:v>
                </c:pt>
                <c:pt idx="3902">
                  <c:v>23966</c:v>
                </c:pt>
                <c:pt idx="3903">
                  <c:v>23967</c:v>
                </c:pt>
                <c:pt idx="3904">
                  <c:v>23970</c:v>
                </c:pt>
                <c:pt idx="3905">
                  <c:v>23971</c:v>
                </c:pt>
                <c:pt idx="3906">
                  <c:v>23972</c:v>
                </c:pt>
                <c:pt idx="3907">
                  <c:v>23973</c:v>
                </c:pt>
                <c:pt idx="3908">
                  <c:v>23974</c:v>
                </c:pt>
                <c:pt idx="3909">
                  <c:v>23977</c:v>
                </c:pt>
                <c:pt idx="3910">
                  <c:v>23978</c:v>
                </c:pt>
                <c:pt idx="3911">
                  <c:v>23979</c:v>
                </c:pt>
                <c:pt idx="3912">
                  <c:v>23980</c:v>
                </c:pt>
                <c:pt idx="3913">
                  <c:v>23981</c:v>
                </c:pt>
                <c:pt idx="3914">
                  <c:v>23984</c:v>
                </c:pt>
                <c:pt idx="3915">
                  <c:v>23985</c:v>
                </c:pt>
                <c:pt idx="3916">
                  <c:v>23986</c:v>
                </c:pt>
                <c:pt idx="3917">
                  <c:v>23987</c:v>
                </c:pt>
                <c:pt idx="3918">
                  <c:v>23988</c:v>
                </c:pt>
                <c:pt idx="3919">
                  <c:v>23992</c:v>
                </c:pt>
                <c:pt idx="3920">
                  <c:v>23993</c:v>
                </c:pt>
                <c:pt idx="3921">
                  <c:v>23994</c:v>
                </c:pt>
                <c:pt idx="3922">
                  <c:v>23995</c:v>
                </c:pt>
                <c:pt idx="3923">
                  <c:v>23998</c:v>
                </c:pt>
                <c:pt idx="3924">
                  <c:v>23999</c:v>
                </c:pt>
                <c:pt idx="3925">
                  <c:v>24000</c:v>
                </c:pt>
                <c:pt idx="3926">
                  <c:v>24001</c:v>
                </c:pt>
                <c:pt idx="3927">
                  <c:v>24002</c:v>
                </c:pt>
                <c:pt idx="3928">
                  <c:v>24005</c:v>
                </c:pt>
                <c:pt idx="3929">
                  <c:v>24006</c:v>
                </c:pt>
                <c:pt idx="3930">
                  <c:v>24007</c:v>
                </c:pt>
                <c:pt idx="3931">
                  <c:v>24008</c:v>
                </c:pt>
                <c:pt idx="3932">
                  <c:v>24009</c:v>
                </c:pt>
                <c:pt idx="3933">
                  <c:v>24012</c:v>
                </c:pt>
                <c:pt idx="3934">
                  <c:v>24013</c:v>
                </c:pt>
                <c:pt idx="3935">
                  <c:v>24014</c:v>
                </c:pt>
                <c:pt idx="3936">
                  <c:v>24015</c:v>
                </c:pt>
                <c:pt idx="3937">
                  <c:v>24016</c:v>
                </c:pt>
                <c:pt idx="3938">
                  <c:v>24019</c:v>
                </c:pt>
                <c:pt idx="3939">
                  <c:v>24020</c:v>
                </c:pt>
                <c:pt idx="3940">
                  <c:v>24021</c:v>
                </c:pt>
                <c:pt idx="3941">
                  <c:v>24022</c:v>
                </c:pt>
                <c:pt idx="3942">
                  <c:v>24023</c:v>
                </c:pt>
                <c:pt idx="3943">
                  <c:v>24026</c:v>
                </c:pt>
                <c:pt idx="3944">
                  <c:v>24027</c:v>
                </c:pt>
                <c:pt idx="3945">
                  <c:v>24028</c:v>
                </c:pt>
                <c:pt idx="3946">
                  <c:v>24029</c:v>
                </c:pt>
                <c:pt idx="3947">
                  <c:v>24030</c:v>
                </c:pt>
                <c:pt idx="3948">
                  <c:v>24033</c:v>
                </c:pt>
                <c:pt idx="3949">
                  <c:v>24034</c:v>
                </c:pt>
                <c:pt idx="3950">
                  <c:v>24035</c:v>
                </c:pt>
                <c:pt idx="3951">
                  <c:v>24036</c:v>
                </c:pt>
                <c:pt idx="3952">
                  <c:v>24037</c:v>
                </c:pt>
                <c:pt idx="3953">
                  <c:v>24040</c:v>
                </c:pt>
                <c:pt idx="3954">
                  <c:v>24041</c:v>
                </c:pt>
                <c:pt idx="3955">
                  <c:v>24042</c:v>
                </c:pt>
                <c:pt idx="3956">
                  <c:v>24043</c:v>
                </c:pt>
                <c:pt idx="3957">
                  <c:v>24044</c:v>
                </c:pt>
                <c:pt idx="3958">
                  <c:v>24047</c:v>
                </c:pt>
                <c:pt idx="3959">
                  <c:v>24049</c:v>
                </c:pt>
                <c:pt idx="3960">
                  <c:v>24050</c:v>
                </c:pt>
                <c:pt idx="3961">
                  <c:v>24051</c:v>
                </c:pt>
                <c:pt idx="3962">
                  <c:v>24054</c:v>
                </c:pt>
                <c:pt idx="3963">
                  <c:v>24055</c:v>
                </c:pt>
                <c:pt idx="3964">
                  <c:v>24056</c:v>
                </c:pt>
                <c:pt idx="3965">
                  <c:v>24057</c:v>
                </c:pt>
                <c:pt idx="3966">
                  <c:v>24058</c:v>
                </c:pt>
                <c:pt idx="3967">
                  <c:v>24061</c:v>
                </c:pt>
                <c:pt idx="3968">
                  <c:v>24062</c:v>
                </c:pt>
                <c:pt idx="3969">
                  <c:v>24063</c:v>
                </c:pt>
                <c:pt idx="3970">
                  <c:v>24064</c:v>
                </c:pt>
                <c:pt idx="3971">
                  <c:v>24065</c:v>
                </c:pt>
                <c:pt idx="3972">
                  <c:v>24068</c:v>
                </c:pt>
                <c:pt idx="3973">
                  <c:v>24069</c:v>
                </c:pt>
                <c:pt idx="3974">
                  <c:v>24070</c:v>
                </c:pt>
                <c:pt idx="3975">
                  <c:v>24072</c:v>
                </c:pt>
                <c:pt idx="3976">
                  <c:v>24075</c:v>
                </c:pt>
                <c:pt idx="3977">
                  <c:v>24076</c:v>
                </c:pt>
                <c:pt idx="3978">
                  <c:v>24077</c:v>
                </c:pt>
                <c:pt idx="3979">
                  <c:v>24078</c:v>
                </c:pt>
                <c:pt idx="3980">
                  <c:v>24079</c:v>
                </c:pt>
                <c:pt idx="3981">
                  <c:v>24082</c:v>
                </c:pt>
                <c:pt idx="3982">
                  <c:v>24083</c:v>
                </c:pt>
                <c:pt idx="3983">
                  <c:v>24084</c:v>
                </c:pt>
                <c:pt idx="3984">
                  <c:v>24085</c:v>
                </c:pt>
                <c:pt idx="3985">
                  <c:v>24086</c:v>
                </c:pt>
                <c:pt idx="3986">
                  <c:v>24089</c:v>
                </c:pt>
                <c:pt idx="3987">
                  <c:v>24090</c:v>
                </c:pt>
                <c:pt idx="3988">
                  <c:v>24091</c:v>
                </c:pt>
                <c:pt idx="3989">
                  <c:v>24092</c:v>
                </c:pt>
                <c:pt idx="3990">
                  <c:v>24093</c:v>
                </c:pt>
                <c:pt idx="3991">
                  <c:v>24096</c:v>
                </c:pt>
                <c:pt idx="3992">
                  <c:v>24097</c:v>
                </c:pt>
                <c:pt idx="3993">
                  <c:v>24098</c:v>
                </c:pt>
                <c:pt idx="3994">
                  <c:v>24099</c:v>
                </c:pt>
                <c:pt idx="3995">
                  <c:v>24103</c:v>
                </c:pt>
                <c:pt idx="3996">
                  <c:v>24104</c:v>
                </c:pt>
                <c:pt idx="3997">
                  <c:v>24105</c:v>
                </c:pt>
                <c:pt idx="3998">
                  <c:v>24106</c:v>
                </c:pt>
                <c:pt idx="3999">
                  <c:v>24107</c:v>
                </c:pt>
                <c:pt idx="4000">
                  <c:v>24110</c:v>
                </c:pt>
                <c:pt idx="4001">
                  <c:v>24111</c:v>
                </c:pt>
                <c:pt idx="4002">
                  <c:v>24112</c:v>
                </c:pt>
                <c:pt idx="4003">
                  <c:v>24113</c:v>
                </c:pt>
                <c:pt idx="4004">
                  <c:v>24114</c:v>
                </c:pt>
                <c:pt idx="4005">
                  <c:v>24117</c:v>
                </c:pt>
                <c:pt idx="4006">
                  <c:v>24118</c:v>
                </c:pt>
                <c:pt idx="4007">
                  <c:v>24119</c:v>
                </c:pt>
                <c:pt idx="4008">
                  <c:v>24120</c:v>
                </c:pt>
                <c:pt idx="4009">
                  <c:v>24121</c:v>
                </c:pt>
                <c:pt idx="4010">
                  <c:v>24124</c:v>
                </c:pt>
                <c:pt idx="4011">
                  <c:v>24125</c:v>
                </c:pt>
                <c:pt idx="4012">
                  <c:v>24126</c:v>
                </c:pt>
                <c:pt idx="4013">
                  <c:v>24127</c:v>
                </c:pt>
                <c:pt idx="4014">
                  <c:v>24128</c:v>
                </c:pt>
                <c:pt idx="4015">
                  <c:v>24131</c:v>
                </c:pt>
                <c:pt idx="4016">
                  <c:v>24132</c:v>
                </c:pt>
                <c:pt idx="4017">
                  <c:v>24133</c:v>
                </c:pt>
                <c:pt idx="4018">
                  <c:v>24134</c:v>
                </c:pt>
                <c:pt idx="4019">
                  <c:v>24135</c:v>
                </c:pt>
                <c:pt idx="4020">
                  <c:v>24138</c:v>
                </c:pt>
                <c:pt idx="4021">
                  <c:v>24139</c:v>
                </c:pt>
                <c:pt idx="4022">
                  <c:v>24140</c:v>
                </c:pt>
                <c:pt idx="4023">
                  <c:v>24141</c:v>
                </c:pt>
                <c:pt idx="4024">
                  <c:v>24142</c:v>
                </c:pt>
                <c:pt idx="4025">
                  <c:v>24145</c:v>
                </c:pt>
                <c:pt idx="4026">
                  <c:v>24146</c:v>
                </c:pt>
                <c:pt idx="4027">
                  <c:v>24147</c:v>
                </c:pt>
                <c:pt idx="4028">
                  <c:v>24148</c:v>
                </c:pt>
                <c:pt idx="4029">
                  <c:v>24149</c:v>
                </c:pt>
                <c:pt idx="4030">
                  <c:v>24152</c:v>
                </c:pt>
                <c:pt idx="4031">
                  <c:v>24153</c:v>
                </c:pt>
                <c:pt idx="4032">
                  <c:v>24154</c:v>
                </c:pt>
                <c:pt idx="4033">
                  <c:v>24155</c:v>
                </c:pt>
                <c:pt idx="4034">
                  <c:v>24156</c:v>
                </c:pt>
                <c:pt idx="4035">
                  <c:v>24159</c:v>
                </c:pt>
                <c:pt idx="4036">
                  <c:v>24161</c:v>
                </c:pt>
                <c:pt idx="4037">
                  <c:v>24162</c:v>
                </c:pt>
                <c:pt idx="4038">
                  <c:v>24163</c:v>
                </c:pt>
                <c:pt idx="4039">
                  <c:v>24166</c:v>
                </c:pt>
                <c:pt idx="4040">
                  <c:v>24167</c:v>
                </c:pt>
                <c:pt idx="4041">
                  <c:v>24168</c:v>
                </c:pt>
                <c:pt idx="4042">
                  <c:v>24169</c:v>
                </c:pt>
                <c:pt idx="4043">
                  <c:v>24170</c:v>
                </c:pt>
                <c:pt idx="4044">
                  <c:v>24173</c:v>
                </c:pt>
                <c:pt idx="4045">
                  <c:v>24174</c:v>
                </c:pt>
                <c:pt idx="4046">
                  <c:v>24175</c:v>
                </c:pt>
                <c:pt idx="4047">
                  <c:v>24176</c:v>
                </c:pt>
                <c:pt idx="4048">
                  <c:v>24177</c:v>
                </c:pt>
                <c:pt idx="4049">
                  <c:v>24180</c:v>
                </c:pt>
                <c:pt idx="4050">
                  <c:v>24181</c:v>
                </c:pt>
                <c:pt idx="4051">
                  <c:v>24182</c:v>
                </c:pt>
                <c:pt idx="4052">
                  <c:v>24183</c:v>
                </c:pt>
                <c:pt idx="4053">
                  <c:v>24184</c:v>
                </c:pt>
                <c:pt idx="4054">
                  <c:v>24187</c:v>
                </c:pt>
                <c:pt idx="4055">
                  <c:v>24188</c:v>
                </c:pt>
                <c:pt idx="4056">
                  <c:v>24189</c:v>
                </c:pt>
                <c:pt idx="4057">
                  <c:v>24190</c:v>
                </c:pt>
                <c:pt idx="4058">
                  <c:v>24191</c:v>
                </c:pt>
                <c:pt idx="4059">
                  <c:v>24194</c:v>
                </c:pt>
                <c:pt idx="4060">
                  <c:v>24195</c:v>
                </c:pt>
                <c:pt idx="4061">
                  <c:v>24196</c:v>
                </c:pt>
                <c:pt idx="4062">
                  <c:v>24197</c:v>
                </c:pt>
                <c:pt idx="4063">
                  <c:v>24198</c:v>
                </c:pt>
                <c:pt idx="4064">
                  <c:v>24201</c:v>
                </c:pt>
                <c:pt idx="4065">
                  <c:v>24202</c:v>
                </c:pt>
                <c:pt idx="4066">
                  <c:v>24203</c:v>
                </c:pt>
                <c:pt idx="4067">
                  <c:v>24204</c:v>
                </c:pt>
                <c:pt idx="4068">
                  <c:v>24208</c:v>
                </c:pt>
                <c:pt idx="4069">
                  <c:v>24209</c:v>
                </c:pt>
                <c:pt idx="4070">
                  <c:v>24210</c:v>
                </c:pt>
                <c:pt idx="4071">
                  <c:v>24211</c:v>
                </c:pt>
                <c:pt idx="4072">
                  <c:v>24212</c:v>
                </c:pt>
                <c:pt idx="4073">
                  <c:v>24215</c:v>
                </c:pt>
                <c:pt idx="4074">
                  <c:v>24216</c:v>
                </c:pt>
                <c:pt idx="4075">
                  <c:v>24217</c:v>
                </c:pt>
                <c:pt idx="4076">
                  <c:v>24218</c:v>
                </c:pt>
                <c:pt idx="4077">
                  <c:v>24219</c:v>
                </c:pt>
                <c:pt idx="4078">
                  <c:v>24222</c:v>
                </c:pt>
                <c:pt idx="4079">
                  <c:v>24223</c:v>
                </c:pt>
                <c:pt idx="4080">
                  <c:v>24224</c:v>
                </c:pt>
                <c:pt idx="4081">
                  <c:v>24225</c:v>
                </c:pt>
                <c:pt idx="4082">
                  <c:v>24226</c:v>
                </c:pt>
                <c:pt idx="4083">
                  <c:v>24229</c:v>
                </c:pt>
                <c:pt idx="4084">
                  <c:v>24230</c:v>
                </c:pt>
                <c:pt idx="4085">
                  <c:v>24231</c:v>
                </c:pt>
                <c:pt idx="4086">
                  <c:v>24232</c:v>
                </c:pt>
                <c:pt idx="4087">
                  <c:v>24233</c:v>
                </c:pt>
                <c:pt idx="4088">
                  <c:v>24236</c:v>
                </c:pt>
                <c:pt idx="4089">
                  <c:v>24237</c:v>
                </c:pt>
                <c:pt idx="4090">
                  <c:v>24238</c:v>
                </c:pt>
                <c:pt idx="4091">
                  <c:v>24239</c:v>
                </c:pt>
                <c:pt idx="4092">
                  <c:v>24240</c:v>
                </c:pt>
                <c:pt idx="4093">
                  <c:v>24243</c:v>
                </c:pt>
                <c:pt idx="4094">
                  <c:v>24244</c:v>
                </c:pt>
                <c:pt idx="4095">
                  <c:v>24245</c:v>
                </c:pt>
                <c:pt idx="4096">
                  <c:v>24246</c:v>
                </c:pt>
                <c:pt idx="4097">
                  <c:v>24247</c:v>
                </c:pt>
                <c:pt idx="4098">
                  <c:v>24250</c:v>
                </c:pt>
                <c:pt idx="4099">
                  <c:v>24251</c:v>
                </c:pt>
                <c:pt idx="4100">
                  <c:v>24252</c:v>
                </c:pt>
                <c:pt idx="4101">
                  <c:v>24253</c:v>
                </c:pt>
                <c:pt idx="4102">
                  <c:v>24254</c:v>
                </c:pt>
                <c:pt idx="4103">
                  <c:v>24258</c:v>
                </c:pt>
                <c:pt idx="4104">
                  <c:v>24259</c:v>
                </c:pt>
                <c:pt idx="4105">
                  <c:v>24260</c:v>
                </c:pt>
                <c:pt idx="4106">
                  <c:v>24261</c:v>
                </c:pt>
                <c:pt idx="4107">
                  <c:v>24264</c:v>
                </c:pt>
                <c:pt idx="4108">
                  <c:v>24265</c:v>
                </c:pt>
                <c:pt idx="4109">
                  <c:v>24266</c:v>
                </c:pt>
                <c:pt idx="4110">
                  <c:v>24267</c:v>
                </c:pt>
                <c:pt idx="4111">
                  <c:v>24268</c:v>
                </c:pt>
                <c:pt idx="4112">
                  <c:v>24271</c:v>
                </c:pt>
                <c:pt idx="4113">
                  <c:v>24272</c:v>
                </c:pt>
                <c:pt idx="4114">
                  <c:v>24273</c:v>
                </c:pt>
                <c:pt idx="4115">
                  <c:v>24274</c:v>
                </c:pt>
                <c:pt idx="4116">
                  <c:v>24275</c:v>
                </c:pt>
                <c:pt idx="4117">
                  <c:v>24278</c:v>
                </c:pt>
                <c:pt idx="4118">
                  <c:v>24279</c:v>
                </c:pt>
                <c:pt idx="4119">
                  <c:v>24280</c:v>
                </c:pt>
                <c:pt idx="4120">
                  <c:v>24281</c:v>
                </c:pt>
                <c:pt idx="4121">
                  <c:v>24282</c:v>
                </c:pt>
                <c:pt idx="4122">
                  <c:v>24285</c:v>
                </c:pt>
                <c:pt idx="4123">
                  <c:v>24286</c:v>
                </c:pt>
                <c:pt idx="4124">
                  <c:v>24287</c:v>
                </c:pt>
                <c:pt idx="4125">
                  <c:v>24288</c:v>
                </c:pt>
                <c:pt idx="4126">
                  <c:v>24289</c:v>
                </c:pt>
                <c:pt idx="4127">
                  <c:v>24293</c:v>
                </c:pt>
                <c:pt idx="4128">
                  <c:v>24294</c:v>
                </c:pt>
                <c:pt idx="4129">
                  <c:v>24295</c:v>
                </c:pt>
                <c:pt idx="4130">
                  <c:v>24296</c:v>
                </c:pt>
                <c:pt idx="4131">
                  <c:v>24299</c:v>
                </c:pt>
                <c:pt idx="4132">
                  <c:v>24300</c:v>
                </c:pt>
                <c:pt idx="4133">
                  <c:v>24301</c:v>
                </c:pt>
                <c:pt idx="4134">
                  <c:v>24302</c:v>
                </c:pt>
                <c:pt idx="4135">
                  <c:v>24303</c:v>
                </c:pt>
                <c:pt idx="4136">
                  <c:v>24306</c:v>
                </c:pt>
                <c:pt idx="4137">
                  <c:v>24307</c:v>
                </c:pt>
                <c:pt idx="4138">
                  <c:v>24308</c:v>
                </c:pt>
                <c:pt idx="4139">
                  <c:v>24309</c:v>
                </c:pt>
                <c:pt idx="4140">
                  <c:v>24310</c:v>
                </c:pt>
                <c:pt idx="4141">
                  <c:v>24313</c:v>
                </c:pt>
                <c:pt idx="4142">
                  <c:v>24314</c:v>
                </c:pt>
                <c:pt idx="4143">
                  <c:v>24315</c:v>
                </c:pt>
                <c:pt idx="4144">
                  <c:v>24316</c:v>
                </c:pt>
                <c:pt idx="4145">
                  <c:v>24317</c:v>
                </c:pt>
                <c:pt idx="4146">
                  <c:v>24320</c:v>
                </c:pt>
                <c:pt idx="4147">
                  <c:v>24321</c:v>
                </c:pt>
                <c:pt idx="4148">
                  <c:v>24322</c:v>
                </c:pt>
                <c:pt idx="4149">
                  <c:v>24323</c:v>
                </c:pt>
                <c:pt idx="4150">
                  <c:v>24324</c:v>
                </c:pt>
                <c:pt idx="4151">
                  <c:v>24327</c:v>
                </c:pt>
                <c:pt idx="4152">
                  <c:v>24328</c:v>
                </c:pt>
                <c:pt idx="4153">
                  <c:v>24329</c:v>
                </c:pt>
                <c:pt idx="4154">
                  <c:v>24330</c:v>
                </c:pt>
                <c:pt idx="4155">
                  <c:v>24331</c:v>
                </c:pt>
                <c:pt idx="4156">
                  <c:v>24334</c:v>
                </c:pt>
                <c:pt idx="4157">
                  <c:v>24335</c:v>
                </c:pt>
                <c:pt idx="4158">
                  <c:v>24336</c:v>
                </c:pt>
                <c:pt idx="4159">
                  <c:v>24337</c:v>
                </c:pt>
                <c:pt idx="4160">
                  <c:v>24338</c:v>
                </c:pt>
                <c:pt idx="4161">
                  <c:v>24341</c:v>
                </c:pt>
                <c:pt idx="4162">
                  <c:v>24342</c:v>
                </c:pt>
                <c:pt idx="4163">
                  <c:v>24343</c:v>
                </c:pt>
                <c:pt idx="4164">
                  <c:v>24344</c:v>
                </c:pt>
                <c:pt idx="4165">
                  <c:v>24345</c:v>
                </c:pt>
                <c:pt idx="4166">
                  <c:v>24348</c:v>
                </c:pt>
                <c:pt idx="4167">
                  <c:v>24349</c:v>
                </c:pt>
                <c:pt idx="4168">
                  <c:v>24350</c:v>
                </c:pt>
                <c:pt idx="4169">
                  <c:v>24351</c:v>
                </c:pt>
                <c:pt idx="4170">
                  <c:v>24352</c:v>
                </c:pt>
                <c:pt idx="4171">
                  <c:v>24356</c:v>
                </c:pt>
                <c:pt idx="4172">
                  <c:v>24357</c:v>
                </c:pt>
                <c:pt idx="4173">
                  <c:v>24358</c:v>
                </c:pt>
                <c:pt idx="4174">
                  <c:v>24359</c:v>
                </c:pt>
                <c:pt idx="4175">
                  <c:v>24362</c:v>
                </c:pt>
                <c:pt idx="4176">
                  <c:v>24363</c:v>
                </c:pt>
                <c:pt idx="4177">
                  <c:v>24364</c:v>
                </c:pt>
                <c:pt idx="4178">
                  <c:v>24365</c:v>
                </c:pt>
                <c:pt idx="4179">
                  <c:v>24366</c:v>
                </c:pt>
                <c:pt idx="4180">
                  <c:v>24369</c:v>
                </c:pt>
                <c:pt idx="4181">
                  <c:v>24370</c:v>
                </c:pt>
                <c:pt idx="4182">
                  <c:v>24371</c:v>
                </c:pt>
                <c:pt idx="4183">
                  <c:v>24372</c:v>
                </c:pt>
                <c:pt idx="4184">
                  <c:v>24373</c:v>
                </c:pt>
                <c:pt idx="4185">
                  <c:v>24376</c:v>
                </c:pt>
                <c:pt idx="4186">
                  <c:v>24377</c:v>
                </c:pt>
                <c:pt idx="4187">
                  <c:v>24378</c:v>
                </c:pt>
                <c:pt idx="4188">
                  <c:v>24379</c:v>
                </c:pt>
                <c:pt idx="4189">
                  <c:v>24380</c:v>
                </c:pt>
                <c:pt idx="4190">
                  <c:v>24383</c:v>
                </c:pt>
                <c:pt idx="4191">
                  <c:v>24384</c:v>
                </c:pt>
                <c:pt idx="4192">
                  <c:v>24385</c:v>
                </c:pt>
                <c:pt idx="4193">
                  <c:v>24386</c:v>
                </c:pt>
                <c:pt idx="4194">
                  <c:v>24387</c:v>
                </c:pt>
                <c:pt idx="4195">
                  <c:v>24390</c:v>
                </c:pt>
                <c:pt idx="4196">
                  <c:v>24391</c:v>
                </c:pt>
                <c:pt idx="4197">
                  <c:v>24392</c:v>
                </c:pt>
                <c:pt idx="4198">
                  <c:v>24393</c:v>
                </c:pt>
                <c:pt idx="4199">
                  <c:v>24394</c:v>
                </c:pt>
                <c:pt idx="4200">
                  <c:v>24397</c:v>
                </c:pt>
                <c:pt idx="4201">
                  <c:v>24398</c:v>
                </c:pt>
                <c:pt idx="4202">
                  <c:v>24399</c:v>
                </c:pt>
                <c:pt idx="4203">
                  <c:v>24400</c:v>
                </c:pt>
                <c:pt idx="4204">
                  <c:v>24401</c:v>
                </c:pt>
                <c:pt idx="4205">
                  <c:v>24404</c:v>
                </c:pt>
                <c:pt idx="4206">
                  <c:v>24405</c:v>
                </c:pt>
                <c:pt idx="4207">
                  <c:v>24406</c:v>
                </c:pt>
                <c:pt idx="4208">
                  <c:v>24407</c:v>
                </c:pt>
                <c:pt idx="4209">
                  <c:v>24408</c:v>
                </c:pt>
                <c:pt idx="4210">
                  <c:v>24411</c:v>
                </c:pt>
                <c:pt idx="4211">
                  <c:v>24412</c:v>
                </c:pt>
                <c:pt idx="4212">
                  <c:v>24413</c:v>
                </c:pt>
                <c:pt idx="4213">
                  <c:v>24414</c:v>
                </c:pt>
                <c:pt idx="4214">
                  <c:v>24415</c:v>
                </c:pt>
                <c:pt idx="4215">
                  <c:v>24418</c:v>
                </c:pt>
                <c:pt idx="4216">
                  <c:v>24420</c:v>
                </c:pt>
                <c:pt idx="4217">
                  <c:v>24421</c:v>
                </c:pt>
                <c:pt idx="4218">
                  <c:v>24422</c:v>
                </c:pt>
                <c:pt idx="4219">
                  <c:v>24425</c:v>
                </c:pt>
                <c:pt idx="4220">
                  <c:v>24426</c:v>
                </c:pt>
                <c:pt idx="4221">
                  <c:v>24427</c:v>
                </c:pt>
                <c:pt idx="4222">
                  <c:v>24428</c:v>
                </c:pt>
                <c:pt idx="4223">
                  <c:v>24429</c:v>
                </c:pt>
                <c:pt idx="4224">
                  <c:v>24432</c:v>
                </c:pt>
                <c:pt idx="4225">
                  <c:v>24433</c:v>
                </c:pt>
                <c:pt idx="4226">
                  <c:v>24434</c:v>
                </c:pt>
                <c:pt idx="4227">
                  <c:v>24436</c:v>
                </c:pt>
                <c:pt idx="4228">
                  <c:v>24439</c:v>
                </c:pt>
                <c:pt idx="4229">
                  <c:v>24440</c:v>
                </c:pt>
                <c:pt idx="4230">
                  <c:v>24441</c:v>
                </c:pt>
                <c:pt idx="4231">
                  <c:v>24442</c:v>
                </c:pt>
                <c:pt idx="4232">
                  <c:v>24443</c:v>
                </c:pt>
                <c:pt idx="4233">
                  <c:v>24446</c:v>
                </c:pt>
                <c:pt idx="4234">
                  <c:v>24447</c:v>
                </c:pt>
                <c:pt idx="4235">
                  <c:v>24448</c:v>
                </c:pt>
                <c:pt idx="4236">
                  <c:v>24449</c:v>
                </c:pt>
                <c:pt idx="4237">
                  <c:v>24450</c:v>
                </c:pt>
                <c:pt idx="4238">
                  <c:v>24453</c:v>
                </c:pt>
                <c:pt idx="4239">
                  <c:v>24454</c:v>
                </c:pt>
                <c:pt idx="4240">
                  <c:v>24455</c:v>
                </c:pt>
                <c:pt idx="4241">
                  <c:v>24456</c:v>
                </c:pt>
                <c:pt idx="4242">
                  <c:v>24457</c:v>
                </c:pt>
                <c:pt idx="4243">
                  <c:v>24460</c:v>
                </c:pt>
                <c:pt idx="4244">
                  <c:v>24461</c:v>
                </c:pt>
                <c:pt idx="4245">
                  <c:v>24462</c:v>
                </c:pt>
                <c:pt idx="4246">
                  <c:v>24463</c:v>
                </c:pt>
                <c:pt idx="4247">
                  <c:v>24464</c:v>
                </c:pt>
                <c:pt idx="4248">
                  <c:v>24468</c:v>
                </c:pt>
                <c:pt idx="4249">
                  <c:v>24469</c:v>
                </c:pt>
                <c:pt idx="4250">
                  <c:v>24470</c:v>
                </c:pt>
                <c:pt idx="4251">
                  <c:v>24471</c:v>
                </c:pt>
                <c:pt idx="4252">
                  <c:v>24475</c:v>
                </c:pt>
                <c:pt idx="4253">
                  <c:v>24476</c:v>
                </c:pt>
                <c:pt idx="4254">
                  <c:v>24477</c:v>
                </c:pt>
                <c:pt idx="4255">
                  <c:v>24478</c:v>
                </c:pt>
                <c:pt idx="4256">
                  <c:v>24481</c:v>
                </c:pt>
                <c:pt idx="4257">
                  <c:v>24482</c:v>
                </c:pt>
                <c:pt idx="4258">
                  <c:v>24483</c:v>
                </c:pt>
                <c:pt idx="4259">
                  <c:v>24484</c:v>
                </c:pt>
                <c:pt idx="4260">
                  <c:v>24485</c:v>
                </c:pt>
                <c:pt idx="4261">
                  <c:v>24488</c:v>
                </c:pt>
                <c:pt idx="4262">
                  <c:v>24489</c:v>
                </c:pt>
                <c:pt idx="4263">
                  <c:v>24490</c:v>
                </c:pt>
                <c:pt idx="4264">
                  <c:v>24491</c:v>
                </c:pt>
                <c:pt idx="4265">
                  <c:v>24492</c:v>
                </c:pt>
                <c:pt idx="4266">
                  <c:v>24495</c:v>
                </c:pt>
                <c:pt idx="4267">
                  <c:v>24496</c:v>
                </c:pt>
                <c:pt idx="4268">
                  <c:v>24497</c:v>
                </c:pt>
                <c:pt idx="4269">
                  <c:v>24498</c:v>
                </c:pt>
                <c:pt idx="4270">
                  <c:v>24499</c:v>
                </c:pt>
                <c:pt idx="4271">
                  <c:v>24502</c:v>
                </c:pt>
                <c:pt idx="4272">
                  <c:v>24503</c:v>
                </c:pt>
                <c:pt idx="4273">
                  <c:v>24504</c:v>
                </c:pt>
                <c:pt idx="4274">
                  <c:v>24505</c:v>
                </c:pt>
                <c:pt idx="4275">
                  <c:v>24506</c:v>
                </c:pt>
                <c:pt idx="4276">
                  <c:v>24509</c:v>
                </c:pt>
                <c:pt idx="4277">
                  <c:v>24510</c:v>
                </c:pt>
                <c:pt idx="4278">
                  <c:v>24511</c:v>
                </c:pt>
                <c:pt idx="4279">
                  <c:v>24512</c:v>
                </c:pt>
                <c:pt idx="4280">
                  <c:v>24513</c:v>
                </c:pt>
                <c:pt idx="4281">
                  <c:v>24516</c:v>
                </c:pt>
                <c:pt idx="4282">
                  <c:v>24517</c:v>
                </c:pt>
                <c:pt idx="4283">
                  <c:v>24518</c:v>
                </c:pt>
                <c:pt idx="4284">
                  <c:v>24519</c:v>
                </c:pt>
                <c:pt idx="4285">
                  <c:v>24520</c:v>
                </c:pt>
                <c:pt idx="4286">
                  <c:v>24523</c:v>
                </c:pt>
                <c:pt idx="4287">
                  <c:v>24524</c:v>
                </c:pt>
                <c:pt idx="4288">
                  <c:v>24526</c:v>
                </c:pt>
                <c:pt idx="4289">
                  <c:v>24527</c:v>
                </c:pt>
                <c:pt idx="4290">
                  <c:v>24530</c:v>
                </c:pt>
                <c:pt idx="4291">
                  <c:v>24531</c:v>
                </c:pt>
                <c:pt idx="4292">
                  <c:v>24532</c:v>
                </c:pt>
                <c:pt idx="4293">
                  <c:v>24533</c:v>
                </c:pt>
                <c:pt idx="4294">
                  <c:v>24534</c:v>
                </c:pt>
                <c:pt idx="4295">
                  <c:v>24537</c:v>
                </c:pt>
                <c:pt idx="4296">
                  <c:v>24538</c:v>
                </c:pt>
                <c:pt idx="4297">
                  <c:v>24539</c:v>
                </c:pt>
                <c:pt idx="4298">
                  <c:v>24540</c:v>
                </c:pt>
                <c:pt idx="4299">
                  <c:v>24541</c:v>
                </c:pt>
                <c:pt idx="4300">
                  <c:v>24544</c:v>
                </c:pt>
                <c:pt idx="4301">
                  <c:v>24545</c:v>
                </c:pt>
                <c:pt idx="4302">
                  <c:v>24546</c:v>
                </c:pt>
                <c:pt idx="4303">
                  <c:v>24547</c:v>
                </c:pt>
                <c:pt idx="4304">
                  <c:v>24548</c:v>
                </c:pt>
                <c:pt idx="4305">
                  <c:v>24551</c:v>
                </c:pt>
                <c:pt idx="4306">
                  <c:v>24552</c:v>
                </c:pt>
                <c:pt idx="4307">
                  <c:v>24553</c:v>
                </c:pt>
                <c:pt idx="4308">
                  <c:v>24554</c:v>
                </c:pt>
                <c:pt idx="4309">
                  <c:v>24558</c:v>
                </c:pt>
                <c:pt idx="4310">
                  <c:v>24559</c:v>
                </c:pt>
                <c:pt idx="4311">
                  <c:v>24560</c:v>
                </c:pt>
                <c:pt idx="4312">
                  <c:v>24561</c:v>
                </c:pt>
                <c:pt idx="4313">
                  <c:v>24562</c:v>
                </c:pt>
                <c:pt idx="4314">
                  <c:v>24565</c:v>
                </c:pt>
                <c:pt idx="4315">
                  <c:v>24566</c:v>
                </c:pt>
                <c:pt idx="4316">
                  <c:v>24567</c:v>
                </c:pt>
                <c:pt idx="4317">
                  <c:v>24568</c:v>
                </c:pt>
                <c:pt idx="4318">
                  <c:v>24569</c:v>
                </c:pt>
                <c:pt idx="4319">
                  <c:v>24572</c:v>
                </c:pt>
                <c:pt idx="4320">
                  <c:v>24573</c:v>
                </c:pt>
                <c:pt idx="4321">
                  <c:v>24574</c:v>
                </c:pt>
                <c:pt idx="4322">
                  <c:v>24575</c:v>
                </c:pt>
                <c:pt idx="4323">
                  <c:v>24576</c:v>
                </c:pt>
                <c:pt idx="4324">
                  <c:v>24579</c:v>
                </c:pt>
                <c:pt idx="4325">
                  <c:v>24580</c:v>
                </c:pt>
                <c:pt idx="4326">
                  <c:v>24581</c:v>
                </c:pt>
                <c:pt idx="4327">
                  <c:v>24582</c:v>
                </c:pt>
                <c:pt idx="4328">
                  <c:v>24583</c:v>
                </c:pt>
                <c:pt idx="4329">
                  <c:v>24586</c:v>
                </c:pt>
                <c:pt idx="4330">
                  <c:v>24587</c:v>
                </c:pt>
                <c:pt idx="4331">
                  <c:v>24588</c:v>
                </c:pt>
                <c:pt idx="4332">
                  <c:v>24589</c:v>
                </c:pt>
                <c:pt idx="4333">
                  <c:v>24590</c:v>
                </c:pt>
                <c:pt idx="4334">
                  <c:v>24593</c:v>
                </c:pt>
                <c:pt idx="4335">
                  <c:v>24594</c:v>
                </c:pt>
                <c:pt idx="4336">
                  <c:v>24595</c:v>
                </c:pt>
                <c:pt idx="4337">
                  <c:v>24596</c:v>
                </c:pt>
                <c:pt idx="4338">
                  <c:v>24597</c:v>
                </c:pt>
                <c:pt idx="4339">
                  <c:v>24600</c:v>
                </c:pt>
                <c:pt idx="4340">
                  <c:v>24601</c:v>
                </c:pt>
                <c:pt idx="4341">
                  <c:v>24602</c:v>
                </c:pt>
                <c:pt idx="4342">
                  <c:v>24603</c:v>
                </c:pt>
                <c:pt idx="4343">
                  <c:v>24604</c:v>
                </c:pt>
                <c:pt idx="4344">
                  <c:v>24607</c:v>
                </c:pt>
                <c:pt idx="4345">
                  <c:v>24608</c:v>
                </c:pt>
                <c:pt idx="4346">
                  <c:v>24609</c:v>
                </c:pt>
                <c:pt idx="4347">
                  <c:v>24610</c:v>
                </c:pt>
                <c:pt idx="4348">
                  <c:v>24611</c:v>
                </c:pt>
                <c:pt idx="4349">
                  <c:v>24614</c:v>
                </c:pt>
                <c:pt idx="4350">
                  <c:v>24615</c:v>
                </c:pt>
                <c:pt idx="4351">
                  <c:v>24616</c:v>
                </c:pt>
                <c:pt idx="4352">
                  <c:v>24617</c:v>
                </c:pt>
                <c:pt idx="4353">
                  <c:v>24618</c:v>
                </c:pt>
                <c:pt idx="4354">
                  <c:v>24621</c:v>
                </c:pt>
                <c:pt idx="4355">
                  <c:v>24623</c:v>
                </c:pt>
                <c:pt idx="4356">
                  <c:v>24624</c:v>
                </c:pt>
                <c:pt idx="4357">
                  <c:v>24625</c:v>
                </c:pt>
                <c:pt idx="4358">
                  <c:v>24628</c:v>
                </c:pt>
                <c:pt idx="4359">
                  <c:v>24629</c:v>
                </c:pt>
                <c:pt idx="4360">
                  <c:v>24630</c:v>
                </c:pt>
                <c:pt idx="4361">
                  <c:v>24631</c:v>
                </c:pt>
                <c:pt idx="4362">
                  <c:v>24632</c:v>
                </c:pt>
                <c:pt idx="4363">
                  <c:v>24635</c:v>
                </c:pt>
                <c:pt idx="4364">
                  <c:v>24636</c:v>
                </c:pt>
                <c:pt idx="4365">
                  <c:v>24637</c:v>
                </c:pt>
                <c:pt idx="4366">
                  <c:v>24638</c:v>
                </c:pt>
                <c:pt idx="4367">
                  <c:v>24639</c:v>
                </c:pt>
                <c:pt idx="4368">
                  <c:v>24642</c:v>
                </c:pt>
                <c:pt idx="4369">
                  <c:v>24643</c:v>
                </c:pt>
                <c:pt idx="4370">
                  <c:v>24644</c:v>
                </c:pt>
                <c:pt idx="4371">
                  <c:v>24645</c:v>
                </c:pt>
                <c:pt idx="4372">
                  <c:v>24646</c:v>
                </c:pt>
                <c:pt idx="4373">
                  <c:v>24649</c:v>
                </c:pt>
                <c:pt idx="4374">
                  <c:v>24650</c:v>
                </c:pt>
                <c:pt idx="4375">
                  <c:v>24651</c:v>
                </c:pt>
                <c:pt idx="4376">
                  <c:v>24652</c:v>
                </c:pt>
                <c:pt idx="4377">
                  <c:v>24653</c:v>
                </c:pt>
                <c:pt idx="4378">
                  <c:v>24656</c:v>
                </c:pt>
                <c:pt idx="4379">
                  <c:v>24658</c:v>
                </c:pt>
                <c:pt idx="4380">
                  <c:v>24659</c:v>
                </c:pt>
                <c:pt idx="4381">
                  <c:v>24660</c:v>
                </c:pt>
                <c:pt idx="4382">
                  <c:v>24663</c:v>
                </c:pt>
                <c:pt idx="4383">
                  <c:v>24664</c:v>
                </c:pt>
                <c:pt idx="4384">
                  <c:v>24665</c:v>
                </c:pt>
                <c:pt idx="4385">
                  <c:v>24666</c:v>
                </c:pt>
                <c:pt idx="4386">
                  <c:v>24667</c:v>
                </c:pt>
                <c:pt idx="4387">
                  <c:v>24670</c:v>
                </c:pt>
                <c:pt idx="4388">
                  <c:v>24671</c:v>
                </c:pt>
                <c:pt idx="4389">
                  <c:v>24672</c:v>
                </c:pt>
                <c:pt idx="4390">
                  <c:v>24673</c:v>
                </c:pt>
                <c:pt idx="4391">
                  <c:v>24674</c:v>
                </c:pt>
                <c:pt idx="4392">
                  <c:v>24677</c:v>
                </c:pt>
                <c:pt idx="4393">
                  <c:v>24678</c:v>
                </c:pt>
                <c:pt idx="4394">
                  <c:v>24679</c:v>
                </c:pt>
                <c:pt idx="4395">
                  <c:v>24680</c:v>
                </c:pt>
                <c:pt idx="4396">
                  <c:v>24681</c:v>
                </c:pt>
                <c:pt idx="4397">
                  <c:v>24684</c:v>
                </c:pt>
                <c:pt idx="4398">
                  <c:v>24685</c:v>
                </c:pt>
                <c:pt idx="4399">
                  <c:v>24686</c:v>
                </c:pt>
                <c:pt idx="4400">
                  <c:v>24687</c:v>
                </c:pt>
                <c:pt idx="4401">
                  <c:v>24688</c:v>
                </c:pt>
                <c:pt idx="4402">
                  <c:v>24691</c:v>
                </c:pt>
                <c:pt idx="4403">
                  <c:v>24692</c:v>
                </c:pt>
                <c:pt idx="4404">
                  <c:v>24693</c:v>
                </c:pt>
                <c:pt idx="4405">
                  <c:v>24694</c:v>
                </c:pt>
                <c:pt idx="4406">
                  <c:v>24695</c:v>
                </c:pt>
                <c:pt idx="4407">
                  <c:v>24698</c:v>
                </c:pt>
                <c:pt idx="4408">
                  <c:v>24699</c:v>
                </c:pt>
                <c:pt idx="4409">
                  <c:v>24700</c:v>
                </c:pt>
                <c:pt idx="4410">
                  <c:v>24701</c:v>
                </c:pt>
                <c:pt idx="4411">
                  <c:v>24702</c:v>
                </c:pt>
                <c:pt idx="4412">
                  <c:v>24705</c:v>
                </c:pt>
                <c:pt idx="4413">
                  <c:v>24706</c:v>
                </c:pt>
                <c:pt idx="4414">
                  <c:v>24707</c:v>
                </c:pt>
                <c:pt idx="4415">
                  <c:v>24708</c:v>
                </c:pt>
                <c:pt idx="4416">
                  <c:v>24709</c:v>
                </c:pt>
                <c:pt idx="4417">
                  <c:v>24712</c:v>
                </c:pt>
                <c:pt idx="4418">
                  <c:v>24713</c:v>
                </c:pt>
                <c:pt idx="4419">
                  <c:v>24714</c:v>
                </c:pt>
                <c:pt idx="4420">
                  <c:v>24715</c:v>
                </c:pt>
                <c:pt idx="4421">
                  <c:v>24716</c:v>
                </c:pt>
                <c:pt idx="4422">
                  <c:v>24720</c:v>
                </c:pt>
                <c:pt idx="4423">
                  <c:v>24721</c:v>
                </c:pt>
                <c:pt idx="4424">
                  <c:v>24722</c:v>
                </c:pt>
                <c:pt idx="4425">
                  <c:v>24723</c:v>
                </c:pt>
                <c:pt idx="4426">
                  <c:v>24726</c:v>
                </c:pt>
                <c:pt idx="4427">
                  <c:v>24727</c:v>
                </c:pt>
                <c:pt idx="4428">
                  <c:v>24728</c:v>
                </c:pt>
                <c:pt idx="4429">
                  <c:v>24729</c:v>
                </c:pt>
                <c:pt idx="4430">
                  <c:v>24730</c:v>
                </c:pt>
                <c:pt idx="4431">
                  <c:v>24733</c:v>
                </c:pt>
                <c:pt idx="4432">
                  <c:v>24734</c:v>
                </c:pt>
                <c:pt idx="4433">
                  <c:v>24735</c:v>
                </c:pt>
                <c:pt idx="4434">
                  <c:v>24736</c:v>
                </c:pt>
                <c:pt idx="4435">
                  <c:v>24737</c:v>
                </c:pt>
                <c:pt idx="4436">
                  <c:v>24740</c:v>
                </c:pt>
                <c:pt idx="4437">
                  <c:v>24741</c:v>
                </c:pt>
                <c:pt idx="4438">
                  <c:v>24742</c:v>
                </c:pt>
                <c:pt idx="4439">
                  <c:v>24743</c:v>
                </c:pt>
                <c:pt idx="4440">
                  <c:v>24744</c:v>
                </c:pt>
                <c:pt idx="4441">
                  <c:v>24747</c:v>
                </c:pt>
                <c:pt idx="4442">
                  <c:v>24748</c:v>
                </c:pt>
                <c:pt idx="4443">
                  <c:v>24749</c:v>
                </c:pt>
                <c:pt idx="4444">
                  <c:v>24750</c:v>
                </c:pt>
                <c:pt idx="4445">
                  <c:v>24751</c:v>
                </c:pt>
                <c:pt idx="4446">
                  <c:v>24754</c:v>
                </c:pt>
                <c:pt idx="4447">
                  <c:v>24755</c:v>
                </c:pt>
                <c:pt idx="4448">
                  <c:v>24756</c:v>
                </c:pt>
                <c:pt idx="4449">
                  <c:v>24757</c:v>
                </c:pt>
                <c:pt idx="4450">
                  <c:v>24758</c:v>
                </c:pt>
                <c:pt idx="4451">
                  <c:v>24761</c:v>
                </c:pt>
                <c:pt idx="4452">
                  <c:v>24762</c:v>
                </c:pt>
                <c:pt idx="4453">
                  <c:v>24763</c:v>
                </c:pt>
                <c:pt idx="4454">
                  <c:v>24764</c:v>
                </c:pt>
                <c:pt idx="4455">
                  <c:v>24765</c:v>
                </c:pt>
                <c:pt idx="4456">
                  <c:v>24768</c:v>
                </c:pt>
                <c:pt idx="4457">
                  <c:v>24769</c:v>
                </c:pt>
                <c:pt idx="4458">
                  <c:v>24770</c:v>
                </c:pt>
                <c:pt idx="4459">
                  <c:v>24771</c:v>
                </c:pt>
                <c:pt idx="4460">
                  <c:v>24772</c:v>
                </c:pt>
                <c:pt idx="4461">
                  <c:v>24775</c:v>
                </c:pt>
                <c:pt idx="4462">
                  <c:v>24776</c:v>
                </c:pt>
                <c:pt idx="4463">
                  <c:v>24777</c:v>
                </c:pt>
                <c:pt idx="4464">
                  <c:v>24778</c:v>
                </c:pt>
                <c:pt idx="4465">
                  <c:v>24779</c:v>
                </c:pt>
                <c:pt idx="4466">
                  <c:v>24782</c:v>
                </c:pt>
                <c:pt idx="4467">
                  <c:v>24784</c:v>
                </c:pt>
                <c:pt idx="4468">
                  <c:v>24785</c:v>
                </c:pt>
                <c:pt idx="4469">
                  <c:v>24786</c:v>
                </c:pt>
                <c:pt idx="4470">
                  <c:v>24789</c:v>
                </c:pt>
                <c:pt idx="4471">
                  <c:v>24790</c:v>
                </c:pt>
                <c:pt idx="4472">
                  <c:v>24791</c:v>
                </c:pt>
                <c:pt idx="4473">
                  <c:v>24792</c:v>
                </c:pt>
                <c:pt idx="4474">
                  <c:v>24793</c:v>
                </c:pt>
                <c:pt idx="4475">
                  <c:v>24796</c:v>
                </c:pt>
                <c:pt idx="4476">
                  <c:v>24797</c:v>
                </c:pt>
                <c:pt idx="4477">
                  <c:v>24798</c:v>
                </c:pt>
                <c:pt idx="4478">
                  <c:v>24800</c:v>
                </c:pt>
                <c:pt idx="4479">
                  <c:v>24803</c:v>
                </c:pt>
                <c:pt idx="4480">
                  <c:v>24804</c:v>
                </c:pt>
                <c:pt idx="4481">
                  <c:v>24805</c:v>
                </c:pt>
                <c:pt idx="4482">
                  <c:v>24806</c:v>
                </c:pt>
                <c:pt idx="4483">
                  <c:v>24807</c:v>
                </c:pt>
                <c:pt idx="4484">
                  <c:v>24810</c:v>
                </c:pt>
                <c:pt idx="4485">
                  <c:v>24811</c:v>
                </c:pt>
                <c:pt idx="4486">
                  <c:v>24812</c:v>
                </c:pt>
                <c:pt idx="4487">
                  <c:v>24813</c:v>
                </c:pt>
                <c:pt idx="4488">
                  <c:v>24814</c:v>
                </c:pt>
                <c:pt idx="4489">
                  <c:v>24817</c:v>
                </c:pt>
                <c:pt idx="4490">
                  <c:v>24818</c:v>
                </c:pt>
                <c:pt idx="4491">
                  <c:v>24819</c:v>
                </c:pt>
                <c:pt idx="4492">
                  <c:v>24820</c:v>
                </c:pt>
                <c:pt idx="4493">
                  <c:v>24821</c:v>
                </c:pt>
                <c:pt idx="4494">
                  <c:v>24824</c:v>
                </c:pt>
                <c:pt idx="4495">
                  <c:v>24825</c:v>
                </c:pt>
                <c:pt idx="4496">
                  <c:v>24826</c:v>
                </c:pt>
                <c:pt idx="4497">
                  <c:v>24827</c:v>
                </c:pt>
                <c:pt idx="4498">
                  <c:v>24828</c:v>
                </c:pt>
                <c:pt idx="4499">
                  <c:v>24832</c:v>
                </c:pt>
                <c:pt idx="4500">
                  <c:v>24833</c:v>
                </c:pt>
                <c:pt idx="4501">
                  <c:v>24834</c:v>
                </c:pt>
                <c:pt idx="4502">
                  <c:v>24835</c:v>
                </c:pt>
                <c:pt idx="4503">
                  <c:v>24839</c:v>
                </c:pt>
                <c:pt idx="4504">
                  <c:v>24840</c:v>
                </c:pt>
                <c:pt idx="4505">
                  <c:v>24841</c:v>
                </c:pt>
                <c:pt idx="4506">
                  <c:v>24842</c:v>
                </c:pt>
                <c:pt idx="4507">
                  <c:v>24845</c:v>
                </c:pt>
                <c:pt idx="4508">
                  <c:v>24846</c:v>
                </c:pt>
                <c:pt idx="4509">
                  <c:v>24847</c:v>
                </c:pt>
                <c:pt idx="4510">
                  <c:v>24848</c:v>
                </c:pt>
                <c:pt idx="4511">
                  <c:v>24849</c:v>
                </c:pt>
                <c:pt idx="4512">
                  <c:v>24852</c:v>
                </c:pt>
                <c:pt idx="4513">
                  <c:v>24853</c:v>
                </c:pt>
                <c:pt idx="4514">
                  <c:v>24854</c:v>
                </c:pt>
                <c:pt idx="4515">
                  <c:v>24855</c:v>
                </c:pt>
                <c:pt idx="4516">
                  <c:v>24856</c:v>
                </c:pt>
                <c:pt idx="4517">
                  <c:v>24859</c:v>
                </c:pt>
                <c:pt idx="4518">
                  <c:v>24860</c:v>
                </c:pt>
                <c:pt idx="4519">
                  <c:v>24861</c:v>
                </c:pt>
                <c:pt idx="4520">
                  <c:v>24862</c:v>
                </c:pt>
                <c:pt idx="4521">
                  <c:v>24863</c:v>
                </c:pt>
                <c:pt idx="4522">
                  <c:v>24866</c:v>
                </c:pt>
                <c:pt idx="4523">
                  <c:v>24867</c:v>
                </c:pt>
                <c:pt idx="4524">
                  <c:v>24868</c:v>
                </c:pt>
                <c:pt idx="4525">
                  <c:v>24869</c:v>
                </c:pt>
                <c:pt idx="4526">
                  <c:v>24870</c:v>
                </c:pt>
                <c:pt idx="4527">
                  <c:v>24873</c:v>
                </c:pt>
                <c:pt idx="4528">
                  <c:v>24874</c:v>
                </c:pt>
                <c:pt idx="4529">
                  <c:v>24875</c:v>
                </c:pt>
                <c:pt idx="4530">
                  <c:v>24876</c:v>
                </c:pt>
                <c:pt idx="4531">
                  <c:v>24877</c:v>
                </c:pt>
                <c:pt idx="4532">
                  <c:v>24881</c:v>
                </c:pt>
                <c:pt idx="4533">
                  <c:v>24882</c:v>
                </c:pt>
                <c:pt idx="4534">
                  <c:v>24883</c:v>
                </c:pt>
                <c:pt idx="4535">
                  <c:v>24884</c:v>
                </c:pt>
                <c:pt idx="4536">
                  <c:v>24887</c:v>
                </c:pt>
                <c:pt idx="4537">
                  <c:v>24888</c:v>
                </c:pt>
                <c:pt idx="4538">
                  <c:v>24889</c:v>
                </c:pt>
                <c:pt idx="4539">
                  <c:v>24891</c:v>
                </c:pt>
                <c:pt idx="4540">
                  <c:v>24894</c:v>
                </c:pt>
                <c:pt idx="4541">
                  <c:v>24895</c:v>
                </c:pt>
                <c:pt idx="4542">
                  <c:v>24896</c:v>
                </c:pt>
                <c:pt idx="4543">
                  <c:v>24897</c:v>
                </c:pt>
                <c:pt idx="4544">
                  <c:v>24898</c:v>
                </c:pt>
                <c:pt idx="4545">
                  <c:v>24901</c:v>
                </c:pt>
                <c:pt idx="4546">
                  <c:v>24902</c:v>
                </c:pt>
                <c:pt idx="4547">
                  <c:v>24903</c:v>
                </c:pt>
                <c:pt idx="4548">
                  <c:v>24904</c:v>
                </c:pt>
                <c:pt idx="4549">
                  <c:v>24905</c:v>
                </c:pt>
                <c:pt idx="4550">
                  <c:v>24908</c:v>
                </c:pt>
                <c:pt idx="4551">
                  <c:v>24909</c:v>
                </c:pt>
                <c:pt idx="4552">
                  <c:v>24910</c:v>
                </c:pt>
                <c:pt idx="4553">
                  <c:v>24911</c:v>
                </c:pt>
                <c:pt idx="4554">
                  <c:v>24912</c:v>
                </c:pt>
                <c:pt idx="4555">
                  <c:v>24915</c:v>
                </c:pt>
                <c:pt idx="4556">
                  <c:v>24916</c:v>
                </c:pt>
                <c:pt idx="4557">
                  <c:v>24917</c:v>
                </c:pt>
                <c:pt idx="4558">
                  <c:v>24918</c:v>
                </c:pt>
                <c:pt idx="4559">
                  <c:v>24919</c:v>
                </c:pt>
                <c:pt idx="4560">
                  <c:v>24922</c:v>
                </c:pt>
                <c:pt idx="4561">
                  <c:v>24923</c:v>
                </c:pt>
                <c:pt idx="4562">
                  <c:v>24924</c:v>
                </c:pt>
                <c:pt idx="4563">
                  <c:v>24925</c:v>
                </c:pt>
                <c:pt idx="4564">
                  <c:v>24926</c:v>
                </c:pt>
                <c:pt idx="4565">
                  <c:v>24929</c:v>
                </c:pt>
                <c:pt idx="4566">
                  <c:v>24930</c:v>
                </c:pt>
                <c:pt idx="4567">
                  <c:v>24931</c:v>
                </c:pt>
                <c:pt idx="4568">
                  <c:v>24932</c:v>
                </c:pt>
                <c:pt idx="4569">
                  <c:v>24933</c:v>
                </c:pt>
                <c:pt idx="4570">
                  <c:v>24936</c:v>
                </c:pt>
                <c:pt idx="4571">
                  <c:v>24938</c:v>
                </c:pt>
                <c:pt idx="4572">
                  <c:v>24939</c:v>
                </c:pt>
                <c:pt idx="4573">
                  <c:v>24943</c:v>
                </c:pt>
                <c:pt idx="4574">
                  <c:v>24944</c:v>
                </c:pt>
                <c:pt idx="4575">
                  <c:v>24945</c:v>
                </c:pt>
                <c:pt idx="4576">
                  <c:v>24946</c:v>
                </c:pt>
                <c:pt idx="4577">
                  <c:v>24947</c:v>
                </c:pt>
                <c:pt idx="4578">
                  <c:v>24950</c:v>
                </c:pt>
                <c:pt idx="4579">
                  <c:v>24951</c:v>
                </c:pt>
                <c:pt idx="4580">
                  <c:v>24952</c:v>
                </c:pt>
                <c:pt idx="4581">
                  <c:v>24953</c:v>
                </c:pt>
                <c:pt idx="4582">
                  <c:v>24954</c:v>
                </c:pt>
                <c:pt idx="4583">
                  <c:v>24957</c:v>
                </c:pt>
                <c:pt idx="4584">
                  <c:v>24958</c:v>
                </c:pt>
                <c:pt idx="4585">
                  <c:v>24959</c:v>
                </c:pt>
                <c:pt idx="4586">
                  <c:v>24960</c:v>
                </c:pt>
                <c:pt idx="4587">
                  <c:v>24961</c:v>
                </c:pt>
                <c:pt idx="4588">
                  <c:v>24964</c:v>
                </c:pt>
                <c:pt idx="4589">
                  <c:v>24965</c:v>
                </c:pt>
                <c:pt idx="4590">
                  <c:v>24966</c:v>
                </c:pt>
                <c:pt idx="4591">
                  <c:v>24967</c:v>
                </c:pt>
                <c:pt idx="4592">
                  <c:v>24968</c:v>
                </c:pt>
                <c:pt idx="4593">
                  <c:v>24971</c:v>
                </c:pt>
                <c:pt idx="4594">
                  <c:v>24972</c:v>
                </c:pt>
                <c:pt idx="4595">
                  <c:v>24973</c:v>
                </c:pt>
                <c:pt idx="4596">
                  <c:v>24974</c:v>
                </c:pt>
                <c:pt idx="4597">
                  <c:v>24975</c:v>
                </c:pt>
                <c:pt idx="4598">
                  <c:v>24978</c:v>
                </c:pt>
                <c:pt idx="4599">
                  <c:v>24979</c:v>
                </c:pt>
                <c:pt idx="4600">
                  <c:v>24980</c:v>
                </c:pt>
                <c:pt idx="4601">
                  <c:v>24981</c:v>
                </c:pt>
                <c:pt idx="4602">
                  <c:v>24982</c:v>
                </c:pt>
                <c:pt idx="4603">
                  <c:v>24985</c:v>
                </c:pt>
                <c:pt idx="4604">
                  <c:v>24986</c:v>
                </c:pt>
                <c:pt idx="4605">
                  <c:v>24987</c:v>
                </c:pt>
                <c:pt idx="4606">
                  <c:v>24989</c:v>
                </c:pt>
                <c:pt idx="4607">
                  <c:v>24992</c:v>
                </c:pt>
                <c:pt idx="4608">
                  <c:v>24993</c:v>
                </c:pt>
                <c:pt idx="4609">
                  <c:v>24994</c:v>
                </c:pt>
                <c:pt idx="4610">
                  <c:v>24995</c:v>
                </c:pt>
                <c:pt idx="4611">
                  <c:v>24996</c:v>
                </c:pt>
                <c:pt idx="4612">
                  <c:v>24999</c:v>
                </c:pt>
                <c:pt idx="4613">
                  <c:v>25000</c:v>
                </c:pt>
                <c:pt idx="4614">
                  <c:v>25002</c:v>
                </c:pt>
                <c:pt idx="4615">
                  <c:v>25003</c:v>
                </c:pt>
                <c:pt idx="4616">
                  <c:v>25006</c:v>
                </c:pt>
                <c:pt idx="4617">
                  <c:v>25007</c:v>
                </c:pt>
                <c:pt idx="4618">
                  <c:v>25009</c:v>
                </c:pt>
                <c:pt idx="4619">
                  <c:v>25010</c:v>
                </c:pt>
                <c:pt idx="4620">
                  <c:v>25013</c:v>
                </c:pt>
                <c:pt idx="4621">
                  <c:v>25014</c:v>
                </c:pt>
                <c:pt idx="4622">
                  <c:v>25016</c:v>
                </c:pt>
                <c:pt idx="4623">
                  <c:v>25017</c:v>
                </c:pt>
                <c:pt idx="4624">
                  <c:v>25020</c:v>
                </c:pt>
                <c:pt idx="4625">
                  <c:v>25021</c:v>
                </c:pt>
                <c:pt idx="4626">
                  <c:v>25022</c:v>
                </c:pt>
                <c:pt idx="4627">
                  <c:v>25027</c:v>
                </c:pt>
                <c:pt idx="4628">
                  <c:v>25028</c:v>
                </c:pt>
                <c:pt idx="4629">
                  <c:v>25030</c:v>
                </c:pt>
                <c:pt idx="4630">
                  <c:v>25031</c:v>
                </c:pt>
                <c:pt idx="4631">
                  <c:v>25034</c:v>
                </c:pt>
                <c:pt idx="4632">
                  <c:v>25035</c:v>
                </c:pt>
                <c:pt idx="4633">
                  <c:v>25037</c:v>
                </c:pt>
                <c:pt idx="4634">
                  <c:v>25038</c:v>
                </c:pt>
                <c:pt idx="4635">
                  <c:v>25041</c:v>
                </c:pt>
                <c:pt idx="4636">
                  <c:v>25042</c:v>
                </c:pt>
                <c:pt idx="4637">
                  <c:v>25044</c:v>
                </c:pt>
                <c:pt idx="4638">
                  <c:v>25045</c:v>
                </c:pt>
                <c:pt idx="4639">
                  <c:v>25048</c:v>
                </c:pt>
                <c:pt idx="4640">
                  <c:v>25049</c:v>
                </c:pt>
                <c:pt idx="4641">
                  <c:v>25051</c:v>
                </c:pt>
                <c:pt idx="4642">
                  <c:v>25052</c:v>
                </c:pt>
                <c:pt idx="4643">
                  <c:v>25055</c:v>
                </c:pt>
                <c:pt idx="4644">
                  <c:v>25056</c:v>
                </c:pt>
                <c:pt idx="4645">
                  <c:v>25058</c:v>
                </c:pt>
                <c:pt idx="4646">
                  <c:v>25059</c:v>
                </c:pt>
                <c:pt idx="4647">
                  <c:v>25062</c:v>
                </c:pt>
                <c:pt idx="4648">
                  <c:v>25063</c:v>
                </c:pt>
                <c:pt idx="4649">
                  <c:v>25065</c:v>
                </c:pt>
                <c:pt idx="4650">
                  <c:v>25066</c:v>
                </c:pt>
                <c:pt idx="4651">
                  <c:v>25069</c:v>
                </c:pt>
                <c:pt idx="4652">
                  <c:v>25070</c:v>
                </c:pt>
                <c:pt idx="4653">
                  <c:v>25072</c:v>
                </c:pt>
                <c:pt idx="4654">
                  <c:v>25073</c:v>
                </c:pt>
                <c:pt idx="4655">
                  <c:v>25076</c:v>
                </c:pt>
                <c:pt idx="4656">
                  <c:v>25077</c:v>
                </c:pt>
                <c:pt idx="4657">
                  <c:v>25079</c:v>
                </c:pt>
                <c:pt idx="4658">
                  <c:v>25080</c:v>
                </c:pt>
                <c:pt idx="4659">
                  <c:v>25084</c:v>
                </c:pt>
                <c:pt idx="4660">
                  <c:v>25085</c:v>
                </c:pt>
                <c:pt idx="4661">
                  <c:v>25086</c:v>
                </c:pt>
                <c:pt idx="4662">
                  <c:v>25087</c:v>
                </c:pt>
                <c:pt idx="4663">
                  <c:v>25090</c:v>
                </c:pt>
                <c:pt idx="4664">
                  <c:v>25091</c:v>
                </c:pt>
                <c:pt idx="4665">
                  <c:v>25093</c:v>
                </c:pt>
                <c:pt idx="4666">
                  <c:v>25094</c:v>
                </c:pt>
                <c:pt idx="4667">
                  <c:v>25097</c:v>
                </c:pt>
                <c:pt idx="4668">
                  <c:v>25098</c:v>
                </c:pt>
                <c:pt idx="4669">
                  <c:v>25100</c:v>
                </c:pt>
                <c:pt idx="4670">
                  <c:v>25101</c:v>
                </c:pt>
                <c:pt idx="4671">
                  <c:v>25104</c:v>
                </c:pt>
                <c:pt idx="4672">
                  <c:v>25105</c:v>
                </c:pt>
                <c:pt idx="4673">
                  <c:v>25107</c:v>
                </c:pt>
                <c:pt idx="4674">
                  <c:v>25108</c:v>
                </c:pt>
                <c:pt idx="4675">
                  <c:v>25111</c:v>
                </c:pt>
                <c:pt idx="4676">
                  <c:v>25112</c:v>
                </c:pt>
                <c:pt idx="4677">
                  <c:v>25114</c:v>
                </c:pt>
                <c:pt idx="4678">
                  <c:v>25115</c:v>
                </c:pt>
                <c:pt idx="4679">
                  <c:v>25118</c:v>
                </c:pt>
                <c:pt idx="4680">
                  <c:v>25119</c:v>
                </c:pt>
                <c:pt idx="4681">
                  <c:v>25121</c:v>
                </c:pt>
                <c:pt idx="4682">
                  <c:v>25122</c:v>
                </c:pt>
                <c:pt idx="4683">
                  <c:v>25125</c:v>
                </c:pt>
                <c:pt idx="4684">
                  <c:v>25126</c:v>
                </c:pt>
                <c:pt idx="4685">
                  <c:v>25128</c:v>
                </c:pt>
                <c:pt idx="4686">
                  <c:v>25129</c:v>
                </c:pt>
                <c:pt idx="4687">
                  <c:v>25132</c:v>
                </c:pt>
                <c:pt idx="4688">
                  <c:v>25133</c:v>
                </c:pt>
                <c:pt idx="4689">
                  <c:v>25135</c:v>
                </c:pt>
                <c:pt idx="4690">
                  <c:v>25136</c:v>
                </c:pt>
                <c:pt idx="4691">
                  <c:v>25139</c:v>
                </c:pt>
                <c:pt idx="4692">
                  <c:v>25140</c:v>
                </c:pt>
                <c:pt idx="4693">
                  <c:v>25142</c:v>
                </c:pt>
                <c:pt idx="4694">
                  <c:v>25143</c:v>
                </c:pt>
                <c:pt idx="4695">
                  <c:v>25146</c:v>
                </c:pt>
                <c:pt idx="4696">
                  <c:v>25148</c:v>
                </c:pt>
                <c:pt idx="4697">
                  <c:v>25149</c:v>
                </c:pt>
                <c:pt idx="4698">
                  <c:v>25150</c:v>
                </c:pt>
                <c:pt idx="4699">
                  <c:v>25154</c:v>
                </c:pt>
                <c:pt idx="4700">
                  <c:v>25155</c:v>
                </c:pt>
                <c:pt idx="4701">
                  <c:v>25156</c:v>
                </c:pt>
                <c:pt idx="4702">
                  <c:v>25157</c:v>
                </c:pt>
                <c:pt idx="4703">
                  <c:v>25160</c:v>
                </c:pt>
                <c:pt idx="4704">
                  <c:v>25161</c:v>
                </c:pt>
                <c:pt idx="4705">
                  <c:v>25163</c:v>
                </c:pt>
                <c:pt idx="4706">
                  <c:v>25164</c:v>
                </c:pt>
                <c:pt idx="4707">
                  <c:v>25167</c:v>
                </c:pt>
                <c:pt idx="4708">
                  <c:v>25168</c:v>
                </c:pt>
                <c:pt idx="4709">
                  <c:v>25169</c:v>
                </c:pt>
                <c:pt idx="4710">
                  <c:v>25171</c:v>
                </c:pt>
                <c:pt idx="4711">
                  <c:v>25174</c:v>
                </c:pt>
                <c:pt idx="4712">
                  <c:v>25175</c:v>
                </c:pt>
                <c:pt idx="4713">
                  <c:v>25177</c:v>
                </c:pt>
                <c:pt idx="4714">
                  <c:v>25178</c:v>
                </c:pt>
                <c:pt idx="4715">
                  <c:v>25181</c:v>
                </c:pt>
                <c:pt idx="4716">
                  <c:v>25182</c:v>
                </c:pt>
                <c:pt idx="4717">
                  <c:v>25184</c:v>
                </c:pt>
                <c:pt idx="4718">
                  <c:v>25185</c:v>
                </c:pt>
                <c:pt idx="4719">
                  <c:v>25188</c:v>
                </c:pt>
                <c:pt idx="4720">
                  <c:v>25189</c:v>
                </c:pt>
                <c:pt idx="4721">
                  <c:v>25191</c:v>
                </c:pt>
                <c:pt idx="4722">
                  <c:v>25192</c:v>
                </c:pt>
                <c:pt idx="4723">
                  <c:v>25195</c:v>
                </c:pt>
                <c:pt idx="4724">
                  <c:v>25196</c:v>
                </c:pt>
                <c:pt idx="4725">
                  <c:v>25198</c:v>
                </c:pt>
                <c:pt idx="4726">
                  <c:v>25199</c:v>
                </c:pt>
                <c:pt idx="4727">
                  <c:v>25202</c:v>
                </c:pt>
                <c:pt idx="4728">
                  <c:v>25203</c:v>
                </c:pt>
                <c:pt idx="4729">
                  <c:v>25205</c:v>
                </c:pt>
                <c:pt idx="4730">
                  <c:v>25206</c:v>
                </c:pt>
                <c:pt idx="4731">
                  <c:v>25209</c:v>
                </c:pt>
                <c:pt idx="4732">
                  <c:v>25210</c:v>
                </c:pt>
                <c:pt idx="4733">
                  <c:v>25211</c:v>
                </c:pt>
                <c:pt idx="4734">
                  <c:v>25212</c:v>
                </c:pt>
                <c:pt idx="4735">
                  <c:v>25213</c:v>
                </c:pt>
                <c:pt idx="4736">
                  <c:v>25216</c:v>
                </c:pt>
                <c:pt idx="4737">
                  <c:v>25217</c:v>
                </c:pt>
                <c:pt idx="4738">
                  <c:v>25218</c:v>
                </c:pt>
                <c:pt idx="4739">
                  <c:v>25219</c:v>
                </c:pt>
                <c:pt idx="4740">
                  <c:v>25220</c:v>
                </c:pt>
                <c:pt idx="4741">
                  <c:v>25223</c:v>
                </c:pt>
                <c:pt idx="4742">
                  <c:v>25224</c:v>
                </c:pt>
                <c:pt idx="4743">
                  <c:v>25225</c:v>
                </c:pt>
                <c:pt idx="4744">
                  <c:v>25226</c:v>
                </c:pt>
                <c:pt idx="4745">
                  <c:v>25227</c:v>
                </c:pt>
                <c:pt idx="4746">
                  <c:v>25230</c:v>
                </c:pt>
                <c:pt idx="4747">
                  <c:v>25231</c:v>
                </c:pt>
                <c:pt idx="4748">
                  <c:v>25232</c:v>
                </c:pt>
                <c:pt idx="4749">
                  <c:v>25233</c:v>
                </c:pt>
                <c:pt idx="4750">
                  <c:v>25234</c:v>
                </c:pt>
                <c:pt idx="4751">
                  <c:v>25237</c:v>
                </c:pt>
                <c:pt idx="4752">
                  <c:v>25238</c:v>
                </c:pt>
                <c:pt idx="4753">
                  <c:v>25239</c:v>
                </c:pt>
                <c:pt idx="4754">
                  <c:v>25240</c:v>
                </c:pt>
                <c:pt idx="4755">
                  <c:v>25241</c:v>
                </c:pt>
                <c:pt idx="4756">
                  <c:v>25245</c:v>
                </c:pt>
                <c:pt idx="4757">
                  <c:v>25246</c:v>
                </c:pt>
                <c:pt idx="4758">
                  <c:v>25247</c:v>
                </c:pt>
                <c:pt idx="4759">
                  <c:v>25248</c:v>
                </c:pt>
                <c:pt idx="4760">
                  <c:v>25251</c:v>
                </c:pt>
                <c:pt idx="4761">
                  <c:v>25252</c:v>
                </c:pt>
                <c:pt idx="4762">
                  <c:v>25253</c:v>
                </c:pt>
                <c:pt idx="4763">
                  <c:v>25254</c:v>
                </c:pt>
                <c:pt idx="4764">
                  <c:v>25258</c:v>
                </c:pt>
                <c:pt idx="4765">
                  <c:v>25259</c:v>
                </c:pt>
                <c:pt idx="4766">
                  <c:v>25260</c:v>
                </c:pt>
                <c:pt idx="4767">
                  <c:v>25261</c:v>
                </c:pt>
                <c:pt idx="4768">
                  <c:v>25262</c:v>
                </c:pt>
                <c:pt idx="4769">
                  <c:v>25265</c:v>
                </c:pt>
                <c:pt idx="4770">
                  <c:v>25266</c:v>
                </c:pt>
                <c:pt idx="4771">
                  <c:v>25267</c:v>
                </c:pt>
                <c:pt idx="4772">
                  <c:v>25268</c:v>
                </c:pt>
                <c:pt idx="4773">
                  <c:v>25269</c:v>
                </c:pt>
                <c:pt idx="4774">
                  <c:v>25272</c:v>
                </c:pt>
                <c:pt idx="4775">
                  <c:v>25273</c:v>
                </c:pt>
                <c:pt idx="4776">
                  <c:v>25274</c:v>
                </c:pt>
                <c:pt idx="4777">
                  <c:v>25275</c:v>
                </c:pt>
                <c:pt idx="4778">
                  <c:v>25276</c:v>
                </c:pt>
                <c:pt idx="4779">
                  <c:v>25279</c:v>
                </c:pt>
                <c:pt idx="4780">
                  <c:v>25280</c:v>
                </c:pt>
                <c:pt idx="4781">
                  <c:v>25281</c:v>
                </c:pt>
                <c:pt idx="4782">
                  <c:v>25282</c:v>
                </c:pt>
                <c:pt idx="4783">
                  <c:v>25283</c:v>
                </c:pt>
                <c:pt idx="4784">
                  <c:v>25286</c:v>
                </c:pt>
                <c:pt idx="4785">
                  <c:v>25287</c:v>
                </c:pt>
                <c:pt idx="4786">
                  <c:v>25288</c:v>
                </c:pt>
                <c:pt idx="4787">
                  <c:v>25289</c:v>
                </c:pt>
                <c:pt idx="4788">
                  <c:v>25290</c:v>
                </c:pt>
                <c:pt idx="4789">
                  <c:v>25294</c:v>
                </c:pt>
                <c:pt idx="4790">
                  <c:v>25295</c:v>
                </c:pt>
                <c:pt idx="4791">
                  <c:v>25296</c:v>
                </c:pt>
                <c:pt idx="4792">
                  <c:v>25300</c:v>
                </c:pt>
                <c:pt idx="4793">
                  <c:v>25301</c:v>
                </c:pt>
                <c:pt idx="4794">
                  <c:v>25302</c:v>
                </c:pt>
                <c:pt idx="4795">
                  <c:v>25303</c:v>
                </c:pt>
                <c:pt idx="4796">
                  <c:v>25304</c:v>
                </c:pt>
                <c:pt idx="4797">
                  <c:v>25307</c:v>
                </c:pt>
                <c:pt idx="4798">
                  <c:v>25308</c:v>
                </c:pt>
                <c:pt idx="4799">
                  <c:v>25309</c:v>
                </c:pt>
                <c:pt idx="4800">
                  <c:v>25310</c:v>
                </c:pt>
                <c:pt idx="4801">
                  <c:v>25311</c:v>
                </c:pt>
                <c:pt idx="4802">
                  <c:v>25314</c:v>
                </c:pt>
                <c:pt idx="4803">
                  <c:v>25315</c:v>
                </c:pt>
                <c:pt idx="4804">
                  <c:v>25316</c:v>
                </c:pt>
                <c:pt idx="4805">
                  <c:v>25317</c:v>
                </c:pt>
                <c:pt idx="4806">
                  <c:v>25318</c:v>
                </c:pt>
                <c:pt idx="4807">
                  <c:v>25321</c:v>
                </c:pt>
                <c:pt idx="4808">
                  <c:v>25322</c:v>
                </c:pt>
                <c:pt idx="4809">
                  <c:v>25323</c:v>
                </c:pt>
                <c:pt idx="4810">
                  <c:v>25324</c:v>
                </c:pt>
                <c:pt idx="4811">
                  <c:v>25325</c:v>
                </c:pt>
                <c:pt idx="4812">
                  <c:v>25328</c:v>
                </c:pt>
                <c:pt idx="4813">
                  <c:v>25329</c:v>
                </c:pt>
                <c:pt idx="4814">
                  <c:v>25330</c:v>
                </c:pt>
                <c:pt idx="4815">
                  <c:v>25331</c:v>
                </c:pt>
                <c:pt idx="4816">
                  <c:v>25332</c:v>
                </c:pt>
                <c:pt idx="4817">
                  <c:v>25335</c:v>
                </c:pt>
                <c:pt idx="4818">
                  <c:v>25336</c:v>
                </c:pt>
                <c:pt idx="4819">
                  <c:v>25337</c:v>
                </c:pt>
                <c:pt idx="4820">
                  <c:v>25338</c:v>
                </c:pt>
                <c:pt idx="4821">
                  <c:v>25339</c:v>
                </c:pt>
                <c:pt idx="4822">
                  <c:v>25342</c:v>
                </c:pt>
                <c:pt idx="4823">
                  <c:v>25343</c:v>
                </c:pt>
                <c:pt idx="4824">
                  <c:v>25344</c:v>
                </c:pt>
                <c:pt idx="4825">
                  <c:v>25345</c:v>
                </c:pt>
                <c:pt idx="4826">
                  <c:v>25346</c:v>
                </c:pt>
                <c:pt idx="4827">
                  <c:v>25349</c:v>
                </c:pt>
                <c:pt idx="4828">
                  <c:v>25350</c:v>
                </c:pt>
                <c:pt idx="4829">
                  <c:v>25351</c:v>
                </c:pt>
                <c:pt idx="4830">
                  <c:v>25352</c:v>
                </c:pt>
                <c:pt idx="4831">
                  <c:v>25356</c:v>
                </c:pt>
                <c:pt idx="4832">
                  <c:v>25357</c:v>
                </c:pt>
                <c:pt idx="4833">
                  <c:v>25358</c:v>
                </c:pt>
                <c:pt idx="4834">
                  <c:v>25359</c:v>
                </c:pt>
                <c:pt idx="4835">
                  <c:v>25360</c:v>
                </c:pt>
                <c:pt idx="4836">
                  <c:v>25363</c:v>
                </c:pt>
                <c:pt idx="4837">
                  <c:v>25364</c:v>
                </c:pt>
                <c:pt idx="4838">
                  <c:v>25365</c:v>
                </c:pt>
                <c:pt idx="4839">
                  <c:v>25366</c:v>
                </c:pt>
                <c:pt idx="4840">
                  <c:v>25367</c:v>
                </c:pt>
                <c:pt idx="4841">
                  <c:v>25370</c:v>
                </c:pt>
                <c:pt idx="4842">
                  <c:v>25371</c:v>
                </c:pt>
                <c:pt idx="4843">
                  <c:v>25372</c:v>
                </c:pt>
                <c:pt idx="4844">
                  <c:v>25373</c:v>
                </c:pt>
                <c:pt idx="4845">
                  <c:v>25374</c:v>
                </c:pt>
                <c:pt idx="4846">
                  <c:v>25377</c:v>
                </c:pt>
                <c:pt idx="4847">
                  <c:v>25378</c:v>
                </c:pt>
                <c:pt idx="4848">
                  <c:v>25379</c:v>
                </c:pt>
                <c:pt idx="4849">
                  <c:v>25380</c:v>
                </c:pt>
                <c:pt idx="4850">
                  <c:v>25381</c:v>
                </c:pt>
                <c:pt idx="4851">
                  <c:v>25384</c:v>
                </c:pt>
                <c:pt idx="4852">
                  <c:v>25385</c:v>
                </c:pt>
                <c:pt idx="4853">
                  <c:v>25386</c:v>
                </c:pt>
                <c:pt idx="4854">
                  <c:v>25387</c:v>
                </c:pt>
                <c:pt idx="4855">
                  <c:v>25391</c:v>
                </c:pt>
                <c:pt idx="4856">
                  <c:v>25392</c:v>
                </c:pt>
                <c:pt idx="4857">
                  <c:v>25393</c:v>
                </c:pt>
                <c:pt idx="4858">
                  <c:v>25394</c:v>
                </c:pt>
                <c:pt idx="4859">
                  <c:v>25395</c:v>
                </c:pt>
                <c:pt idx="4860">
                  <c:v>25398</c:v>
                </c:pt>
                <c:pt idx="4861">
                  <c:v>25399</c:v>
                </c:pt>
                <c:pt idx="4862">
                  <c:v>25400</c:v>
                </c:pt>
                <c:pt idx="4863">
                  <c:v>25401</c:v>
                </c:pt>
                <c:pt idx="4864">
                  <c:v>25402</c:v>
                </c:pt>
                <c:pt idx="4865">
                  <c:v>25406</c:v>
                </c:pt>
                <c:pt idx="4866">
                  <c:v>25407</c:v>
                </c:pt>
                <c:pt idx="4867">
                  <c:v>25408</c:v>
                </c:pt>
                <c:pt idx="4868">
                  <c:v>25409</c:v>
                </c:pt>
                <c:pt idx="4869">
                  <c:v>25412</c:v>
                </c:pt>
                <c:pt idx="4870">
                  <c:v>25413</c:v>
                </c:pt>
                <c:pt idx="4871">
                  <c:v>25414</c:v>
                </c:pt>
                <c:pt idx="4872">
                  <c:v>25415</c:v>
                </c:pt>
                <c:pt idx="4873">
                  <c:v>25416</c:v>
                </c:pt>
                <c:pt idx="4874">
                  <c:v>25419</c:v>
                </c:pt>
                <c:pt idx="4875">
                  <c:v>25420</c:v>
                </c:pt>
                <c:pt idx="4876">
                  <c:v>25421</c:v>
                </c:pt>
                <c:pt idx="4877">
                  <c:v>25422</c:v>
                </c:pt>
                <c:pt idx="4878">
                  <c:v>25423</c:v>
                </c:pt>
                <c:pt idx="4879">
                  <c:v>25426</c:v>
                </c:pt>
                <c:pt idx="4880">
                  <c:v>25427</c:v>
                </c:pt>
                <c:pt idx="4881">
                  <c:v>25428</c:v>
                </c:pt>
                <c:pt idx="4882">
                  <c:v>25429</c:v>
                </c:pt>
                <c:pt idx="4883">
                  <c:v>25430</c:v>
                </c:pt>
                <c:pt idx="4884">
                  <c:v>25433</c:v>
                </c:pt>
                <c:pt idx="4885">
                  <c:v>25434</c:v>
                </c:pt>
                <c:pt idx="4886">
                  <c:v>25435</c:v>
                </c:pt>
                <c:pt idx="4887">
                  <c:v>25436</c:v>
                </c:pt>
                <c:pt idx="4888">
                  <c:v>25437</c:v>
                </c:pt>
                <c:pt idx="4889">
                  <c:v>25440</c:v>
                </c:pt>
                <c:pt idx="4890">
                  <c:v>25441</c:v>
                </c:pt>
                <c:pt idx="4891">
                  <c:v>25442</c:v>
                </c:pt>
                <c:pt idx="4892">
                  <c:v>25443</c:v>
                </c:pt>
                <c:pt idx="4893">
                  <c:v>25444</c:v>
                </c:pt>
                <c:pt idx="4894">
                  <c:v>25448</c:v>
                </c:pt>
                <c:pt idx="4895">
                  <c:v>25449</c:v>
                </c:pt>
                <c:pt idx="4896">
                  <c:v>25450</c:v>
                </c:pt>
                <c:pt idx="4897">
                  <c:v>25451</c:v>
                </c:pt>
                <c:pt idx="4898">
                  <c:v>25454</c:v>
                </c:pt>
                <c:pt idx="4899">
                  <c:v>25455</c:v>
                </c:pt>
                <c:pt idx="4900">
                  <c:v>25456</c:v>
                </c:pt>
                <c:pt idx="4901">
                  <c:v>25457</c:v>
                </c:pt>
                <c:pt idx="4902">
                  <c:v>25458</c:v>
                </c:pt>
                <c:pt idx="4903">
                  <c:v>25461</c:v>
                </c:pt>
                <c:pt idx="4904">
                  <c:v>25462</c:v>
                </c:pt>
                <c:pt idx="4905">
                  <c:v>25463</c:v>
                </c:pt>
                <c:pt idx="4906">
                  <c:v>25464</c:v>
                </c:pt>
                <c:pt idx="4907">
                  <c:v>25465</c:v>
                </c:pt>
                <c:pt idx="4908">
                  <c:v>25468</c:v>
                </c:pt>
                <c:pt idx="4909">
                  <c:v>25469</c:v>
                </c:pt>
                <c:pt idx="4910">
                  <c:v>25470</c:v>
                </c:pt>
                <c:pt idx="4911">
                  <c:v>25471</c:v>
                </c:pt>
                <c:pt idx="4912">
                  <c:v>25472</c:v>
                </c:pt>
                <c:pt idx="4913">
                  <c:v>25475</c:v>
                </c:pt>
                <c:pt idx="4914">
                  <c:v>25476</c:v>
                </c:pt>
                <c:pt idx="4915">
                  <c:v>25477</c:v>
                </c:pt>
                <c:pt idx="4916">
                  <c:v>25478</c:v>
                </c:pt>
                <c:pt idx="4917">
                  <c:v>25479</c:v>
                </c:pt>
                <c:pt idx="4918">
                  <c:v>25482</c:v>
                </c:pt>
                <c:pt idx="4919">
                  <c:v>25483</c:v>
                </c:pt>
                <c:pt idx="4920">
                  <c:v>25484</c:v>
                </c:pt>
                <c:pt idx="4921">
                  <c:v>25485</c:v>
                </c:pt>
                <c:pt idx="4922">
                  <c:v>25486</c:v>
                </c:pt>
                <c:pt idx="4923">
                  <c:v>25489</c:v>
                </c:pt>
                <c:pt idx="4924">
                  <c:v>25490</c:v>
                </c:pt>
                <c:pt idx="4925">
                  <c:v>25491</c:v>
                </c:pt>
                <c:pt idx="4926">
                  <c:v>25492</c:v>
                </c:pt>
                <c:pt idx="4927">
                  <c:v>25493</c:v>
                </c:pt>
                <c:pt idx="4928">
                  <c:v>25496</c:v>
                </c:pt>
                <c:pt idx="4929">
                  <c:v>25497</c:v>
                </c:pt>
                <c:pt idx="4930">
                  <c:v>25498</c:v>
                </c:pt>
                <c:pt idx="4931">
                  <c:v>25499</c:v>
                </c:pt>
                <c:pt idx="4932">
                  <c:v>25500</c:v>
                </c:pt>
                <c:pt idx="4933">
                  <c:v>25503</c:v>
                </c:pt>
                <c:pt idx="4934">
                  <c:v>25504</c:v>
                </c:pt>
                <c:pt idx="4935">
                  <c:v>25505</c:v>
                </c:pt>
                <c:pt idx="4936">
                  <c:v>25506</c:v>
                </c:pt>
                <c:pt idx="4937">
                  <c:v>25507</c:v>
                </c:pt>
                <c:pt idx="4938">
                  <c:v>25510</c:v>
                </c:pt>
                <c:pt idx="4939">
                  <c:v>25511</c:v>
                </c:pt>
                <c:pt idx="4940">
                  <c:v>25512</c:v>
                </c:pt>
                <c:pt idx="4941">
                  <c:v>25513</c:v>
                </c:pt>
                <c:pt idx="4942">
                  <c:v>25514</c:v>
                </c:pt>
                <c:pt idx="4943">
                  <c:v>25517</c:v>
                </c:pt>
                <c:pt idx="4944">
                  <c:v>25518</c:v>
                </c:pt>
                <c:pt idx="4945">
                  <c:v>25519</c:v>
                </c:pt>
                <c:pt idx="4946">
                  <c:v>25520</c:v>
                </c:pt>
                <c:pt idx="4947">
                  <c:v>25521</c:v>
                </c:pt>
                <c:pt idx="4948">
                  <c:v>25524</c:v>
                </c:pt>
                <c:pt idx="4949">
                  <c:v>25525</c:v>
                </c:pt>
                <c:pt idx="4950">
                  <c:v>25526</c:v>
                </c:pt>
                <c:pt idx="4951">
                  <c:v>25527</c:v>
                </c:pt>
                <c:pt idx="4952">
                  <c:v>25528</c:v>
                </c:pt>
                <c:pt idx="4953">
                  <c:v>25531</c:v>
                </c:pt>
                <c:pt idx="4954">
                  <c:v>25532</c:v>
                </c:pt>
                <c:pt idx="4955">
                  <c:v>25533</c:v>
                </c:pt>
                <c:pt idx="4956">
                  <c:v>25535</c:v>
                </c:pt>
                <c:pt idx="4957">
                  <c:v>25538</c:v>
                </c:pt>
                <c:pt idx="4958">
                  <c:v>25539</c:v>
                </c:pt>
                <c:pt idx="4959">
                  <c:v>25540</c:v>
                </c:pt>
                <c:pt idx="4960">
                  <c:v>25541</c:v>
                </c:pt>
                <c:pt idx="4961">
                  <c:v>25542</c:v>
                </c:pt>
                <c:pt idx="4962">
                  <c:v>25545</c:v>
                </c:pt>
                <c:pt idx="4963">
                  <c:v>25546</c:v>
                </c:pt>
                <c:pt idx="4964">
                  <c:v>25547</c:v>
                </c:pt>
                <c:pt idx="4965">
                  <c:v>25548</c:v>
                </c:pt>
                <c:pt idx="4966">
                  <c:v>25549</c:v>
                </c:pt>
                <c:pt idx="4967">
                  <c:v>25552</c:v>
                </c:pt>
                <c:pt idx="4968">
                  <c:v>25553</c:v>
                </c:pt>
                <c:pt idx="4969">
                  <c:v>25554</c:v>
                </c:pt>
                <c:pt idx="4970">
                  <c:v>25555</c:v>
                </c:pt>
                <c:pt idx="4971">
                  <c:v>25556</c:v>
                </c:pt>
                <c:pt idx="4972">
                  <c:v>25559</c:v>
                </c:pt>
                <c:pt idx="4973">
                  <c:v>25560</c:v>
                </c:pt>
                <c:pt idx="4974">
                  <c:v>25561</c:v>
                </c:pt>
                <c:pt idx="4975">
                  <c:v>25563</c:v>
                </c:pt>
                <c:pt idx="4976">
                  <c:v>25566</c:v>
                </c:pt>
                <c:pt idx="4977">
                  <c:v>25567</c:v>
                </c:pt>
                <c:pt idx="4978">
                  <c:v>25568</c:v>
                </c:pt>
                <c:pt idx="4979">
                  <c:v>25570</c:v>
                </c:pt>
                <c:pt idx="4980">
                  <c:v>25573</c:v>
                </c:pt>
                <c:pt idx="4981">
                  <c:v>25574</c:v>
                </c:pt>
                <c:pt idx="4982">
                  <c:v>25575</c:v>
                </c:pt>
                <c:pt idx="4983">
                  <c:v>25576</c:v>
                </c:pt>
                <c:pt idx="4984">
                  <c:v>25577</c:v>
                </c:pt>
                <c:pt idx="4985">
                  <c:v>25580</c:v>
                </c:pt>
                <c:pt idx="4986">
                  <c:v>25581</c:v>
                </c:pt>
                <c:pt idx="4987">
                  <c:v>25582</c:v>
                </c:pt>
                <c:pt idx="4988">
                  <c:v>25583</c:v>
                </c:pt>
                <c:pt idx="4989">
                  <c:v>25584</c:v>
                </c:pt>
                <c:pt idx="4990">
                  <c:v>25587</c:v>
                </c:pt>
                <c:pt idx="4991">
                  <c:v>25588</c:v>
                </c:pt>
                <c:pt idx="4992">
                  <c:v>25589</c:v>
                </c:pt>
                <c:pt idx="4993">
                  <c:v>25590</c:v>
                </c:pt>
                <c:pt idx="4994">
                  <c:v>25591</c:v>
                </c:pt>
                <c:pt idx="4995">
                  <c:v>25594</c:v>
                </c:pt>
                <c:pt idx="4996">
                  <c:v>25595</c:v>
                </c:pt>
                <c:pt idx="4997">
                  <c:v>25596</c:v>
                </c:pt>
                <c:pt idx="4998">
                  <c:v>25597</c:v>
                </c:pt>
                <c:pt idx="4999">
                  <c:v>25598</c:v>
                </c:pt>
                <c:pt idx="5000">
                  <c:v>25601</c:v>
                </c:pt>
                <c:pt idx="5001">
                  <c:v>25602</c:v>
                </c:pt>
                <c:pt idx="5002">
                  <c:v>25603</c:v>
                </c:pt>
                <c:pt idx="5003">
                  <c:v>25604</c:v>
                </c:pt>
                <c:pt idx="5004">
                  <c:v>25605</c:v>
                </c:pt>
                <c:pt idx="5005">
                  <c:v>25608</c:v>
                </c:pt>
                <c:pt idx="5006">
                  <c:v>25609</c:v>
                </c:pt>
                <c:pt idx="5007">
                  <c:v>25610</c:v>
                </c:pt>
                <c:pt idx="5008">
                  <c:v>25611</c:v>
                </c:pt>
                <c:pt idx="5009">
                  <c:v>25612</c:v>
                </c:pt>
                <c:pt idx="5010">
                  <c:v>25615</c:v>
                </c:pt>
                <c:pt idx="5011">
                  <c:v>25616</c:v>
                </c:pt>
                <c:pt idx="5012">
                  <c:v>25617</c:v>
                </c:pt>
                <c:pt idx="5013">
                  <c:v>25618</c:v>
                </c:pt>
                <c:pt idx="5014">
                  <c:v>25619</c:v>
                </c:pt>
                <c:pt idx="5015">
                  <c:v>25623</c:v>
                </c:pt>
                <c:pt idx="5016">
                  <c:v>25624</c:v>
                </c:pt>
                <c:pt idx="5017">
                  <c:v>25625</c:v>
                </c:pt>
                <c:pt idx="5018">
                  <c:v>25626</c:v>
                </c:pt>
                <c:pt idx="5019">
                  <c:v>25629</c:v>
                </c:pt>
                <c:pt idx="5020">
                  <c:v>25630</c:v>
                </c:pt>
                <c:pt idx="5021">
                  <c:v>25631</c:v>
                </c:pt>
                <c:pt idx="5022">
                  <c:v>25632</c:v>
                </c:pt>
                <c:pt idx="5023">
                  <c:v>25633</c:v>
                </c:pt>
                <c:pt idx="5024">
                  <c:v>25636</c:v>
                </c:pt>
                <c:pt idx="5025">
                  <c:v>25637</c:v>
                </c:pt>
                <c:pt idx="5026">
                  <c:v>25638</c:v>
                </c:pt>
                <c:pt idx="5027">
                  <c:v>25639</c:v>
                </c:pt>
                <c:pt idx="5028">
                  <c:v>25640</c:v>
                </c:pt>
                <c:pt idx="5029">
                  <c:v>25643</c:v>
                </c:pt>
                <c:pt idx="5030">
                  <c:v>25644</c:v>
                </c:pt>
                <c:pt idx="5031">
                  <c:v>25645</c:v>
                </c:pt>
                <c:pt idx="5032">
                  <c:v>25646</c:v>
                </c:pt>
                <c:pt idx="5033">
                  <c:v>25647</c:v>
                </c:pt>
                <c:pt idx="5034">
                  <c:v>25650</c:v>
                </c:pt>
                <c:pt idx="5035">
                  <c:v>25651</c:v>
                </c:pt>
                <c:pt idx="5036">
                  <c:v>25652</c:v>
                </c:pt>
                <c:pt idx="5037">
                  <c:v>25653</c:v>
                </c:pt>
                <c:pt idx="5038">
                  <c:v>25657</c:v>
                </c:pt>
                <c:pt idx="5039">
                  <c:v>25658</c:v>
                </c:pt>
                <c:pt idx="5040">
                  <c:v>25659</c:v>
                </c:pt>
                <c:pt idx="5041">
                  <c:v>25660</c:v>
                </c:pt>
                <c:pt idx="5042">
                  <c:v>25661</c:v>
                </c:pt>
                <c:pt idx="5043">
                  <c:v>25664</c:v>
                </c:pt>
                <c:pt idx="5044">
                  <c:v>25665</c:v>
                </c:pt>
                <c:pt idx="5045">
                  <c:v>25666</c:v>
                </c:pt>
                <c:pt idx="5046">
                  <c:v>25667</c:v>
                </c:pt>
                <c:pt idx="5047">
                  <c:v>25668</c:v>
                </c:pt>
                <c:pt idx="5048">
                  <c:v>25671</c:v>
                </c:pt>
                <c:pt idx="5049">
                  <c:v>25672</c:v>
                </c:pt>
                <c:pt idx="5050">
                  <c:v>25673</c:v>
                </c:pt>
                <c:pt idx="5051">
                  <c:v>25674</c:v>
                </c:pt>
                <c:pt idx="5052">
                  <c:v>25675</c:v>
                </c:pt>
                <c:pt idx="5053">
                  <c:v>25678</c:v>
                </c:pt>
                <c:pt idx="5054">
                  <c:v>25679</c:v>
                </c:pt>
                <c:pt idx="5055">
                  <c:v>25680</c:v>
                </c:pt>
                <c:pt idx="5056">
                  <c:v>25681</c:v>
                </c:pt>
                <c:pt idx="5057">
                  <c:v>25682</c:v>
                </c:pt>
                <c:pt idx="5058">
                  <c:v>25685</c:v>
                </c:pt>
                <c:pt idx="5059">
                  <c:v>25686</c:v>
                </c:pt>
                <c:pt idx="5060">
                  <c:v>25687</c:v>
                </c:pt>
                <c:pt idx="5061">
                  <c:v>25688</c:v>
                </c:pt>
                <c:pt idx="5062">
                  <c:v>25689</c:v>
                </c:pt>
                <c:pt idx="5063">
                  <c:v>25692</c:v>
                </c:pt>
                <c:pt idx="5064">
                  <c:v>25693</c:v>
                </c:pt>
                <c:pt idx="5065">
                  <c:v>25694</c:v>
                </c:pt>
                <c:pt idx="5066">
                  <c:v>25695</c:v>
                </c:pt>
                <c:pt idx="5067">
                  <c:v>25696</c:v>
                </c:pt>
                <c:pt idx="5068">
                  <c:v>25699</c:v>
                </c:pt>
                <c:pt idx="5069">
                  <c:v>25700</c:v>
                </c:pt>
                <c:pt idx="5070">
                  <c:v>25701</c:v>
                </c:pt>
                <c:pt idx="5071">
                  <c:v>25702</c:v>
                </c:pt>
                <c:pt idx="5072">
                  <c:v>25703</c:v>
                </c:pt>
                <c:pt idx="5073">
                  <c:v>25706</c:v>
                </c:pt>
                <c:pt idx="5074">
                  <c:v>25707</c:v>
                </c:pt>
                <c:pt idx="5075">
                  <c:v>25708</c:v>
                </c:pt>
                <c:pt idx="5076">
                  <c:v>25709</c:v>
                </c:pt>
                <c:pt idx="5077">
                  <c:v>25710</c:v>
                </c:pt>
                <c:pt idx="5078">
                  <c:v>25713</c:v>
                </c:pt>
                <c:pt idx="5079">
                  <c:v>25714</c:v>
                </c:pt>
                <c:pt idx="5080">
                  <c:v>25715</c:v>
                </c:pt>
                <c:pt idx="5081">
                  <c:v>25716</c:v>
                </c:pt>
                <c:pt idx="5082">
                  <c:v>25717</c:v>
                </c:pt>
                <c:pt idx="5083">
                  <c:v>25720</c:v>
                </c:pt>
                <c:pt idx="5084">
                  <c:v>25721</c:v>
                </c:pt>
                <c:pt idx="5085">
                  <c:v>25722</c:v>
                </c:pt>
                <c:pt idx="5086">
                  <c:v>25723</c:v>
                </c:pt>
                <c:pt idx="5087">
                  <c:v>25724</c:v>
                </c:pt>
                <c:pt idx="5088">
                  <c:v>25727</c:v>
                </c:pt>
                <c:pt idx="5089">
                  <c:v>25728</c:v>
                </c:pt>
                <c:pt idx="5090">
                  <c:v>25729</c:v>
                </c:pt>
                <c:pt idx="5091">
                  <c:v>25730</c:v>
                </c:pt>
                <c:pt idx="5092">
                  <c:v>25731</c:v>
                </c:pt>
                <c:pt idx="5093">
                  <c:v>25734</c:v>
                </c:pt>
                <c:pt idx="5094">
                  <c:v>25735</c:v>
                </c:pt>
                <c:pt idx="5095">
                  <c:v>25736</c:v>
                </c:pt>
                <c:pt idx="5096">
                  <c:v>25737</c:v>
                </c:pt>
                <c:pt idx="5097">
                  <c:v>25738</c:v>
                </c:pt>
                <c:pt idx="5098">
                  <c:v>25741</c:v>
                </c:pt>
                <c:pt idx="5099">
                  <c:v>25742</c:v>
                </c:pt>
                <c:pt idx="5100">
                  <c:v>25743</c:v>
                </c:pt>
                <c:pt idx="5101">
                  <c:v>25744</c:v>
                </c:pt>
                <c:pt idx="5102">
                  <c:v>25745</c:v>
                </c:pt>
                <c:pt idx="5103">
                  <c:v>25748</c:v>
                </c:pt>
                <c:pt idx="5104">
                  <c:v>25749</c:v>
                </c:pt>
                <c:pt idx="5105">
                  <c:v>25750</c:v>
                </c:pt>
                <c:pt idx="5106">
                  <c:v>25751</c:v>
                </c:pt>
                <c:pt idx="5107">
                  <c:v>25755</c:v>
                </c:pt>
                <c:pt idx="5108">
                  <c:v>25756</c:v>
                </c:pt>
                <c:pt idx="5109">
                  <c:v>25757</c:v>
                </c:pt>
                <c:pt idx="5110">
                  <c:v>25758</c:v>
                </c:pt>
                <c:pt idx="5111">
                  <c:v>25759</c:v>
                </c:pt>
                <c:pt idx="5112">
                  <c:v>25762</c:v>
                </c:pt>
                <c:pt idx="5113">
                  <c:v>25763</c:v>
                </c:pt>
                <c:pt idx="5114">
                  <c:v>25764</c:v>
                </c:pt>
                <c:pt idx="5115">
                  <c:v>25765</c:v>
                </c:pt>
                <c:pt idx="5116">
                  <c:v>25766</c:v>
                </c:pt>
                <c:pt idx="5117">
                  <c:v>25769</c:v>
                </c:pt>
                <c:pt idx="5118">
                  <c:v>25770</c:v>
                </c:pt>
                <c:pt idx="5119">
                  <c:v>25771</c:v>
                </c:pt>
                <c:pt idx="5120">
                  <c:v>25772</c:v>
                </c:pt>
                <c:pt idx="5121">
                  <c:v>25773</c:v>
                </c:pt>
                <c:pt idx="5122">
                  <c:v>25776</c:v>
                </c:pt>
                <c:pt idx="5123">
                  <c:v>25777</c:v>
                </c:pt>
                <c:pt idx="5124">
                  <c:v>25778</c:v>
                </c:pt>
                <c:pt idx="5125">
                  <c:v>25779</c:v>
                </c:pt>
                <c:pt idx="5126">
                  <c:v>25780</c:v>
                </c:pt>
                <c:pt idx="5127">
                  <c:v>25783</c:v>
                </c:pt>
                <c:pt idx="5128">
                  <c:v>25784</c:v>
                </c:pt>
                <c:pt idx="5129">
                  <c:v>25785</c:v>
                </c:pt>
                <c:pt idx="5130">
                  <c:v>25786</c:v>
                </c:pt>
                <c:pt idx="5131">
                  <c:v>25787</c:v>
                </c:pt>
                <c:pt idx="5132">
                  <c:v>25790</c:v>
                </c:pt>
                <c:pt idx="5133">
                  <c:v>25791</c:v>
                </c:pt>
                <c:pt idx="5134">
                  <c:v>25792</c:v>
                </c:pt>
                <c:pt idx="5135">
                  <c:v>25793</c:v>
                </c:pt>
                <c:pt idx="5136">
                  <c:v>25794</c:v>
                </c:pt>
                <c:pt idx="5137">
                  <c:v>25797</c:v>
                </c:pt>
                <c:pt idx="5138">
                  <c:v>25798</c:v>
                </c:pt>
                <c:pt idx="5139">
                  <c:v>25799</c:v>
                </c:pt>
                <c:pt idx="5140">
                  <c:v>25800</c:v>
                </c:pt>
                <c:pt idx="5141">
                  <c:v>25801</c:v>
                </c:pt>
                <c:pt idx="5142">
                  <c:v>25804</c:v>
                </c:pt>
                <c:pt idx="5143">
                  <c:v>25805</c:v>
                </c:pt>
                <c:pt idx="5144">
                  <c:v>25806</c:v>
                </c:pt>
                <c:pt idx="5145">
                  <c:v>25807</c:v>
                </c:pt>
                <c:pt idx="5146">
                  <c:v>25808</c:v>
                </c:pt>
                <c:pt idx="5147">
                  <c:v>25811</c:v>
                </c:pt>
                <c:pt idx="5148">
                  <c:v>25812</c:v>
                </c:pt>
                <c:pt idx="5149">
                  <c:v>25813</c:v>
                </c:pt>
                <c:pt idx="5150">
                  <c:v>25814</c:v>
                </c:pt>
                <c:pt idx="5151">
                  <c:v>25815</c:v>
                </c:pt>
                <c:pt idx="5152">
                  <c:v>25819</c:v>
                </c:pt>
                <c:pt idx="5153">
                  <c:v>25820</c:v>
                </c:pt>
                <c:pt idx="5154">
                  <c:v>25821</c:v>
                </c:pt>
                <c:pt idx="5155">
                  <c:v>25822</c:v>
                </c:pt>
                <c:pt idx="5156">
                  <c:v>25825</c:v>
                </c:pt>
                <c:pt idx="5157">
                  <c:v>25826</c:v>
                </c:pt>
                <c:pt idx="5158">
                  <c:v>25827</c:v>
                </c:pt>
                <c:pt idx="5159">
                  <c:v>25828</c:v>
                </c:pt>
                <c:pt idx="5160">
                  <c:v>25829</c:v>
                </c:pt>
                <c:pt idx="5161">
                  <c:v>25832</c:v>
                </c:pt>
                <c:pt idx="5162">
                  <c:v>25833</c:v>
                </c:pt>
                <c:pt idx="5163">
                  <c:v>25834</c:v>
                </c:pt>
                <c:pt idx="5164">
                  <c:v>25835</c:v>
                </c:pt>
                <c:pt idx="5165">
                  <c:v>25836</c:v>
                </c:pt>
                <c:pt idx="5166">
                  <c:v>25839</c:v>
                </c:pt>
                <c:pt idx="5167">
                  <c:v>25840</c:v>
                </c:pt>
                <c:pt idx="5168">
                  <c:v>25841</c:v>
                </c:pt>
                <c:pt idx="5169">
                  <c:v>25842</c:v>
                </c:pt>
                <c:pt idx="5170">
                  <c:v>25843</c:v>
                </c:pt>
                <c:pt idx="5171">
                  <c:v>25846</c:v>
                </c:pt>
                <c:pt idx="5172">
                  <c:v>25847</c:v>
                </c:pt>
                <c:pt idx="5173">
                  <c:v>25848</c:v>
                </c:pt>
                <c:pt idx="5174">
                  <c:v>25849</c:v>
                </c:pt>
                <c:pt idx="5175">
                  <c:v>25850</c:v>
                </c:pt>
                <c:pt idx="5176">
                  <c:v>25853</c:v>
                </c:pt>
                <c:pt idx="5177">
                  <c:v>25854</c:v>
                </c:pt>
                <c:pt idx="5178">
                  <c:v>25855</c:v>
                </c:pt>
                <c:pt idx="5179">
                  <c:v>25856</c:v>
                </c:pt>
                <c:pt idx="5180">
                  <c:v>25857</c:v>
                </c:pt>
                <c:pt idx="5181">
                  <c:v>25860</c:v>
                </c:pt>
                <c:pt idx="5182">
                  <c:v>25861</c:v>
                </c:pt>
                <c:pt idx="5183">
                  <c:v>25862</c:v>
                </c:pt>
                <c:pt idx="5184">
                  <c:v>25863</c:v>
                </c:pt>
                <c:pt idx="5185">
                  <c:v>25864</c:v>
                </c:pt>
                <c:pt idx="5186">
                  <c:v>25867</c:v>
                </c:pt>
                <c:pt idx="5187">
                  <c:v>25868</c:v>
                </c:pt>
                <c:pt idx="5188">
                  <c:v>25869</c:v>
                </c:pt>
                <c:pt idx="5189">
                  <c:v>25870</c:v>
                </c:pt>
                <c:pt idx="5190">
                  <c:v>25871</c:v>
                </c:pt>
                <c:pt idx="5191">
                  <c:v>25874</c:v>
                </c:pt>
                <c:pt idx="5192">
                  <c:v>25875</c:v>
                </c:pt>
                <c:pt idx="5193">
                  <c:v>25876</c:v>
                </c:pt>
                <c:pt idx="5194">
                  <c:v>25877</c:v>
                </c:pt>
                <c:pt idx="5195">
                  <c:v>25878</c:v>
                </c:pt>
                <c:pt idx="5196">
                  <c:v>25881</c:v>
                </c:pt>
                <c:pt idx="5197">
                  <c:v>25882</c:v>
                </c:pt>
                <c:pt idx="5198">
                  <c:v>25883</c:v>
                </c:pt>
                <c:pt idx="5199">
                  <c:v>25884</c:v>
                </c:pt>
                <c:pt idx="5200">
                  <c:v>25885</c:v>
                </c:pt>
                <c:pt idx="5201">
                  <c:v>25888</c:v>
                </c:pt>
                <c:pt idx="5202">
                  <c:v>25889</c:v>
                </c:pt>
                <c:pt idx="5203">
                  <c:v>25890</c:v>
                </c:pt>
                <c:pt idx="5204">
                  <c:v>25891</c:v>
                </c:pt>
                <c:pt idx="5205">
                  <c:v>25892</c:v>
                </c:pt>
                <c:pt idx="5206">
                  <c:v>25895</c:v>
                </c:pt>
                <c:pt idx="5207">
                  <c:v>25896</c:v>
                </c:pt>
                <c:pt idx="5208">
                  <c:v>25897</c:v>
                </c:pt>
                <c:pt idx="5209">
                  <c:v>25899</c:v>
                </c:pt>
                <c:pt idx="5210">
                  <c:v>25902</c:v>
                </c:pt>
                <c:pt idx="5211">
                  <c:v>25903</c:v>
                </c:pt>
                <c:pt idx="5212">
                  <c:v>25904</c:v>
                </c:pt>
                <c:pt idx="5213">
                  <c:v>25905</c:v>
                </c:pt>
                <c:pt idx="5214">
                  <c:v>25906</c:v>
                </c:pt>
                <c:pt idx="5215">
                  <c:v>25909</c:v>
                </c:pt>
                <c:pt idx="5216">
                  <c:v>25910</c:v>
                </c:pt>
                <c:pt idx="5217">
                  <c:v>25911</c:v>
                </c:pt>
                <c:pt idx="5218">
                  <c:v>25912</c:v>
                </c:pt>
                <c:pt idx="5219">
                  <c:v>25913</c:v>
                </c:pt>
                <c:pt idx="5220">
                  <c:v>25916</c:v>
                </c:pt>
                <c:pt idx="5221">
                  <c:v>25917</c:v>
                </c:pt>
                <c:pt idx="5222">
                  <c:v>25918</c:v>
                </c:pt>
                <c:pt idx="5223">
                  <c:v>25919</c:v>
                </c:pt>
                <c:pt idx="5224">
                  <c:v>25920</c:v>
                </c:pt>
                <c:pt idx="5225">
                  <c:v>25923</c:v>
                </c:pt>
                <c:pt idx="5226">
                  <c:v>25924</c:v>
                </c:pt>
                <c:pt idx="5227">
                  <c:v>25925</c:v>
                </c:pt>
                <c:pt idx="5228">
                  <c:v>25926</c:v>
                </c:pt>
                <c:pt idx="5229">
                  <c:v>25930</c:v>
                </c:pt>
                <c:pt idx="5230">
                  <c:v>25931</c:v>
                </c:pt>
                <c:pt idx="5231">
                  <c:v>25932</c:v>
                </c:pt>
                <c:pt idx="5232">
                  <c:v>25933</c:v>
                </c:pt>
                <c:pt idx="5233">
                  <c:v>25937</c:v>
                </c:pt>
                <c:pt idx="5234">
                  <c:v>25938</c:v>
                </c:pt>
                <c:pt idx="5235">
                  <c:v>25939</c:v>
                </c:pt>
                <c:pt idx="5236">
                  <c:v>25940</c:v>
                </c:pt>
                <c:pt idx="5237">
                  <c:v>25941</c:v>
                </c:pt>
                <c:pt idx="5238">
                  <c:v>25944</c:v>
                </c:pt>
                <c:pt idx="5239">
                  <c:v>25945</c:v>
                </c:pt>
                <c:pt idx="5240">
                  <c:v>25946</c:v>
                </c:pt>
                <c:pt idx="5241">
                  <c:v>25947</c:v>
                </c:pt>
                <c:pt idx="5242">
                  <c:v>25948</c:v>
                </c:pt>
                <c:pt idx="5243">
                  <c:v>25951</c:v>
                </c:pt>
                <c:pt idx="5244">
                  <c:v>25952</c:v>
                </c:pt>
                <c:pt idx="5245">
                  <c:v>25953</c:v>
                </c:pt>
                <c:pt idx="5246">
                  <c:v>25954</c:v>
                </c:pt>
                <c:pt idx="5247">
                  <c:v>25955</c:v>
                </c:pt>
                <c:pt idx="5248">
                  <c:v>25958</c:v>
                </c:pt>
                <c:pt idx="5249">
                  <c:v>25959</c:v>
                </c:pt>
                <c:pt idx="5250">
                  <c:v>25960</c:v>
                </c:pt>
                <c:pt idx="5251">
                  <c:v>25961</c:v>
                </c:pt>
                <c:pt idx="5252">
                  <c:v>25962</c:v>
                </c:pt>
                <c:pt idx="5253">
                  <c:v>25965</c:v>
                </c:pt>
                <c:pt idx="5254">
                  <c:v>25966</c:v>
                </c:pt>
                <c:pt idx="5255">
                  <c:v>25967</c:v>
                </c:pt>
                <c:pt idx="5256">
                  <c:v>25968</c:v>
                </c:pt>
                <c:pt idx="5257">
                  <c:v>25969</c:v>
                </c:pt>
                <c:pt idx="5258">
                  <c:v>25972</c:v>
                </c:pt>
                <c:pt idx="5259">
                  <c:v>25973</c:v>
                </c:pt>
                <c:pt idx="5260">
                  <c:v>25974</c:v>
                </c:pt>
                <c:pt idx="5261">
                  <c:v>25975</c:v>
                </c:pt>
                <c:pt idx="5262">
                  <c:v>25976</c:v>
                </c:pt>
                <c:pt idx="5263">
                  <c:v>25980</c:v>
                </c:pt>
                <c:pt idx="5264">
                  <c:v>25981</c:v>
                </c:pt>
                <c:pt idx="5265">
                  <c:v>25982</c:v>
                </c:pt>
                <c:pt idx="5266">
                  <c:v>25983</c:v>
                </c:pt>
                <c:pt idx="5267">
                  <c:v>25986</c:v>
                </c:pt>
                <c:pt idx="5268">
                  <c:v>25987</c:v>
                </c:pt>
                <c:pt idx="5269">
                  <c:v>25988</c:v>
                </c:pt>
                <c:pt idx="5270">
                  <c:v>25989</c:v>
                </c:pt>
                <c:pt idx="5271">
                  <c:v>25990</c:v>
                </c:pt>
                <c:pt idx="5272">
                  <c:v>25993</c:v>
                </c:pt>
                <c:pt idx="5273">
                  <c:v>25994</c:v>
                </c:pt>
                <c:pt idx="5274">
                  <c:v>25995</c:v>
                </c:pt>
                <c:pt idx="5275">
                  <c:v>25996</c:v>
                </c:pt>
                <c:pt idx="5276">
                  <c:v>25997</c:v>
                </c:pt>
                <c:pt idx="5277">
                  <c:v>26000</c:v>
                </c:pt>
                <c:pt idx="5278">
                  <c:v>26001</c:v>
                </c:pt>
                <c:pt idx="5279">
                  <c:v>26002</c:v>
                </c:pt>
                <c:pt idx="5280">
                  <c:v>26003</c:v>
                </c:pt>
                <c:pt idx="5281">
                  <c:v>26004</c:v>
                </c:pt>
                <c:pt idx="5282">
                  <c:v>26007</c:v>
                </c:pt>
                <c:pt idx="5283">
                  <c:v>26008</c:v>
                </c:pt>
                <c:pt idx="5284">
                  <c:v>26009</c:v>
                </c:pt>
                <c:pt idx="5285">
                  <c:v>26010</c:v>
                </c:pt>
                <c:pt idx="5286">
                  <c:v>26011</c:v>
                </c:pt>
                <c:pt idx="5287">
                  <c:v>26014</c:v>
                </c:pt>
                <c:pt idx="5288">
                  <c:v>26015</c:v>
                </c:pt>
                <c:pt idx="5289">
                  <c:v>26016</c:v>
                </c:pt>
                <c:pt idx="5290">
                  <c:v>26017</c:v>
                </c:pt>
                <c:pt idx="5291">
                  <c:v>26018</c:v>
                </c:pt>
                <c:pt idx="5292">
                  <c:v>26021</c:v>
                </c:pt>
                <c:pt idx="5293">
                  <c:v>26022</c:v>
                </c:pt>
                <c:pt idx="5294">
                  <c:v>26023</c:v>
                </c:pt>
                <c:pt idx="5295">
                  <c:v>26024</c:v>
                </c:pt>
                <c:pt idx="5296">
                  <c:v>26025</c:v>
                </c:pt>
                <c:pt idx="5297">
                  <c:v>26028</c:v>
                </c:pt>
                <c:pt idx="5298">
                  <c:v>26029</c:v>
                </c:pt>
                <c:pt idx="5299">
                  <c:v>26030</c:v>
                </c:pt>
                <c:pt idx="5300">
                  <c:v>26031</c:v>
                </c:pt>
                <c:pt idx="5301">
                  <c:v>26035</c:v>
                </c:pt>
                <c:pt idx="5302">
                  <c:v>26036</c:v>
                </c:pt>
                <c:pt idx="5303">
                  <c:v>26037</c:v>
                </c:pt>
                <c:pt idx="5304">
                  <c:v>26038</c:v>
                </c:pt>
                <c:pt idx="5305">
                  <c:v>26039</c:v>
                </c:pt>
                <c:pt idx="5306">
                  <c:v>26042</c:v>
                </c:pt>
                <c:pt idx="5307">
                  <c:v>26043</c:v>
                </c:pt>
                <c:pt idx="5308">
                  <c:v>26044</c:v>
                </c:pt>
                <c:pt idx="5309">
                  <c:v>26045</c:v>
                </c:pt>
                <c:pt idx="5310">
                  <c:v>26046</c:v>
                </c:pt>
                <c:pt idx="5311">
                  <c:v>26049</c:v>
                </c:pt>
                <c:pt idx="5312">
                  <c:v>26050</c:v>
                </c:pt>
                <c:pt idx="5313">
                  <c:v>26051</c:v>
                </c:pt>
                <c:pt idx="5314">
                  <c:v>26052</c:v>
                </c:pt>
                <c:pt idx="5315">
                  <c:v>26053</c:v>
                </c:pt>
                <c:pt idx="5316">
                  <c:v>26056</c:v>
                </c:pt>
                <c:pt idx="5317">
                  <c:v>26057</c:v>
                </c:pt>
                <c:pt idx="5318">
                  <c:v>26058</c:v>
                </c:pt>
                <c:pt idx="5319">
                  <c:v>26059</c:v>
                </c:pt>
                <c:pt idx="5320">
                  <c:v>26060</c:v>
                </c:pt>
                <c:pt idx="5321">
                  <c:v>26063</c:v>
                </c:pt>
                <c:pt idx="5322">
                  <c:v>26064</c:v>
                </c:pt>
                <c:pt idx="5323">
                  <c:v>26065</c:v>
                </c:pt>
                <c:pt idx="5324">
                  <c:v>26066</c:v>
                </c:pt>
                <c:pt idx="5325">
                  <c:v>26067</c:v>
                </c:pt>
                <c:pt idx="5326">
                  <c:v>26070</c:v>
                </c:pt>
                <c:pt idx="5327">
                  <c:v>26071</c:v>
                </c:pt>
                <c:pt idx="5328">
                  <c:v>26072</c:v>
                </c:pt>
                <c:pt idx="5329">
                  <c:v>26073</c:v>
                </c:pt>
                <c:pt idx="5330">
                  <c:v>26074</c:v>
                </c:pt>
                <c:pt idx="5331">
                  <c:v>26077</c:v>
                </c:pt>
                <c:pt idx="5332">
                  <c:v>26078</c:v>
                </c:pt>
                <c:pt idx="5333">
                  <c:v>26079</c:v>
                </c:pt>
                <c:pt idx="5334">
                  <c:v>26080</c:v>
                </c:pt>
                <c:pt idx="5335">
                  <c:v>26081</c:v>
                </c:pt>
                <c:pt idx="5336">
                  <c:v>26085</c:v>
                </c:pt>
                <c:pt idx="5337">
                  <c:v>26086</c:v>
                </c:pt>
                <c:pt idx="5338">
                  <c:v>26087</c:v>
                </c:pt>
                <c:pt idx="5339">
                  <c:v>26088</c:v>
                </c:pt>
                <c:pt idx="5340">
                  <c:v>26091</c:v>
                </c:pt>
                <c:pt idx="5341">
                  <c:v>26092</c:v>
                </c:pt>
                <c:pt idx="5342">
                  <c:v>26093</c:v>
                </c:pt>
                <c:pt idx="5343">
                  <c:v>26094</c:v>
                </c:pt>
                <c:pt idx="5344">
                  <c:v>26095</c:v>
                </c:pt>
                <c:pt idx="5345">
                  <c:v>26098</c:v>
                </c:pt>
                <c:pt idx="5346">
                  <c:v>26099</c:v>
                </c:pt>
                <c:pt idx="5347">
                  <c:v>26100</c:v>
                </c:pt>
                <c:pt idx="5348">
                  <c:v>26101</c:v>
                </c:pt>
                <c:pt idx="5349">
                  <c:v>26102</c:v>
                </c:pt>
                <c:pt idx="5350">
                  <c:v>26105</c:v>
                </c:pt>
                <c:pt idx="5351">
                  <c:v>26106</c:v>
                </c:pt>
                <c:pt idx="5352">
                  <c:v>26107</c:v>
                </c:pt>
                <c:pt idx="5353">
                  <c:v>26108</c:v>
                </c:pt>
                <c:pt idx="5354">
                  <c:v>26109</c:v>
                </c:pt>
                <c:pt idx="5355">
                  <c:v>26112</c:v>
                </c:pt>
                <c:pt idx="5356">
                  <c:v>26113</c:v>
                </c:pt>
                <c:pt idx="5357">
                  <c:v>26114</c:v>
                </c:pt>
                <c:pt idx="5358">
                  <c:v>26115</c:v>
                </c:pt>
                <c:pt idx="5359">
                  <c:v>26116</c:v>
                </c:pt>
                <c:pt idx="5360">
                  <c:v>26120</c:v>
                </c:pt>
                <c:pt idx="5361">
                  <c:v>26121</c:v>
                </c:pt>
                <c:pt idx="5362">
                  <c:v>26122</c:v>
                </c:pt>
                <c:pt idx="5363">
                  <c:v>26123</c:v>
                </c:pt>
                <c:pt idx="5364">
                  <c:v>26126</c:v>
                </c:pt>
                <c:pt idx="5365">
                  <c:v>26127</c:v>
                </c:pt>
                <c:pt idx="5366">
                  <c:v>26128</c:v>
                </c:pt>
                <c:pt idx="5367">
                  <c:v>26129</c:v>
                </c:pt>
                <c:pt idx="5368">
                  <c:v>26130</c:v>
                </c:pt>
                <c:pt idx="5369">
                  <c:v>26133</c:v>
                </c:pt>
                <c:pt idx="5370">
                  <c:v>26134</c:v>
                </c:pt>
                <c:pt idx="5371">
                  <c:v>26135</c:v>
                </c:pt>
                <c:pt idx="5372">
                  <c:v>26136</c:v>
                </c:pt>
                <c:pt idx="5373">
                  <c:v>26137</c:v>
                </c:pt>
                <c:pt idx="5374">
                  <c:v>26140</c:v>
                </c:pt>
                <c:pt idx="5375">
                  <c:v>26141</c:v>
                </c:pt>
                <c:pt idx="5376">
                  <c:v>26142</c:v>
                </c:pt>
                <c:pt idx="5377">
                  <c:v>26143</c:v>
                </c:pt>
                <c:pt idx="5378">
                  <c:v>26144</c:v>
                </c:pt>
                <c:pt idx="5379">
                  <c:v>26147</c:v>
                </c:pt>
                <c:pt idx="5380">
                  <c:v>26148</c:v>
                </c:pt>
                <c:pt idx="5381">
                  <c:v>26149</c:v>
                </c:pt>
                <c:pt idx="5382">
                  <c:v>26150</c:v>
                </c:pt>
                <c:pt idx="5383">
                  <c:v>26151</c:v>
                </c:pt>
                <c:pt idx="5384">
                  <c:v>26154</c:v>
                </c:pt>
                <c:pt idx="5385">
                  <c:v>26155</c:v>
                </c:pt>
                <c:pt idx="5386">
                  <c:v>26156</c:v>
                </c:pt>
                <c:pt idx="5387">
                  <c:v>26157</c:v>
                </c:pt>
                <c:pt idx="5388">
                  <c:v>26158</c:v>
                </c:pt>
                <c:pt idx="5389">
                  <c:v>26161</c:v>
                </c:pt>
                <c:pt idx="5390">
                  <c:v>26162</c:v>
                </c:pt>
                <c:pt idx="5391">
                  <c:v>26163</c:v>
                </c:pt>
                <c:pt idx="5392">
                  <c:v>26164</c:v>
                </c:pt>
                <c:pt idx="5393">
                  <c:v>26165</c:v>
                </c:pt>
                <c:pt idx="5394">
                  <c:v>26168</c:v>
                </c:pt>
                <c:pt idx="5395">
                  <c:v>26169</c:v>
                </c:pt>
                <c:pt idx="5396">
                  <c:v>26170</c:v>
                </c:pt>
                <c:pt idx="5397">
                  <c:v>26171</c:v>
                </c:pt>
                <c:pt idx="5398">
                  <c:v>26172</c:v>
                </c:pt>
                <c:pt idx="5399">
                  <c:v>26175</c:v>
                </c:pt>
                <c:pt idx="5400">
                  <c:v>26176</c:v>
                </c:pt>
                <c:pt idx="5401">
                  <c:v>26177</c:v>
                </c:pt>
                <c:pt idx="5402">
                  <c:v>26178</c:v>
                </c:pt>
                <c:pt idx="5403">
                  <c:v>26179</c:v>
                </c:pt>
                <c:pt idx="5404">
                  <c:v>26183</c:v>
                </c:pt>
                <c:pt idx="5405">
                  <c:v>26184</c:v>
                </c:pt>
                <c:pt idx="5406">
                  <c:v>26185</c:v>
                </c:pt>
                <c:pt idx="5407">
                  <c:v>26186</c:v>
                </c:pt>
                <c:pt idx="5408">
                  <c:v>26189</c:v>
                </c:pt>
                <c:pt idx="5409">
                  <c:v>26190</c:v>
                </c:pt>
                <c:pt idx="5410">
                  <c:v>26191</c:v>
                </c:pt>
                <c:pt idx="5411">
                  <c:v>26192</c:v>
                </c:pt>
                <c:pt idx="5412">
                  <c:v>26193</c:v>
                </c:pt>
                <c:pt idx="5413">
                  <c:v>26196</c:v>
                </c:pt>
                <c:pt idx="5414">
                  <c:v>26197</c:v>
                </c:pt>
                <c:pt idx="5415">
                  <c:v>26198</c:v>
                </c:pt>
                <c:pt idx="5416">
                  <c:v>26199</c:v>
                </c:pt>
                <c:pt idx="5417">
                  <c:v>26200</c:v>
                </c:pt>
                <c:pt idx="5418">
                  <c:v>26203</c:v>
                </c:pt>
                <c:pt idx="5419">
                  <c:v>26204</c:v>
                </c:pt>
                <c:pt idx="5420">
                  <c:v>26205</c:v>
                </c:pt>
                <c:pt idx="5421">
                  <c:v>26206</c:v>
                </c:pt>
                <c:pt idx="5422">
                  <c:v>26207</c:v>
                </c:pt>
                <c:pt idx="5423">
                  <c:v>26210</c:v>
                </c:pt>
                <c:pt idx="5424">
                  <c:v>26211</c:v>
                </c:pt>
                <c:pt idx="5425">
                  <c:v>26212</c:v>
                </c:pt>
                <c:pt idx="5426">
                  <c:v>26213</c:v>
                </c:pt>
                <c:pt idx="5427">
                  <c:v>26214</c:v>
                </c:pt>
                <c:pt idx="5428">
                  <c:v>26217</c:v>
                </c:pt>
                <c:pt idx="5429">
                  <c:v>26218</c:v>
                </c:pt>
                <c:pt idx="5430">
                  <c:v>26219</c:v>
                </c:pt>
                <c:pt idx="5431">
                  <c:v>26220</c:v>
                </c:pt>
                <c:pt idx="5432">
                  <c:v>26221</c:v>
                </c:pt>
                <c:pt idx="5433">
                  <c:v>26224</c:v>
                </c:pt>
                <c:pt idx="5434">
                  <c:v>26225</c:v>
                </c:pt>
                <c:pt idx="5435">
                  <c:v>26226</c:v>
                </c:pt>
                <c:pt idx="5436">
                  <c:v>26227</c:v>
                </c:pt>
                <c:pt idx="5437">
                  <c:v>26228</c:v>
                </c:pt>
                <c:pt idx="5438">
                  <c:v>26231</c:v>
                </c:pt>
                <c:pt idx="5439">
                  <c:v>26232</c:v>
                </c:pt>
                <c:pt idx="5440">
                  <c:v>26233</c:v>
                </c:pt>
                <c:pt idx="5441">
                  <c:v>26234</c:v>
                </c:pt>
                <c:pt idx="5442">
                  <c:v>26235</c:v>
                </c:pt>
                <c:pt idx="5443">
                  <c:v>26238</c:v>
                </c:pt>
                <c:pt idx="5444">
                  <c:v>26239</c:v>
                </c:pt>
                <c:pt idx="5445">
                  <c:v>26240</c:v>
                </c:pt>
                <c:pt idx="5446">
                  <c:v>26241</c:v>
                </c:pt>
                <c:pt idx="5447">
                  <c:v>26242</c:v>
                </c:pt>
                <c:pt idx="5448">
                  <c:v>26245</c:v>
                </c:pt>
                <c:pt idx="5449">
                  <c:v>26246</c:v>
                </c:pt>
                <c:pt idx="5450">
                  <c:v>26247</c:v>
                </c:pt>
                <c:pt idx="5451">
                  <c:v>26248</c:v>
                </c:pt>
                <c:pt idx="5452">
                  <c:v>26249</c:v>
                </c:pt>
                <c:pt idx="5453">
                  <c:v>26252</c:v>
                </c:pt>
                <c:pt idx="5454">
                  <c:v>26253</c:v>
                </c:pt>
                <c:pt idx="5455">
                  <c:v>26254</c:v>
                </c:pt>
                <c:pt idx="5456">
                  <c:v>26255</c:v>
                </c:pt>
                <c:pt idx="5457">
                  <c:v>26256</c:v>
                </c:pt>
                <c:pt idx="5458">
                  <c:v>26259</c:v>
                </c:pt>
                <c:pt idx="5459">
                  <c:v>26260</c:v>
                </c:pt>
                <c:pt idx="5460">
                  <c:v>26261</c:v>
                </c:pt>
                <c:pt idx="5461">
                  <c:v>26263</c:v>
                </c:pt>
                <c:pt idx="5462">
                  <c:v>26266</c:v>
                </c:pt>
                <c:pt idx="5463">
                  <c:v>26267</c:v>
                </c:pt>
                <c:pt idx="5464">
                  <c:v>26268</c:v>
                </c:pt>
                <c:pt idx="5465">
                  <c:v>26269</c:v>
                </c:pt>
                <c:pt idx="5466">
                  <c:v>26270</c:v>
                </c:pt>
                <c:pt idx="5467">
                  <c:v>26273</c:v>
                </c:pt>
                <c:pt idx="5468">
                  <c:v>26274</c:v>
                </c:pt>
                <c:pt idx="5469">
                  <c:v>26275</c:v>
                </c:pt>
                <c:pt idx="5470">
                  <c:v>26276</c:v>
                </c:pt>
                <c:pt idx="5471">
                  <c:v>26277</c:v>
                </c:pt>
                <c:pt idx="5472">
                  <c:v>26280</c:v>
                </c:pt>
                <c:pt idx="5473">
                  <c:v>26281</c:v>
                </c:pt>
                <c:pt idx="5474">
                  <c:v>26282</c:v>
                </c:pt>
                <c:pt idx="5475">
                  <c:v>26283</c:v>
                </c:pt>
                <c:pt idx="5476">
                  <c:v>26284</c:v>
                </c:pt>
                <c:pt idx="5477">
                  <c:v>26287</c:v>
                </c:pt>
                <c:pt idx="5478">
                  <c:v>26288</c:v>
                </c:pt>
                <c:pt idx="5479">
                  <c:v>26289</c:v>
                </c:pt>
                <c:pt idx="5480">
                  <c:v>26290</c:v>
                </c:pt>
                <c:pt idx="5481">
                  <c:v>26294</c:v>
                </c:pt>
                <c:pt idx="5482">
                  <c:v>26295</c:v>
                </c:pt>
                <c:pt idx="5483">
                  <c:v>26296</c:v>
                </c:pt>
                <c:pt idx="5484">
                  <c:v>26297</c:v>
                </c:pt>
                <c:pt idx="5485">
                  <c:v>26298</c:v>
                </c:pt>
                <c:pt idx="5486">
                  <c:v>26301</c:v>
                </c:pt>
                <c:pt idx="5487">
                  <c:v>26302</c:v>
                </c:pt>
                <c:pt idx="5488">
                  <c:v>26303</c:v>
                </c:pt>
                <c:pt idx="5489">
                  <c:v>26304</c:v>
                </c:pt>
                <c:pt idx="5490">
                  <c:v>26305</c:v>
                </c:pt>
                <c:pt idx="5491">
                  <c:v>26308</c:v>
                </c:pt>
                <c:pt idx="5492">
                  <c:v>26309</c:v>
                </c:pt>
                <c:pt idx="5493">
                  <c:v>26310</c:v>
                </c:pt>
                <c:pt idx="5494">
                  <c:v>26311</c:v>
                </c:pt>
                <c:pt idx="5495">
                  <c:v>26312</c:v>
                </c:pt>
                <c:pt idx="5496">
                  <c:v>26315</c:v>
                </c:pt>
                <c:pt idx="5497">
                  <c:v>26316</c:v>
                </c:pt>
                <c:pt idx="5498">
                  <c:v>26317</c:v>
                </c:pt>
                <c:pt idx="5499">
                  <c:v>26318</c:v>
                </c:pt>
                <c:pt idx="5500">
                  <c:v>26319</c:v>
                </c:pt>
                <c:pt idx="5501">
                  <c:v>26322</c:v>
                </c:pt>
                <c:pt idx="5502">
                  <c:v>26323</c:v>
                </c:pt>
                <c:pt idx="5503">
                  <c:v>26324</c:v>
                </c:pt>
                <c:pt idx="5504">
                  <c:v>26325</c:v>
                </c:pt>
                <c:pt idx="5505">
                  <c:v>26326</c:v>
                </c:pt>
                <c:pt idx="5506">
                  <c:v>26329</c:v>
                </c:pt>
                <c:pt idx="5507">
                  <c:v>26330</c:v>
                </c:pt>
                <c:pt idx="5508">
                  <c:v>26331</c:v>
                </c:pt>
                <c:pt idx="5509">
                  <c:v>26332</c:v>
                </c:pt>
                <c:pt idx="5510">
                  <c:v>26333</c:v>
                </c:pt>
                <c:pt idx="5511">
                  <c:v>26336</c:v>
                </c:pt>
                <c:pt idx="5512">
                  <c:v>26337</c:v>
                </c:pt>
                <c:pt idx="5513">
                  <c:v>26338</c:v>
                </c:pt>
                <c:pt idx="5514">
                  <c:v>26339</c:v>
                </c:pt>
                <c:pt idx="5515">
                  <c:v>26340</c:v>
                </c:pt>
                <c:pt idx="5516">
                  <c:v>26343</c:v>
                </c:pt>
                <c:pt idx="5517">
                  <c:v>26344</c:v>
                </c:pt>
                <c:pt idx="5518">
                  <c:v>26345</c:v>
                </c:pt>
                <c:pt idx="5519">
                  <c:v>26346</c:v>
                </c:pt>
                <c:pt idx="5520">
                  <c:v>26347</c:v>
                </c:pt>
                <c:pt idx="5521">
                  <c:v>26351</c:v>
                </c:pt>
                <c:pt idx="5522">
                  <c:v>26352</c:v>
                </c:pt>
                <c:pt idx="5523">
                  <c:v>26353</c:v>
                </c:pt>
                <c:pt idx="5524">
                  <c:v>26354</c:v>
                </c:pt>
                <c:pt idx="5525">
                  <c:v>26357</c:v>
                </c:pt>
                <c:pt idx="5526">
                  <c:v>26358</c:v>
                </c:pt>
                <c:pt idx="5527">
                  <c:v>26359</c:v>
                </c:pt>
                <c:pt idx="5528">
                  <c:v>26360</c:v>
                </c:pt>
                <c:pt idx="5529">
                  <c:v>26361</c:v>
                </c:pt>
                <c:pt idx="5530">
                  <c:v>26364</c:v>
                </c:pt>
                <c:pt idx="5531">
                  <c:v>26365</c:v>
                </c:pt>
                <c:pt idx="5532">
                  <c:v>26366</c:v>
                </c:pt>
                <c:pt idx="5533">
                  <c:v>26367</c:v>
                </c:pt>
                <c:pt idx="5534">
                  <c:v>26368</c:v>
                </c:pt>
                <c:pt idx="5535">
                  <c:v>26371</c:v>
                </c:pt>
                <c:pt idx="5536">
                  <c:v>26372</c:v>
                </c:pt>
                <c:pt idx="5537">
                  <c:v>26373</c:v>
                </c:pt>
                <c:pt idx="5538">
                  <c:v>26374</c:v>
                </c:pt>
                <c:pt idx="5539">
                  <c:v>26375</c:v>
                </c:pt>
                <c:pt idx="5540">
                  <c:v>26378</c:v>
                </c:pt>
                <c:pt idx="5541">
                  <c:v>26379</c:v>
                </c:pt>
                <c:pt idx="5542">
                  <c:v>26380</c:v>
                </c:pt>
                <c:pt idx="5543">
                  <c:v>26381</c:v>
                </c:pt>
                <c:pt idx="5544">
                  <c:v>26382</c:v>
                </c:pt>
                <c:pt idx="5545">
                  <c:v>26385</c:v>
                </c:pt>
                <c:pt idx="5546">
                  <c:v>26386</c:v>
                </c:pt>
                <c:pt idx="5547">
                  <c:v>26387</c:v>
                </c:pt>
                <c:pt idx="5548">
                  <c:v>26388</c:v>
                </c:pt>
                <c:pt idx="5549">
                  <c:v>26392</c:v>
                </c:pt>
                <c:pt idx="5550">
                  <c:v>26393</c:v>
                </c:pt>
                <c:pt idx="5551">
                  <c:v>26394</c:v>
                </c:pt>
                <c:pt idx="5552">
                  <c:v>26395</c:v>
                </c:pt>
                <c:pt idx="5553">
                  <c:v>26396</c:v>
                </c:pt>
                <c:pt idx="5554">
                  <c:v>26399</c:v>
                </c:pt>
                <c:pt idx="5555">
                  <c:v>26400</c:v>
                </c:pt>
                <c:pt idx="5556">
                  <c:v>26401</c:v>
                </c:pt>
                <c:pt idx="5557">
                  <c:v>26402</c:v>
                </c:pt>
                <c:pt idx="5558">
                  <c:v>26403</c:v>
                </c:pt>
                <c:pt idx="5559">
                  <c:v>26406</c:v>
                </c:pt>
                <c:pt idx="5560">
                  <c:v>26407</c:v>
                </c:pt>
                <c:pt idx="5561">
                  <c:v>26408</c:v>
                </c:pt>
                <c:pt idx="5562">
                  <c:v>26409</c:v>
                </c:pt>
                <c:pt idx="5563">
                  <c:v>26410</c:v>
                </c:pt>
                <c:pt idx="5564">
                  <c:v>26413</c:v>
                </c:pt>
                <c:pt idx="5565">
                  <c:v>26414</c:v>
                </c:pt>
                <c:pt idx="5566">
                  <c:v>26415</c:v>
                </c:pt>
                <c:pt idx="5567">
                  <c:v>26416</c:v>
                </c:pt>
                <c:pt idx="5568">
                  <c:v>26417</c:v>
                </c:pt>
                <c:pt idx="5569">
                  <c:v>26420</c:v>
                </c:pt>
                <c:pt idx="5570">
                  <c:v>26421</c:v>
                </c:pt>
                <c:pt idx="5571">
                  <c:v>26422</c:v>
                </c:pt>
                <c:pt idx="5572">
                  <c:v>26423</c:v>
                </c:pt>
                <c:pt idx="5573">
                  <c:v>26424</c:v>
                </c:pt>
                <c:pt idx="5574">
                  <c:v>26427</c:v>
                </c:pt>
                <c:pt idx="5575">
                  <c:v>26428</c:v>
                </c:pt>
                <c:pt idx="5576">
                  <c:v>26429</c:v>
                </c:pt>
                <c:pt idx="5577">
                  <c:v>26430</c:v>
                </c:pt>
                <c:pt idx="5578">
                  <c:v>26431</c:v>
                </c:pt>
                <c:pt idx="5579">
                  <c:v>26434</c:v>
                </c:pt>
                <c:pt idx="5580">
                  <c:v>26435</c:v>
                </c:pt>
                <c:pt idx="5581">
                  <c:v>26436</c:v>
                </c:pt>
                <c:pt idx="5582">
                  <c:v>26437</c:v>
                </c:pt>
                <c:pt idx="5583">
                  <c:v>26438</c:v>
                </c:pt>
                <c:pt idx="5584">
                  <c:v>26441</c:v>
                </c:pt>
                <c:pt idx="5585">
                  <c:v>26442</c:v>
                </c:pt>
                <c:pt idx="5586">
                  <c:v>26443</c:v>
                </c:pt>
                <c:pt idx="5587">
                  <c:v>26444</c:v>
                </c:pt>
                <c:pt idx="5588">
                  <c:v>26445</c:v>
                </c:pt>
                <c:pt idx="5589">
                  <c:v>26449</c:v>
                </c:pt>
                <c:pt idx="5590">
                  <c:v>26450</c:v>
                </c:pt>
                <c:pt idx="5591">
                  <c:v>26451</c:v>
                </c:pt>
                <c:pt idx="5592">
                  <c:v>26452</c:v>
                </c:pt>
                <c:pt idx="5593">
                  <c:v>26455</c:v>
                </c:pt>
                <c:pt idx="5594">
                  <c:v>26456</c:v>
                </c:pt>
                <c:pt idx="5595">
                  <c:v>26457</c:v>
                </c:pt>
                <c:pt idx="5596">
                  <c:v>26458</c:v>
                </c:pt>
                <c:pt idx="5597">
                  <c:v>26459</c:v>
                </c:pt>
                <c:pt idx="5598">
                  <c:v>26462</c:v>
                </c:pt>
                <c:pt idx="5599">
                  <c:v>26463</c:v>
                </c:pt>
                <c:pt idx="5600">
                  <c:v>26464</c:v>
                </c:pt>
                <c:pt idx="5601">
                  <c:v>26465</c:v>
                </c:pt>
                <c:pt idx="5602">
                  <c:v>26466</c:v>
                </c:pt>
                <c:pt idx="5603">
                  <c:v>26469</c:v>
                </c:pt>
                <c:pt idx="5604">
                  <c:v>26470</c:v>
                </c:pt>
                <c:pt idx="5605">
                  <c:v>26471</c:v>
                </c:pt>
                <c:pt idx="5606">
                  <c:v>26472</c:v>
                </c:pt>
                <c:pt idx="5607">
                  <c:v>26473</c:v>
                </c:pt>
                <c:pt idx="5608">
                  <c:v>26476</c:v>
                </c:pt>
                <c:pt idx="5609">
                  <c:v>26477</c:v>
                </c:pt>
                <c:pt idx="5610">
                  <c:v>26478</c:v>
                </c:pt>
                <c:pt idx="5611">
                  <c:v>26479</c:v>
                </c:pt>
                <c:pt idx="5612">
                  <c:v>26480</c:v>
                </c:pt>
                <c:pt idx="5613">
                  <c:v>26483</c:v>
                </c:pt>
                <c:pt idx="5614">
                  <c:v>26485</c:v>
                </c:pt>
                <c:pt idx="5615">
                  <c:v>26486</c:v>
                </c:pt>
                <c:pt idx="5616">
                  <c:v>26487</c:v>
                </c:pt>
                <c:pt idx="5617">
                  <c:v>26490</c:v>
                </c:pt>
                <c:pt idx="5618">
                  <c:v>26491</c:v>
                </c:pt>
                <c:pt idx="5619">
                  <c:v>26492</c:v>
                </c:pt>
                <c:pt idx="5620">
                  <c:v>26493</c:v>
                </c:pt>
                <c:pt idx="5621">
                  <c:v>26494</c:v>
                </c:pt>
                <c:pt idx="5622">
                  <c:v>26497</c:v>
                </c:pt>
                <c:pt idx="5623">
                  <c:v>26498</c:v>
                </c:pt>
                <c:pt idx="5624">
                  <c:v>26499</c:v>
                </c:pt>
                <c:pt idx="5625">
                  <c:v>26500</c:v>
                </c:pt>
                <c:pt idx="5626">
                  <c:v>26501</c:v>
                </c:pt>
                <c:pt idx="5627">
                  <c:v>26504</c:v>
                </c:pt>
                <c:pt idx="5628">
                  <c:v>26505</c:v>
                </c:pt>
                <c:pt idx="5629">
                  <c:v>26506</c:v>
                </c:pt>
                <c:pt idx="5630">
                  <c:v>26507</c:v>
                </c:pt>
                <c:pt idx="5631">
                  <c:v>26508</c:v>
                </c:pt>
                <c:pt idx="5632">
                  <c:v>26511</c:v>
                </c:pt>
                <c:pt idx="5633">
                  <c:v>26512</c:v>
                </c:pt>
                <c:pt idx="5634">
                  <c:v>26513</c:v>
                </c:pt>
                <c:pt idx="5635">
                  <c:v>26514</c:v>
                </c:pt>
                <c:pt idx="5636">
                  <c:v>26515</c:v>
                </c:pt>
                <c:pt idx="5637">
                  <c:v>26518</c:v>
                </c:pt>
                <c:pt idx="5638">
                  <c:v>26519</c:v>
                </c:pt>
                <c:pt idx="5639">
                  <c:v>26520</c:v>
                </c:pt>
                <c:pt idx="5640">
                  <c:v>26521</c:v>
                </c:pt>
                <c:pt idx="5641">
                  <c:v>26522</c:v>
                </c:pt>
                <c:pt idx="5642">
                  <c:v>26525</c:v>
                </c:pt>
                <c:pt idx="5643">
                  <c:v>26526</c:v>
                </c:pt>
                <c:pt idx="5644">
                  <c:v>26527</c:v>
                </c:pt>
                <c:pt idx="5645">
                  <c:v>26528</c:v>
                </c:pt>
                <c:pt idx="5646">
                  <c:v>26529</c:v>
                </c:pt>
                <c:pt idx="5647">
                  <c:v>26532</c:v>
                </c:pt>
                <c:pt idx="5648">
                  <c:v>26533</c:v>
                </c:pt>
                <c:pt idx="5649">
                  <c:v>26534</c:v>
                </c:pt>
                <c:pt idx="5650">
                  <c:v>26535</c:v>
                </c:pt>
                <c:pt idx="5651">
                  <c:v>26536</c:v>
                </c:pt>
                <c:pt idx="5652">
                  <c:v>26539</c:v>
                </c:pt>
                <c:pt idx="5653">
                  <c:v>26540</c:v>
                </c:pt>
                <c:pt idx="5654">
                  <c:v>26541</c:v>
                </c:pt>
                <c:pt idx="5655">
                  <c:v>26542</c:v>
                </c:pt>
                <c:pt idx="5656">
                  <c:v>26543</c:v>
                </c:pt>
                <c:pt idx="5657">
                  <c:v>26547</c:v>
                </c:pt>
                <c:pt idx="5658">
                  <c:v>26548</c:v>
                </c:pt>
                <c:pt idx="5659">
                  <c:v>26549</c:v>
                </c:pt>
                <c:pt idx="5660">
                  <c:v>26550</c:v>
                </c:pt>
                <c:pt idx="5661">
                  <c:v>26553</c:v>
                </c:pt>
                <c:pt idx="5662">
                  <c:v>26554</c:v>
                </c:pt>
                <c:pt idx="5663">
                  <c:v>26555</c:v>
                </c:pt>
                <c:pt idx="5664">
                  <c:v>26556</c:v>
                </c:pt>
                <c:pt idx="5665">
                  <c:v>26557</c:v>
                </c:pt>
                <c:pt idx="5666">
                  <c:v>26560</c:v>
                </c:pt>
                <c:pt idx="5667">
                  <c:v>26561</c:v>
                </c:pt>
                <c:pt idx="5668">
                  <c:v>26562</c:v>
                </c:pt>
                <c:pt idx="5669">
                  <c:v>26563</c:v>
                </c:pt>
                <c:pt idx="5670">
                  <c:v>26564</c:v>
                </c:pt>
                <c:pt idx="5671">
                  <c:v>26567</c:v>
                </c:pt>
                <c:pt idx="5672">
                  <c:v>26568</c:v>
                </c:pt>
                <c:pt idx="5673">
                  <c:v>26569</c:v>
                </c:pt>
                <c:pt idx="5674">
                  <c:v>26570</c:v>
                </c:pt>
                <c:pt idx="5675">
                  <c:v>26571</c:v>
                </c:pt>
                <c:pt idx="5676">
                  <c:v>26574</c:v>
                </c:pt>
                <c:pt idx="5677">
                  <c:v>26575</c:v>
                </c:pt>
                <c:pt idx="5678">
                  <c:v>26576</c:v>
                </c:pt>
                <c:pt idx="5679">
                  <c:v>26577</c:v>
                </c:pt>
                <c:pt idx="5680">
                  <c:v>26578</c:v>
                </c:pt>
                <c:pt idx="5681">
                  <c:v>26581</c:v>
                </c:pt>
                <c:pt idx="5682">
                  <c:v>26582</c:v>
                </c:pt>
                <c:pt idx="5683">
                  <c:v>26583</c:v>
                </c:pt>
                <c:pt idx="5684">
                  <c:v>26584</c:v>
                </c:pt>
                <c:pt idx="5685">
                  <c:v>26585</c:v>
                </c:pt>
                <c:pt idx="5686">
                  <c:v>26588</c:v>
                </c:pt>
                <c:pt idx="5687">
                  <c:v>26589</c:v>
                </c:pt>
                <c:pt idx="5688">
                  <c:v>26590</c:v>
                </c:pt>
                <c:pt idx="5689">
                  <c:v>26591</c:v>
                </c:pt>
                <c:pt idx="5690">
                  <c:v>26592</c:v>
                </c:pt>
                <c:pt idx="5691">
                  <c:v>26595</c:v>
                </c:pt>
                <c:pt idx="5692">
                  <c:v>26596</c:v>
                </c:pt>
                <c:pt idx="5693">
                  <c:v>26597</c:v>
                </c:pt>
                <c:pt idx="5694">
                  <c:v>26598</c:v>
                </c:pt>
                <c:pt idx="5695">
                  <c:v>26599</c:v>
                </c:pt>
                <c:pt idx="5696">
                  <c:v>26602</c:v>
                </c:pt>
                <c:pt idx="5697">
                  <c:v>26603</c:v>
                </c:pt>
                <c:pt idx="5698">
                  <c:v>26604</c:v>
                </c:pt>
                <c:pt idx="5699">
                  <c:v>26605</c:v>
                </c:pt>
                <c:pt idx="5700">
                  <c:v>26606</c:v>
                </c:pt>
                <c:pt idx="5701">
                  <c:v>26609</c:v>
                </c:pt>
                <c:pt idx="5702">
                  <c:v>26611</c:v>
                </c:pt>
                <c:pt idx="5703">
                  <c:v>26612</c:v>
                </c:pt>
                <c:pt idx="5704">
                  <c:v>26613</c:v>
                </c:pt>
                <c:pt idx="5705">
                  <c:v>26616</c:v>
                </c:pt>
                <c:pt idx="5706">
                  <c:v>26617</c:v>
                </c:pt>
                <c:pt idx="5707">
                  <c:v>26618</c:v>
                </c:pt>
                <c:pt idx="5708">
                  <c:v>26619</c:v>
                </c:pt>
                <c:pt idx="5709">
                  <c:v>26620</c:v>
                </c:pt>
                <c:pt idx="5710">
                  <c:v>26623</c:v>
                </c:pt>
                <c:pt idx="5711">
                  <c:v>26624</c:v>
                </c:pt>
                <c:pt idx="5712">
                  <c:v>26625</c:v>
                </c:pt>
                <c:pt idx="5713">
                  <c:v>26627</c:v>
                </c:pt>
                <c:pt idx="5714">
                  <c:v>26630</c:v>
                </c:pt>
                <c:pt idx="5715">
                  <c:v>26631</c:v>
                </c:pt>
                <c:pt idx="5716">
                  <c:v>26632</c:v>
                </c:pt>
                <c:pt idx="5717">
                  <c:v>26633</c:v>
                </c:pt>
                <c:pt idx="5718">
                  <c:v>26634</c:v>
                </c:pt>
                <c:pt idx="5719">
                  <c:v>26637</c:v>
                </c:pt>
                <c:pt idx="5720">
                  <c:v>26638</c:v>
                </c:pt>
                <c:pt idx="5721">
                  <c:v>26639</c:v>
                </c:pt>
                <c:pt idx="5722">
                  <c:v>26640</c:v>
                </c:pt>
                <c:pt idx="5723">
                  <c:v>26641</c:v>
                </c:pt>
                <c:pt idx="5724">
                  <c:v>26644</c:v>
                </c:pt>
                <c:pt idx="5725">
                  <c:v>26645</c:v>
                </c:pt>
                <c:pt idx="5726">
                  <c:v>26646</c:v>
                </c:pt>
                <c:pt idx="5727">
                  <c:v>26647</c:v>
                </c:pt>
                <c:pt idx="5728">
                  <c:v>26648</c:v>
                </c:pt>
                <c:pt idx="5729">
                  <c:v>26651</c:v>
                </c:pt>
                <c:pt idx="5730">
                  <c:v>26652</c:v>
                </c:pt>
                <c:pt idx="5731">
                  <c:v>26653</c:v>
                </c:pt>
                <c:pt idx="5732">
                  <c:v>26654</c:v>
                </c:pt>
                <c:pt idx="5733">
                  <c:v>26655</c:v>
                </c:pt>
                <c:pt idx="5734">
                  <c:v>26659</c:v>
                </c:pt>
                <c:pt idx="5735">
                  <c:v>26660</c:v>
                </c:pt>
                <c:pt idx="5736">
                  <c:v>26662</c:v>
                </c:pt>
                <c:pt idx="5737">
                  <c:v>26666</c:v>
                </c:pt>
                <c:pt idx="5738">
                  <c:v>26667</c:v>
                </c:pt>
                <c:pt idx="5739">
                  <c:v>26668</c:v>
                </c:pt>
                <c:pt idx="5740">
                  <c:v>26669</c:v>
                </c:pt>
                <c:pt idx="5741">
                  <c:v>26672</c:v>
                </c:pt>
                <c:pt idx="5742">
                  <c:v>26673</c:v>
                </c:pt>
                <c:pt idx="5743">
                  <c:v>26674</c:v>
                </c:pt>
                <c:pt idx="5744">
                  <c:v>26675</c:v>
                </c:pt>
                <c:pt idx="5745">
                  <c:v>26676</c:v>
                </c:pt>
                <c:pt idx="5746">
                  <c:v>26679</c:v>
                </c:pt>
                <c:pt idx="5747">
                  <c:v>26680</c:v>
                </c:pt>
                <c:pt idx="5748">
                  <c:v>26681</c:v>
                </c:pt>
                <c:pt idx="5749">
                  <c:v>26682</c:v>
                </c:pt>
                <c:pt idx="5750">
                  <c:v>26683</c:v>
                </c:pt>
                <c:pt idx="5751">
                  <c:v>26686</c:v>
                </c:pt>
                <c:pt idx="5752">
                  <c:v>26687</c:v>
                </c:pt>
                <c:pt idx="5753">
                  <c:v>26688</c:v>
                </c:pt>
                <c:pt idx="5754">
                  <c:v>26690</c:v>
                </c:pt>
                <c:pt idx="5755">
                  <c:v>26693</c:v>
                </c:pt>
                <c:pt idx="5756">
                  <c:v>26694</c:v>
                </c:pt>
                <c:pt idx="5757">
                  <c:v>26695</c:v>
                </c:pt>
                <c:pt idx="5758">
                  <c:v>26696</c:v>
                </c:pt>
                <c:pt idx="5759">
                  <c:v>26697</c:v>
                </c:pt>
                <c:pt idx="5760">
                  <c:v>26700</c:v>
                </c:pt>
                <c:pt idx="5761">
                  <c:v>26701</c:v>
                </c:pt>
                <c:pt idx="5762">
                  <c:v>26702</c:v>
                </c:pt>
                <c:pt idx="5763">
                  <c:v>26703</c:v>
                </c:pt>
                <c:pt idx="5764">
                  <c:v>26704</c:v>
                </c:pt>
                <c:pt idx="5765">
                  <c:v>26707</c:v>
                </c:pt>
                <c:pt idx="5766">
                  <c:v>26708</c:v>
                </c:pt>
                <c:pt idx="5767">
                  <c:v>26709</c:v>
                </c:pt>
                <c:pt idx="5768">
                  <c:v>26710</c:v>
                </c:pt>
                <c:pt idx="5769">
                  <c:v>26711</c:v>
                </c:pt>
                <c:pt idx="5770">
                  <c:v>26715</c:v>
                </c:pt>
                <c:pt idx="5771">
                  <c:v>26716</c:v>
                </c:pt>
                <c:pt idx="5772">
                  <c:v>26717</c:v>
                </c:pt>
                <c:pt idx="5773">
                  <c:v>26718</c:v>
                </c:pt>
                <c:pt idx="5774">
                  <c:v>26721</c:v>
                </c:pt>
                <c:pt idx="5775">
                  <c:v>26722</c:v>
                </c:pt>
                <c:pt idx="5776">
                  <c:v>26723</c:v>
                </c:pt>
                <c:pt idx="5777">
                  <c:v>26724</c:v>
                </c:pt>
                <c:pt idx="5778">
                  <c:v>26725</c:v>
                </c:pt>
                <c:pt idx="5779">
                  <c:v>26728</c:v>
                </c:pt>
                <c:pt idx="5780">
                  <c:v>26729</c:v>
                </c:pt>
                <c:pt idx="5781">
                  <c:v>26730</c:v>
                </c:pt>
                <c:pt idx="5782">
                  <c:v>26731</c:v>
                </c:pt>
                <c:pt idx="5783">
                  <c:v>26732</c:v>
                </c:pt>
                <c:pt idx="5784">
                  <c:v>26735</c:v>
                </c:pt>
                <c:pt idx="5785">
                  <c:v>26736</c:v>
                </c:pt>
                <c:pt idx="5786">
                  <c:v>26737</c:v>
                </c:pt>
                <c:pt idx="5787">
                  <c:v>26738</c:v>
                </c:pt>
                <c:pt idx="5788">
                  <c:v>26739</c:v>
                </c:pt>
                <c:pt idx="5789">
                  <c:v>26742</c:v>
                </c:pt>
                <c:pt idx="5790">
                  <c:v>26743</c:v>
                </c:pt>
                <c:pt idx="5791">
                  <c:v>26744</c:v>
                </c:pt>
                <c:pt idx="5792">
                  <c:v>26745</c:v>
                </c:pt>
                <c:pt idx="5793">
                  <c:v>26746</c:v>
                </c:pt>
                <c:pt idx="5794">
                  <c:v>26749</c:v>
                </c:pt>
                <c:pt idx="5795">
                  <c:v>26750</c:v>
                </c:pt>
                <c:pt idx="5796">
                  <c:v>26751</c:v>
                </c:pt>
                <c:pt idx="5797">
                  <c:v>26752</c:v>
                </c:pt>
                <c:pt idx="5798">
                  <c:v>26753</c:v>
                </c:pt>
                <c:pt idx="5799">
                  <c:v>26756</c:v>
                </c:pt>
                <c:pt idx="5800">
                  <c:v>26757</c:v>
                </c:pt>
                <c:pt idx="5801">
                  <c:v>26758</c:v>
                </c:pt>
                <c:pt idx="5802">
                  <c:v>26759</c:v>
                </c:pt>
                <c:pt idx="5803">
                  <c:v>26760</c:v>
                </c:pt>
                <c:pt idx="5804">
                  <c:v>26763</c:v>
                </c:pt>
                <c:pt idx="5805">
                  <c:v>26764</c:v>
                </c:pt>
                <c:pt idx="5806">
                  <c:v>26765</c:v>
                </c:pt>
                <c:pt idx="5807">
                  <c:v>26766</c:v>
                </c:pt>
                <c:pt idx="5808">
                  <c:v>26767</c:v>
                </c:pt>
                <c:pt idx="5809">
                  <c:v>26770</c:v>
                </c:pt>
                <c:pt idx="5810">
                  <c:v>26771</c:v>
                </c:pt>
                <c:pt idx="5811">
                  <c:v>26772</c:v>
                </c:pt>
                <c:pt idx="5812">
                  <c:v>26773</c:v>
                </c:pt>
                <c:pt idx="5813">
                  <c:v>26777</c:v>
                </c:pt>
                <c:pt idx="5814">
                  <c:v>26778</c:v>
                </c:pt>
                <c:pt idx="5815">
                  <c:v>26779</c:v>
                </c:pt>
                <c:pt idx="5816">
                  <c:v>26780</c:v>
                </c:pt>
                <c:pt idx="5817">
                  <c:v>26781</c:v>
                </c:pt>
                <c:pt idx="5818">
                  <c:v>26784</c:v>
                </c:pt>
                <c:pt idx="5819">
                  <c:v>26785</c:v>
                </c:pt>
                <c:pt idx="5820">
                  <c:v>26786</c:v>
                </c:pt>
                <c:pt idx="5821">
                  <c:v>26787</c:v>
                </c:pt>
                <c:pt idx="5822">
                  <c:v>26788</c:v>
                </c:pt>
                <c:pt idx="5823">
                  <c:v>26791</c:v>
                </c:pt>
                <c:pt idx="5824">
                  <c:v>26792</c:v>
                </c:pt>
                <c:pt idx="5825">
                  <c:v>26793</c:v>
                </c:pt>
                <c:pt idx="5826">
                  <c:v>26794</c:v>
                </c:pt>
                <c:pt idx="5827">
                  <c:v>26795</c:v>
                </c:pt>
                <c:pt idx="5828">
                  <c:v>26798</c:v>
                </c:pt>
                <c:pt idx="5829">
                  <c:v>26799</c:v>
                </c:pt>
                <c:pt idx="5830">
                  <c:v>26800</c:v>
                </c:pt>
                <c:pt idx="5831">
                  <c:v>26801</c:v>
                </c:pt>
                <c:pt idx="5832">
                  <c:v>26802</c:v>
                </c:pt>
                <c:pt idx="5833">
                  <c:v>26805</c:v>
                </c:pt>
                <c:pt idx="5834">
                  <c:v>26806</c:v>
                </c:pt>
                <c:pt idx="5835">
                  <c:v>26807</c:v>
                </c:pt>
                <c:pt idx="5836">
                  <c:v>26808</c:v>
                </c:pt>
                <c:pt idx="5837">
                  <c:v>26809</c:v>
                </c:pt>
                <c:pt idx="5838">
                  <c:v>26813</c:v>
                </c:pt>
                <c:pt idx="5839">
                  <c:v>26814</c:v>
                </c:pt>
                <c:pt idx="5840">
                  <c:v>26815</c:v>
                </c:pt>
                <c:pt idx="5841">
                  <c:v>26816</c:v>
                </c:pt>
                <c:pt idx="5842">
                  <c:v>26819</c:v>
                </c:pt>
                <c:pt idx="5843">
                  <c:v>26820</c:v>
                </c:pt>
                <c:pt idx="5844">
                  <c:v>26821</c:v>
                </c:pt>
                <c:pt idx="5845">
                  <c:v>26822</c:v>
                </c:pt>
                <c:pt idx="5846">
                  <c:v>26823</c:v>
                </c:pt>
                <c:pt idx="5847">
                  <c:v>26826</c:v>
                </c:pt>
                <c:pt idx="5848">
                  <c:v>26827</c:v>
                </c:pt>
                <c:pt idx="5849">
                  <c:v>26828</c:v>
                </c:pt>
                <c:pt idx="5850">
                  <c:v>26829</c:v>
                </c:pt>
                <c:pt idx="5851">
                  <c:v>26830</c:v>
                </c:pt>
                <c:pt idx="5852">
                  <c:v>26833</c:v>
                </c:pt>
                <c:pt idx="5853">
                  <c:v>26834</c:v>
                </c:pt>
                <c:pt idx="5854">
                  <c:v>26835</c:v>
                </c:pt>
                <c:pt idx="5855">
                  <c:v>26836</c:v>
                </c:pt>
                <c:pt idx="5856">
                  <c:v>26837</c:v>
                </c:pt>
                <c:pt idx="5857">
                  <c:v>26840</c:v>
                </c:pt>
                <c:pt idx="5858">
                  <c:v>26841</c:v>
                </c:pt>
                <c:pt idx="5859">
                  <c:v>26842</c:v>
                </c:pt>
                <c:pt idx="5860">
                  <c:v>26843</c:v>
                </c:pt>
                <c:pt idx="5861">
                  <c:v>26844</c:v>
                </c:pt>
                <c:pt idx="5862">
                  <c:v>26847</c:v>
                </c:pt>
                <c:pt idx="5863">
                  <c:v>26848</c:v>
                </c:pt>
                <c:pt idx="5864">
                  <c:v>26850</c:v>
                </c:pt>
                <c:pt idx="5865">
                  <c:v>26851</c:v>
                </c:pt>
                <c:pt idx="5866">
                  <c:v>26854</c:v>
                </c:pt>
                <c:pt idx="5867">
                  <c:v>26855</c:v>
                </c:pt>
                <c:pt idx="5868">
                  <c:v>26856</c:v>
                </c:pt>
                <c:pt idx="5869">
                  <c:v>26857</c:v>
                </c:pt>
                <c:pt idx="5870">
                  <c:v>26858</c:v>
                </c:pt>
                <c:pt idx="5871">
                  <c:v>26861</c:v>
                </c:pt>
                <c:pt idx="5872">
                  <c:v>26862</c:v>
                </c:pt>
                <c:pt idx="5873">
                  <c:v>26863</c:v>
                </c:pt>
                <c:pt idx="5874">
                  <c:v>26864</c:v>
                </c:pt>
                <c:pt idx="5875">
                  <c:v>26865</c:v>
                </c:pt>
                <c:pt idx="5876">
                  <c:v>26868</c:v>
                </c:pt>
                <c:pt idx="5877">
                  <c:v>26869</c:v>
                </c:pt>
                <c:pt idx="5878">
                  <c:v>26870</c:v>
                </c:pt>
                <c:pt idx="5879">
                  <c:v>26871</c:v>
                </c:pt>
                <c:pt idx="5880">
                  <c:v>26872</c:v>
                </c:pt>
                <c:pt idx="5881">
                  <c:v>26875</c:v>
                </c:pt>
                <c:pt idx="5882">
                  <c:v>26876</c:v>
                </c:pt>
                <c:pt idx="5883">
                  <c:v>26877</c:v>
                </c:pt>
                <c:pt idx="5884">
                  <c:v>26878</c:v>
                </c:pt>
                <c:pt idx="5885">
                  <c:v>26879</c:v>
                </c:pt>
                <c:pt idx="5886">
                  <c:v>26882</c:v>
                </c:pt>
                <c:pt idx="5887">
                  <c:v>26883</c:v>
                </c:pt>
                <c:pt idx="5888">
                  <c:v>26884</c:v>
                </c:pt>
                <c:pt idx="5889">
                  <c:v>26885</c:v>
                </c:pt>
                <c:pt idx="5890">
                  <c:v>26886</c:v>
                </c:pt>
                <c:pt idx="5891">
                  <c:v>26889</c:v>
                </c:pt>
                <c:pt idx="5892">
                  <c:v>26890</c:v>
                </c:pt>
                <c:pt idx="5893">
                  <c:v>26891</c:v>
                </c:pt>
                <c:pt idx="5894">
                  <c:v>26892</c:v>
                </c:pt>
                <c:pt idx="5895">
                  <c:v>26893</c:v>
                </c:pt>
                <c:pt idx="5896">
                  <c:v>26896</c:v>
                </c:pt>
                <c:pt idx="5897">
                  <c:v>26897</c:v>
                </c:pt>
                <c:pt idx="5898">
                  <c:v>26898</c:v>
                </c:pt>
                <c:pt idx="5899">
                  <c:v>26899</c:v>
                </c:pt>
                <c:pt idx="5900">
                  <c:v>26900</c:v>
                </c:pt>
                <c:pt idx="5901">
                  <c:v>26903</c:v>
                </c:pt>
                <c:pt idx="5902">
                  <c:v>26904</c:v>
                </c:pt>
                <c:pt idx="5903">
                  <c:v>26905</c:v>
                </c:pt>
                <c:pt idx="5904">
                  <c:v>26906</c:v>
                </c:pt>
                <c:pt idx="5905">
                  <c:v>26907</c:v>
                </c:pt>
                <c:pt idx="5906">
                  <c:v>26911</c:v>
                </c:pt>
                <c:pt idx="5907">
                  <c:v>26912</c:v>
                </c:pt>
                <c:pt idx="5908">
                  <c:v>26913</c:v>
                </c:pt>
                <c:pt idx="5909">
                  <c:v>26914</c:v>
                </c:pt>
                <c:pt idx="5910">
                  <c:v>26917</c:v>
                </c:pt>
                <c:pt idx="5911">
                  <c:v>26918</c:v>
                </c:pt>
                <c:pt idx="5912">
                  <c:v>26919</c:v>
                </c:pt>
                <c:pt idx="5913">
                  <c:v>26920</c:v>
                </c:pt>
                <c:pt idx="5914">
                  <c:v>26921</c:v>
                </c:pt>
                <c:pt idx="5915">
                  <c:v>26924</c:v>
                </c:pt>
                <c:pt idx="5916">
                  <c:v>26925</c:v>
                </c:pt>
                <c:pt idx="5917">
                  <c:v>26926</c:v>
                </c:pt>
                <c:pt idx="5918">
                  <c:v>26927</c:v>
                </c:pt>
                <c:pt idx="5919">
                  <c:v>26928</c:v>
                </c:pt>
                <c:pt idx="5920">
                  <c:v>26931</c:v>
                </c:pt>
                <c:pt idx="5921">
                  <c:v>26932</c:v>
                </c:pt>
                <c:pt idx="5922">
                  <c:v>26933</c:v>
                </c:pt>
                <c:pt idx="5923">
                  <c:v>26934</c:v>
                </c:pt>
                <c:pt idx="5924">
                  <c:v>26935</c:v>
                </c:pt>
                <c:pt idx="5925">
                  <c:v>26938</c:v>
                </c:pt>
                <c:pt idx="5926">
                  <c:v>26939</c:v>
                </c:pt>
                <c:pt idx="5927">
                  <c:v>26940</c:v>
                </c:pt>
                <c:pt idx="5928">
                  <c:v>26941</c:v>
                </c:pt>
                <c:pt idx="5929">
                  <c:v>26942</c:v>
                </c:pt>
                <c:pt idx="5930">
                  <c:v>26945</c:v>
                </c:pt>
                <c:pt idx="5931">
                  <c:v>26946</c:v>
                </c:pt>
                <c:pt idx="5932">
                  <c:v>26947</c:v>
                </c:pt>
                <c:pt idx="5933">
                  <c:v>26948</c:v>
                </c:pt>
                <c:pt idx="5934">
                  <c:v>26949</c:v>
                </c:pt>
                <c:pt idx="5935">
                  <c:v>26952</c:v>
                </c:pt>
                <c:pt idx="5936">
                  <c:v>26953</c:v>
                </c:pt>
                <c:pt idx="5937">
                  <c:v>26954</c:v>
                </c:pt>
                <c:pt idx="5938">
                  <c:v>26955</c:v>
                </c:pt>
                <c:pt idx="5939">
                  <c:v>26956</c:v>
                </c:pt>
                <c:pt idx="5940">
                  <c:v>26959</c:v>
                </c:pt>
                <c:pt idx="5941">
                  <c:v>26960</c:v>
                </c:pt>
                <c:pt idx="5942">
                  <c:v>26961</c:v>
                </c:pt>
                <c:pt idx="5943">
                  <c:v>26962</c:v>
                </c:pt>
                <c:pt idx="5944">
                  <c:v>26963</c:v>
                </c:pt>
                <c:pt idx="5945">
                  <c:v>26966</c:v>
                </c:pt>
                <c:pt idx="5946">
                  <c:v>26967</c:v>
                </c:pt>
                <c:pt idx="5947">
                  <c:v>26968</c:v>
                </c:pt>
                <c:pt idx="5948">
                  <c:v>26969</c:v>
                </c:pt>
                <c:pt idx="5949">
                  <c:v>26970</c:v>
                </c:pt>
                <c:pt idx="5950">
                  <c:v>26973</c:v>
                </c:pt>
                <c:pt idx="5951">
                  <c:v>26974</c:v>
                </c:pt>
                <c:pt idx="5952">
                  <c:v>26975</c:v>
                </c:pt>
                <c:pt idx="5953">
                  <c:v>26976</c:v>
                </c:pt>
                <c:pt idx="5954">
                  <c:v>26977</c:v>
                </c:pt>
                <c:pt idx="5955">
                  <c:v>26980</c:v>
                </c:pt>
                <c:pt idx="5956">
                  <c:v>26981</c:v>
                </c:pt>
                <c:pt idx="5957">
                  <c:v>26982</c:v>
                </c:pt>
                <c:pt idx="5958">
                  <c:v>26983</c:v>
                </c:pt>
                <c:pt idx="5959">
                  <c:v>26984</c:v>
                </c:pt>
                <c:pt idx="5960">
                  <c:v>26987</c:v>
                </c:pt>
                <c:pt idx="5961">
                  <c:v>26988</c:v>
                </c:pt>
                <c:pt idx="5962">
                  <c:v>26989</c:v>
                </c:pt>
                <c:pt idx="5963">
                  <c:v>26991</c:v>
                </c:pt>
                <c:pt idx="5964">
                  <c:v>26994</c:v>
                </c:pt>
                <c:pt idx="5965">
                  <c:v>26995</c:v>
                </c:pt>
                <c:pt idx="5966">
                  <c:v>26996</c:v>
                </c:pt>
                <c:pt idx="5967">
                  <c:v>26997</c:v>
                </c:pt>
                <c:pt idx="5968">
                  <c:v>26998</c:v>
                </c:pt>
                <c:pt idx="5969">
                  <c:v>27001</c:v>
                </c:pt>
                <c:pt idx="5970">
                  <c:v>27002</c:v>
                </c:pt>
                <c:pt idx="5971">
                  <c:v>27003</c:v>
                </c:pt>
                <c:pt idx="5972">
                  <c:v>27004</c:v>
                </c:pt>
                <c:pt idx="5973">
                  <c:v>27005</c:v>
                </c:pt>
                <c:pt idx="5974">
                  <c:v>27008</c:v>
                </c:pt>
                <c:pt idx="5975">
                  <c:v>27009</c:v>
                </c:pt>
                <c:pt idx="5976">
                  <c:v>27010</c:v>
                </c:pt>
                <c:pt idx="5977">
                  <c:v>27011</c:v>
                </c:pt>
                <c:pt idx="5978">
                  <c:v>27012</c:v>
                </c:pt>
                <c:pt idx="5979">
                  <c:v>27015</c:v>
                </c:pt>
                <c:pt idx="5980">
                  <c:v>27016</c:v>
                </c:pt>
                <c:pt idx="5981">
                  <c:v>27017</c:v>
                </c:pt>
                <c:pt idx="5982">
                  <c:v>27018</c:v>
                </c:pt>
                <c:pt idx="5983">
                  <c:v>27019</c:v>
                </c:pt>
                <c:pt idx="5984">
                  <c:v>27022</c:v>
                </c:pt>
                <c:pt idx="5985">
                  <c:v>27024</c:v>
                </c:pt>
                <c:pt idx="5986">
                  <c:v>27025</c:v>
                </c:pt>
                <c:pt idx="5987">
                  <c:v>27026</c:v>
                </c:pt>
                <c:pt idx="5988">
                  <c:v>27029</c:v>
                </c:pt>
                <c:pt idx="5989">
                  <c:v>27031</c:v>
                </c:pt>
                <c:pt idx="5990">
                  <c:v>27032</c:v>
                </c:pt>
                <c:pt idx="5991">
                  <c:v>27033</c:v>
                </c:pt>
                <c:pt idx="5992">
                  <c:v>27036</c:v>
                </c:pt>
                <c:pt idx="5993">
                  <c:v>27037</c:v>
                </c:pt>
                <c:pt idx="5994">
                  <c:v>27038</c:v>
                </c:pt>
                <c:pt idx="5995">
                  <c:v>27039</c:v>
                </c:pt>
                <c:pt idx="5996">
                  <c:v>27040</c:v>
                </c:pt>
                <c:pt idx="5997">
                  <c:v>27043</c:v>
                </c:pt>
                <c:pt idx="5998">
                  <c:v>27044</c:v>
                </c:pt>
                <c:pt idx="5999">
                  <c:v>27045</c:v>
                </c:pt>
                <c:pt idx="6000">
                  <c:v>27046</c:v>
                </c:pt>
                <c:pt idx="6001">
                  <c:v>27047</c:v>
                </c:pt>
                <c:pt idx="6002">
                  <c:v>27050</c:v>
                </c:pt>
                <c:pt idx="6003">
                  <c:v>27051</c:v>
                </c:pt>
                <c:pt idx="6004">
                  <c:v>27052</c:v>
                </c:pt>
                <c:pt idx="6005">
                  <c:v>27053</c:v>
                </c:pt>
                <c:pt idx="6006">
                  <c:v>27054</c:v>
                </c:pt>
                <c:pt idx="6007">
                  <c:v>27057</c:v>
                </c:pt>
                <c:pt idx="6008">
                  <c:v>27058</c:v>
                </c:pt>
                <c:pt idx="6009">
                  <c:v>27059</c:v>
                </c:pt>
                <c:pt idx="6010">
                  <c:v>27060</c:v>
                </c:pt>
                <c:pt idx="6011">
                  <c:v>27061</c:v>
                </c:pt>
                <c:pt idx="6012">
                  <c:v>27064</c:v>
                </c:pt>
                <c:pt idx="6013">
                  <c:v>27065</c:v>
                </c:pt>
                <c:pt idx="6014">
                  <c:v>27066</c:v>
                </c:pt>
                <c:pt idx="6015">
                  <c:v>27067</c:v>
                </c:pt>
                <c:pt idx="6016">
                  <c:v>27068</c:v>
                </c:pt>
                <c:pt idx="6017">
                  <c:v>27071</c:v>
                </c:pt>
                <c:pt idx="6018">
                  <c:v>27072</c:v>
                </c:pt>
                <c:pt idx="6019">
                  <c:v>27073</c:v>
                </c:pt>
                <c:pt idx="6020">
                  <c:v>27074</c:v>
                </c:pt>
                <c:pt idx="6021">
                  <c:v>27075</c:v>
                </c:pt>
                <c:pt idx="6022">
                  <c:v>27079</c:v>
                </c:pt>
                <c:pt idx="6023">
                  <c:v>27080</c:v>
                </c:pt>
                <c:pt idx="6024">
                  <c:v>27081</c:v>
                </c:pt>
                <c:pt idx="6025">
                  <c:v>27082</c:v>
                </c:pt>
                <c:pt idx="6026">
                  <c:v>27085</c:v>
                </c:pt>
                <c:pt idx="6027">
                  <c:v>27086</c:v>
                </c:pt>
                <c:pt idx="6028">
                  <c:v>27087</c:v>
                </c:pt>
                <c:pt idx="6029">
                  <c:v>27088</c:v>
                </c:pt>
                <c:pt idx="6030">
                  <c:v>27089</c:v>
                </c:pt>
                <c:pt idx="6031">
                  <c:v>27092</c:v>
                </c:pt>
                <c:pt idx="6032">
                  <c:v>27093</c:v>
                </c:pt>
                <c:pt idx="6033">
                  <c:v>27094</c:v>
                </c:pt>
                <c:pt idx="6034">
                  <c:v>27095</c:v>
                </c:pt>
                <c:pt idx="6035">
                  <c:v>27096</c:v>
                </c:pt>
                <c:pt idx="6036">
                  <c:v>27099</c:v>
                </c:pt>
                <c:pt idx="6037">
                  <c:v>27100</c:v>
                </c:pt>
                <c:pt idx="6038">
                  <c:v>27101</c:v>
                </c:pt>
                <c:pt idx="6039">
                  <c:v>27102</c:v>
                </c:pt>
                <c:pt idx="6040">
                  <c:v>27103</c:v>
                </c:pt>
                <c:pt idx="6041">
                  <c:v>27106</c:v>
                </c:pt>
                <c:pt idx="6042">
                  <c:v>27107</c:v>
                </c:pt>
                <c:pt idx="6043">
                  <c:v>27108</c:v>
                </c:pt>
                <c:pt idx="6044">
                  <c:v>27109</c:v>
                </c:pt>
                <c:pt idx="6045">
                  <c:v>27110</c:v>
                </c:pt>
                <c:pt idx="6046">
                  <c:v>27113</c:v>
                </c:pt>
                <c:pt idx="6047">
                  <c:v>27114</c:v>
                </c:pt>
                <c:pt idx="6048">
                  <c:v>27115</c:v>
                </c:pt>
                <c:pt idx="6049">
                  <c:v>27116</c:v>
                </c:pt>
                <c:pt idx="6050">
                  <c:v>27117</c:v>
                </c:pt>
                <c:pt idx="6051">
                  <c:v>27120</c:v>
                </c:pt>
                <c:pt idx="6052">
                  <c:v>27121</c:v>
                </c:pt>
                <c:pt idx="6053">
                  <c:v>27122</c:v>
                </c:pt>
                <c:pt idx="6054">
                  <c:v>27123</c:v>
                </c:pt>
                <c:pt idx="6055">
                  <c:v>27124</c:v>
                </c:pt>
                <c:pt idx="6056">
                  <c:v>27127</c:v>
                </c:pt>
                <c:pt idx="6057">
                  <c:v>27128</c:v>
                </c:pt>
                <c:pt idx="6058">
                  <c:v>27129</c:v>
                </c:pt>
                <c:pt idx="6059">
                  <c:v>27130</c:v>
                </c:pt>
                <c:pt idx="6060">
                  <c:v>27134</c:v>
                </c:pt>
                <c:pt idx="6061">
                  <c:v>27135</c:v>
                </c:pt>
                <c:pt idx="6062">
                  <c:v>27136</c:v>
                </c:pt>
                <c:pt idx="6063">
                  <c:v>27137</c:v>
                </c:pt>
                <c:pt idx="6064">
                  <c:v>27138</c:v>
                </c:pt>
                <c:pt idx="6065">
                  <c:v>27141</c:v>
                </c:pt>
                <c:pt idx="6066">
                  <c:v>27142</c:v>
                </c:pt>
                <c:pt idx="6067">
                  <c:v>27143</c:v>
                </c:pt>
                <c:pt idx="6068">
                  <c:v>27144</c:v>
                </c:pt>
                <c:pt idx="6069">
                  <c:v>27145</c:v>
                </c:pt>
                <c:pt idx="6070">
                  <c:v>27148</c:v>
                </c:pt>
                <c:pt idx="6071">
                  <c:v>27149</c:v>
                </c:pt>
                <c:pt idx="6072">
                  <c:v>27150</c:v>
                </c:pt>
                <c:pt idx="6073">
                  <c:v>27151</c:v>
                </c:pt>
                <c:pt idx="6074">
                  <c:v>27152</c:v>
                </c:pt>
                <c:pt idx="6075">
                  <c:v>27155</c:v>
                </c:pt>
                <c:pt idx="6076">
                  <c:v>27156</c:v>
                </c:pt>
                <c:pt idx="6077">
                  <c:v>27157</c:v>
                </c:pt>
                <c:pt idx="6078">
                  <c:v>27158</c:v>
                </c:pt>
                <c:pt idx="6079">
                  <c:v>27159</c:v>
                </c:pt>
                <c:pt idx="6080">
                  <c:v>27162</c:v>
                </c:pt>
                <c:pt idx="6081">
                  <c:v>27163</c:v>
                </c:pt>
                <c:pt idx="6082">
                  <c:v>27164</c:v>
                </c:pt>
                <c:pt idx="6083">
                  <c:v>27165</c:v>
                </c:pt>
                <c:pt idx="6084">
                  <c:v>27166</c:v>
                </c:pt>
                <c:pt idx="6085">
                  <c:v>27169</c:v>
                </c:pt>
                <c:pt idx="6086">
                  <c:v>27170</c:v>
                </c:pt>
                <c:pt idx="6087">
                  <c:v>27171</c:v>
                </c:pt>
                <c:pt idx="6088">
                  <c:v>27172</c:v>
                </c:pt>
                <c:pt idx="6089">
                  <c:v>27173</c:v>
                </c:pt>
                <c:pt idx="6090">
                  <c:v>27177</c:v>
                </c:pt>
                <c:pt idx="6091">
                  <c:v>27178</c:v>
                </c:pt>
                <c:pt idx="6092">
                  <c:v>27179</c:v>
                </c:pt>
                <c:pt idx="6093">
                  <c:v>27180</c:v>
                </c:pt>
                <c:pt idx="6094">
                  <c:v>27183</c:v>
                </c:pt>
                <c:pt idx="6095">
                  <c:v>27184</c:v>
                </c:pt>
                <c:pt idx="6096">
                  <c:v>27185</c:v>
                </c:pt>
                <c:pt idx="6097">
                  <c:v>27186</c:v>
                </c:pt>
                <c:pt idx="6098">
                  <c:v>27187</c:v>
                </c:pt>
                <c:pt idx="6099">
                  <c:v>27190</c:v>
                </c:pt>
                <c:pt idx="6100">
                  <c:v>27191</c:v>
                </c:pt>
                <c:pt idx="6101">
                  <c:v>27192</c:v>
                </c:pt>
                <c:pt idx="6102">
                  <c:v>27193</c:v>
                </c:pt>
                <c:pt idx="6103">
                  <c:v>27194</c:v>
                </c:pt>
                <c:pt idx="6104">
                  <c:v>27197</c:v>
                </c:pt>
                <c:pt idx="6105">
                  <c:v>27198</c:v>
                </c:pt>
                <c:pt idx="6106">
                  <c:v>27199</c:v>
                </c:pt>
                <c:pt idx="6107">
                  <c:v>27200</c:v>
                </c:pt>
                <c:pt idx="6108">
                  <c:v>27201</c:v>
                </c:pt>
                <c:pt idx="6109">
                  <c:v>27204</c:v>
                </c:pt>
                <c:pt idx="6110">
                  <c:v>27205</c:v>
                </c:pt>
                <c:pt idx="6111">
                  <c:v>27206</c:v>
                </c:pt>
                <c:pt idx="6112">
                  <c:v>27207</c:v>
                </c:pt>
                <c:pt idx="6113">
                  <c:v>27208</c:v>
                </c:pt>
                <c:pt idx="6114">
                  <c:v>27211</c:v>
                </c:pt>
                <c:pt idx="6115">
                  <c:v>27212</c:v>
                </c:pt>
                <c:pt idx="6116">
                  <c:v>27213</c:v>
                </c:pt>
                <c:pt idx="6117">
                  <c:v>27215</c:v>
                </c:pt>
                <c:pt idx="6118">
                  <c:v>27218</c:v>
                </c:pt>
                <c:pt idx="6119">
                  <c:v>27219</c:v>
                </c:pt>
                <c:pt idx="6120">
                  <c:v>27220</c:v>
                </c:pt>
                <c:pt idx="6121">
                  <c:v>27221</c:v>
                </c:pt>
                <c:pt idx="6122">
                  <c:v>27222</c:v>
                </c:pt>
                <c:pt idx="6123">
                  <c:v>27225</c:v>
                </c:pt>
                <c:pt idx="6124">
                  <c:v>27226</c:v>
                </c:pt>
                <c:pt idx="6125">
                  <c:v>27227</c:v>
                </c:pt>
                <c:pt idx="6126">
                  <c:v>27228</c:v>
                </c:pt>
                <c:pt idx="6127">
                  <c:v>27229</c:v>
                </c:pt>
                <c:pt idx="6128">
                  <c:v>27232</c:v>
                </c:pt>
                <c:pt idx="6129">
                  <c:v>27233</c:v>
                </c:pt>
                <c:pt idx="6130">
                  <c:v>27234</c:v>
                </c:pt>
                <c:pt idx="6131">
                  <c:v>27235</c:v>
                </c:pt>
                <c:pt idx="6132">
                  <c:v>27236</c:v>
                </c:pt>
                <c:pt idx="6133">
                  <c:v>27239</c:v>
                </c:pt>
                <c:pt idx="6134">
                  <c:v>27240</c:v>
                </c:pt>
                <c:pt idx="6135">
                  <c:v>27241</c:v>
                </c:pt>
                <c:pt idx="6136">
                  <c:v>27242</c:v>
                </c:pt>
                <c:pt idx="6137">
                  <c:v>27243</c:v>
                </c:pt>
                <c:pt idx="6138">
                  <c:v>27246</c:v>
                </c:pt>
                <c:pt idx="6139">
                  <c:v>27247</c:v>
                </c:pt>
                <c:pt idx="6140">
                  <c:v>27248</c:v>
                </c:pt>
                <c:pt idx="6141">
                  <c:v>27249</c:v>
                </c:pt>
                <c:pt idx="6142">
                  <c:v>27250</c:v>
                </c:pt>
                <c:pt idx="6143">
                  <c:v>27253</c:v>
                </c:pt>
                <c:pt idx="6144">
                  <c:v>27254</c:v>
                </c:pt>
                <c:pt idx="6145">
                  <c:v>27255</c:v>
                </c:pt>
                <c:pt idx="6146">
                  <c:v>27256</c:v>
                </c:pt>
                <c:pt idx="6147">
                  <c:v>27257</c:v>
                </c:pt>
                <c:pt idx="6148">
                  <c:v>27260</c:v>
                </c:pt>
                <c:pt idx="6149">
                  <c:v>27261</c:v>
                </c:pt>
                <c:pt idx="6150">
                  <c:v>27262</c:v>
                </c:pt>
                <c:pt idx="6151">
                  <c:v>27263</c:v>
                </c:pt>
                <c:pt idx="6152">
                  <c:v>27264</c:v>
                </c:pt>
                <c:pt idx="6153">
                  <c:v>27267</c:v>
                </c:pt>
                <c:pt idx="6154">
                  <c:v>27268</c:v>
                </c:pt>
                <c:pt idx="6155">
                  <c:v>27269</c:v>
                </c:pt>
                <c:pt idx="6156">
                  <c:v>27270</c:v>
                </c:pt>
                <c:pt idx="6157">
                  <c:v>27271</c:v>
                </c:pt>
                <c:pt idx="6158">
                  <c:v>27275</c:v>
                </c:pt>
                <c:pt idx="6159">
                  <c:v>27276</c:v>
                </c:pt>
                <c:pt idx="6160">
                  <c:v>27277</c:v>
                </c:pt>
                <c:pt idx="6161">
                  <c:v>27278</c:v>
                </c:pt>
                <c:pt idx="6162">
                  <c:v>27281</c:v>
                </c:pt>
                <c:pt idx="6163">
                  <c:v>27282</c:v>
                </c:pt>
                <c:pt idx="6164">
                  <c:v>27283</c:v>
                </c:pt>
                <c:pt idx="6165">
                  <c:v>27284</c:v>
                </c:pt>
                <c:pt idx="6166">
                  <c:v>27285</c:v>
                </c:pt>
                <c:pt idx="6167">
                  <c:v>27288</c:v>
                </c:pt>
                <c:pt idx="6168">
                  <c:v>27289</c:v>
                </c:pt>
                <c:pt idx="6169">
                  <c:v>27290</c:v>
                </c:pt>
                <c:pt idx="6170">
                  <c:v>27291</c:v>
                </c:pt>
                <c:pt idx="6171">
                  <c:v>27292</c:v>
                </c:pt>
                <c:pt idx="6172">
                  <c:v>27295</c:v>
                </c:pt>
                <c:pt idx="6173">
                  <c:v>27296</c:v>
                </c:pt>
                <c:pt idx="6174">
                  <c:v>27297</c:v>
                </c:pt>
                <c:pt idx="6175">
                  <c:v>27298</c:v>
                </c:pt>
                <c:pt idx="6176">
                  <c:v>27299</c:v>
                </c:pt>
                <c:pt idx="6177">
                  <c:v>27302</c:v>
                </c:pt>
                <c:pt idx="6178">
                  <c:v>27303</c:v>
                </c:pt>
                <c:pt idx="6179">
                  <c:v>27304</c:v>
                </c:pt>
                <c:pt idx="6180">
                  <c:v>27305</c:v>
                </c:pt>
                <c:pt idx="6181">
                  <c:v>27306</c:v>
                </c:pt>
                <c:pt idx="6182">
                  <c:v>27309</c:v>
                </c:pt>
                <c:pt idx="6183">
                  <c:v>27310</c:v>
                </c:pt>
                <c:pt idx="6184">
                  <c:v>27311</c:v>
                </c:pt>
                <c:pt idx="6185">
                  <c:v>27312</c:v>
                </c:pt>
                <c:pt idx="6186">
                  <c:v>27313</c:v>
                </c:pt>
                <c:pt idx="6187">
                  <c:v>27316</c:v>
                </c:pt>
                <c:pt idx="6188">
                  <c:v>27317</c:v>
                </c:pt>
                <c:pt idx="6189">
                  <c:v>27318</c:v>
                </c:pt>
                <c:pt idx="6190">
                  <c:v>27319</c:v>
                </c:pt>
                <c:pt idx="6191">
                  <c:v>27320</c:v>
                </c:pt>
                <c:pt idx="6192">
                  <c:v>27323</c:v>
                </c:pt>
                <c:pt idx="6193">
                  <c:v>27324</c:v>
                </c:pt>
                <c:pt idx="6194">
                  <c:v>27325</c:v>
                </c:pt>
                <c:pt idx="6195">
                  <c:v>27326</c:v>
                </c:pt>
                <c:pt idx="6196">
                  <c:v>27327</c:v>
                </c:pt>
                <c:pt idx="6197">
                  <c:v>27330</c:v>
                </c:pt>
                <c:pt idx="6198">
                  <c:v>27331</c:v>
                </c:pt>
                <c:pt idx="6199">
                  <c:v>27332</c:v>
                </c:pt>
                <c:pt idx="6200">
                  <c:v>27333</c:v>
                </c:pt>
                <c:pt idx="6201">
                  <c:v>27334</c:v>
                </c:pt>
                <c:pt idx="6202">
                  <c:v>27337</c:v>
                </c:pt>
                <c:pt idx="6203">
                  <c:v>27338</c:v>
                </c:pt>
                <c:pt idx="6204">
                  <c:v>27339</c:v>
                </c:pt>
                <c:pt idx="6205">
                  <c:v>27340</c:v>
                </c:pt>
                <c:pt idx="6206">
                  <c:v>27341</c:v>
                </c:pt>
                <c:pt idx="6207">
                  <c:v>27344</c:v>
                </c:pt>
                <c:pt idx="6208">
                  <c:v>27345</c:v>
                </c:pt>
                <c:pt idx="6209">
                  <c:v>27346</c:v>
                </c:pt>
                <c:pt idx="6210">
                  <c:v>27347</c:v>
                </c:pt>
                <c:pt idx="6211">
                  <c:v>27348</c:v>
                </c:pt>
                <c:pt idx="6212">
                  <c:v>27351</c:v>
                </c:pt>
                <c:pt idx="6213">
                  <c:v>27352</c:v>
                </c:pt>
                <c:pt idx="6214">
                  <c:v>27353</c:v>
                </c:pt>
                <c:pt idx="6215">
                  <c:v>27354</c:v>
                </c:pt>
                <c:pt idx="6216">
                  <c:v>27355</c:v>
                </c:pt>
                <c:pt idx="6217">
                  <c:v>27358</c:v>
                </c:pt>
                <c:pt idx="6218">
                  <c:v>27359</c:v>
                </c:pt>
                <c:pt idx="6219">
                  <c:v>27360</c:v>
                </c:pt>
                <c:pt idx="6220">
                  <c:v>27362</c:v>
                </c:pt>
                <c:pt idx="6221">
                  <c:v>27365</c:v>
                </c:pt>
                <c:pt idx="6222">
                  <c:v>27366</c:v>
                </c:pt>
                <c:pt idx="6223">
                  <c:v>27367</c:v>
                </c:pt>
                <c:pt idx="6224">
                  <c:v>27368</c:v>
                </c:pt>
                <c:pt idx="6225">
                  <c:v>27369</c:v>
                </c:pt>
                <c:pt idx="6226">
                  <c:v>27372</c:v>
                </c:pt>
                <c:pt idx="6227">
                  <c:v>27373</c:v>
                </c:pt>
                <c:pt idx="6228">
                  <c:v>27374</c:v>
                </c:pt>
                <c:pt idx="6229">
                  <c:v>27375</c:v>
                </c:pt>
                <c:pt idx="6230">
                  <c:v>27376</c:v>
                </c:pt>
                <c:pt idx="6231">
                  <c:v>27379</c:v>
                </c:pt>
                <c:pt idx="6232">
                  <c:v>27380</c:v>
                </c:pt>
                <c:pt idx="6233">
                  <c:v>27381</c:v>
                </c:pt>
                <c:pt idx="6234">
                  <c:v>27382</c:v>
                </c:pt>
                <c:pt idx="6235">
                  <c:v>27383</c:v>
                </c:pt>
                <c:pt idx="6236">
                  <c:v>27386</c:v>
                </c:pt>
                <c:pt idx="6237">
                  <c:v>27387</c:v>
                </c:pt>
                <c:pt idx="6238">
                  <c:v>27389</c:v>
                </c:pt>
                <c:pt idx="6239">
                  <c:v>27390</c:v>
                </c:pt>
                <c:pt idx="6240">
                  <c:v>27393</c:v>
                </c:pt>
                <c:pt idx="6241">
                  <c:v>27394</c:v>
                </c:pt>
                <c:pt idx="6242">
                  <c:v>27396</c:v>
                </c:pt>
                <c:pt idx="6243">
                  <c:v>27397</c:v>
                </c:pt>
                <c:pt idx="6244">
                  <c:v>27400</c:v>
                </c:pt>
                <c:pt idx="6245">
                  <c:v>27401</c:v>
                </c:pt>
                <c:pt idx="6246">
                  <c:v>27402</c:v>
                </c:pt>
                <c:pt idx="6247">
                  <c:v>27403</c:v>
                </c:pt>
                <c:pt idx="6248">
                  <c:v>27404</c:v>
                </c:pt>
                <c:pt idx="6249">
                  <c:v>27407</c:v>
                </c:pt>
                <c:pt idx="6250">
                  <c:v>27408</c:v>
                </c:pt>
                <c:pt idx="6251">
                  <c:v>27409</c:v>
                </c:pt>
                <c:pt idx="6252">
                  <c:v>27410</c:v>
                </c:pt>
                <c:pt idx="6253">
                  <c:v>27411</c:v>
                </c:pt>
                <c:pt idx="6254">
                  <c:v>27414</c:v>
                </c:pt>
                <c:pt idx="6255">
                  <c:v>27415</c:v>
                </c:pt>
                <c:pt idx="6256">
                  <c:v>27416</c:v>
                </c:pt>
                <c:pt idx="6257">
                  <c:v>27417</c:v>
                </c:pt>
                <c:pt idx="6258">
                  <c:v>27418</c:v>
                </c:pt>
                <c:pt idx="6259">
                  <c:v>27421</c:v>
                </c:pt>
                <c:pt idx="6260">
                  <c:v>27422</c:v>
                </c:pt>
                <c:pt idx="6261">
                  <c:v>27423</c:v>
                </c:pt>
                <c:pt idx="6262">
                  <c:v>27424</c:v>
                </c:pt>
                <c:pt idx="6263">
                  <c:v>27425</c:v>
                </c:pt>
                <c:pt idx="6264">
                  <c:v>27428</c:v>
                </c:pt>
                <c:pt idx="6265">
                  <c:v>27429</c:v>
                </c:pt>
                <c:pt idx="6266">
                  <c:v>27430</c:v>
                </c:pt>
                <c:pt idx="6267">
                  <c:v>27431</c:v>
                </c:pt>
                <c:pt idx="6268">
                  <c:v>27432</c:v>
                </c:pt>
                <c:pt idx="6269">
                  <c:v>27435</c:v>
                </c:pt>
                <c:pt idx="6270">
                  <c:v>27436</c:v>
                </c:pt>
                <c:pt idx="6271">
                  <c:v>27437</c:v>
                </c:pt>
                <c:pt idx="6272">
                  <c:v>27438</c:v>
                </c:pt>
                <c:pt idx="6273">
                  <c:v>27439</c:v>
                </c:pt>
                <c:pt idx="6274">
                  <c:v>27443</c:v>
                </c:pt>
                <c:pt idx="6275">
                  <c:v>27444</c:v>
                </c:pt>
                <c:pt idx="6276">
                  <c:v>27445</c:v>
                </c:pt>
                <c:pt idx="6277">
                  <c:v>27446</c:v>
                </c:pt>
                <c:pt idx="6278">
                  <c:v>27449</c:v>
                </c:pt>
                <c:pt idx="6279">
                  <c:v>27450</c:v>
                </c:pt>
                <c:pt idx="6280">
                  <c:v>27451</c:v>
                </c:pt>
                <c:pt idx="6281">
                  <c:v>27452</c:v>
                </c:pt>
                <c:pt idx="6282">
                  <c:v>27453</c:v>
                </c:pt>
                <c:pt idx="6283">
                  <c:v>27456</c:v>
                </c:pt>
                <c:pt idx="6284">
                  <c:v>27457</c:v>
                </c:pt>
                <c:pt idx="6285">
                  <c:v>27458</c:v>
                </c:pt>
                <c:pt idx="6286">
                  <c:v>27459</c:v>
                </c:pt>
                <c:pt idx="6287">
                  <c:v>27460</c:v>
                </c:pt>
                <c:pt idx="6288">
                  <c:v>27463</c:v>
                </c:pt>
                <c:pt idx="6289">
                  <c:v>27464</c:v>
                </c:pt>
                <c:pt idx="6290">
                  <c:v>27465</c:v>
                </c:pt>
                <c:pt idx="6291">
                  <c:v>27466</c:v>
                </c:pt>
                <c:pt idx="6292">
                  <c:v>27467</c:v>
                </c:pt>
                <c:pt idx="6293">
                  <c:v>27470</c:v>
                </c:pt>
                <c:pt idx="6294">
                  <c:v>27471</c:v>
                </c:pt>
                <c:pt idx="6295">
                  <c:v>27472</c:v>
                </c:pt>
                <c:pt idx="6296">
                  <c:v>27473</c:v>
                </c:pt>
                <c:pt idx="6297">
                  <c:v>27474</c:v>
                </c:pt>
                <c:pt idx="6298">
                  <c:v>27477</c:v>
                </c:pt>
                <c:pt idx="6299">
                  <c:v>27478</c:v>
                </c:pt>
                <c:pt idx="6300">
                  <c:v>27479</c:v>
                </c:pt>
                <c:pt idx="6301">
                  <c:v>27480</c:v>
                </c:pt>
                <c:pt idx="6302">
                  <c:v>27484</c:v>
                </c:pt>
                <c:pt idx="6303">
                  <c:v>27485</c:v>
                </c:pt>
                <c:pt idx="6304">
                  <c:v>27486</c:v>
                </c:pt>
                <c:pt idx="6305">
                  <c:v>27487</c:v>
                </c:pt>
                <c:pt idx="6306">
                  <c:v>27488</c:v>
                </c:pt>
                <c:pt idx="6307">
                  <c:v>27491</c:v>
                </c:pt>
                <c:pt idx="6308">
                  <c:v>27492</c:v>
                </c:pt>
                <c:pt idx="6309">
                  <c:v>27493</c:v>
                </c:pt>
                <c:pt idx="6310">
                  <c:v>27494</c:v>
                </c:pt>
                <c:pt idx="6311">
                  <c:v>27495</c:v>
                </c:pt>
                <c:pt idx="6312">
                  <c:v>27498</c:v>
                </c:pt>
                <c:pt idx="6313">
                  <c:v>27499</c:v>
                </c:pt>
                <c:pt idx="6314">
                  <c:v>27500</c:v>
                </c:pt>
                <c:pt idx="6315">
                  <c:v>27501</c:v>
                </c:pt>
                <c:pt idx="6316">
                  <c:v>27502</c:v>
                </c:pt>
                <c:pt idx="6317">
                  <c:v>27505</c:v>
                </c:pt>
                <c:pt idx="6318">
                  <c:v>27506</c:v>
                </c:pt>
                <c:pt idx="6319">
                  <c:v>27507</c:v>
                </c:pt>
                <c:pt idx="6320">
                  <c:v>27508</c:v>
                </c:pt>
                <c:pt idx="6321">
                  <c:v>27509</c:v>
                </c:pt>
                <c:pt idx="6322">
                  <c:v>27512</c:v>
                </c:pt>
                <c:pt idx="6323">
                  <c:v>27513</c:v>
                </c:pt>
                <c:pt idx="6324">
                  <c:v>27514</c:v>
                </c:pt>
                <c:pt idx="6325">
                  <c:v>27515</c:v>
                </c:pt>
                <c:pt idx="6326">
                  <c:v>27516</c:v>
                </c:pt>
                <c:pt idx="6327">
                  <c:v>27519</c:v>
                </c:pt>
                <c:pt idx="6328">
                  <c:v>27520</c:v>
                </c:pt>
                <c:pt idx="6329">
                  <c:v>27521</c:v>
                </c:pt>
                <c:pt idx="6330">
                  <c:v>27522</c:v>
                </c:pt>
                <c:pt idx="6331">
                  <c:v>27523</c:v>
                </c:pt>
                <c:pt idx="6332">
                  <c:v>27526</c:v>
                </c:pt>
                <c:pt idx="6333">
                  <c:v>27527</c:v>
                </c:pt>
                <c:pt idx="6334">
                  <c:v>27528</c:v>
                </c:pt>
                <c:pt idx="6335">
                  <c:v>27529</c:v>
                </c:pt>
                <c:pt idx="6336">
                  <c:v>27530</c:v>
                </c:pt>
                <c:pt idx="6337">
                  <c:v>27533</c:v>
                </c:pt>
                <c:pt idx="6338">
                  <c:v>27534</c:v>
                </c:pt>
                <c:pt idx="6339">
                  <c:v>27535</c:v>
                </c:pt>
                <c:pt idx="6340">
                  <c:v>27536</c:v>
                </c:pt>
                <c:pt idx="6341">
                  <c:v>27537</c:v>
                </c:pt>
                <c:pt idx="6342">
                  <c:v>27541</c:v>
                </c:pt>
                <c:pt idx="6343">
                  <c:v>27542</c:v>
                </c:pt>
                <c:pt idx="6344">
                  <c:v>27543</c:v>
                </c:pt>
                <c:pt idx="6345">
                  <c:v>27544</c:v>
                </c:pt>
                <c:pt idx="6346">
                  <c:v>27547</c:v>
                </c:pt>
                <c:pt idx="6347">
                  <c:v>27548</c:v>
                </c:pt>
                <c:pt idx="6348">
                  <c:v>27549</c:v>
                </c:pt>
                <c:pt idx="6349">
                  <c:v>27550</c:v>
                </c:pt>
                <c:pt idx="6350">
                  <c:v>27551</c:v>
                </c:pt>
                <c:pt idx="6351">
                  <c:v>27554</c:v>
                </c:pt>
                <c:pt idx="6352">
                  <c:v>27555</c:v>
                </c:pt>
                <c:pt idx="6353">
                  <c:v>27556</c:v>
                </c:pt>
                <c:pt idx="6354">
                  <c:v>27557</c:v>
                </c:pt>
                <c:pt idx="6355">
                  <c:v>27558</c:v>
                </c:pt>
                <c:pt idx="6356">
                  <c:v>27561</c:v>
                </c:pt>
                <c:pt idx="6357">
                  <c:v>27562</c:v>
                </c:pt>
                <c:pt idx="6358">
                  <c:v>27563</c:v>
                </c:pt>
                <c:pt idx="6359">
                  <c:v>27564</c:v>
                </c:pt>
                <c:pt idx="6360">
                  <c:v>27565</c:v>
                </c:pt>
                <c:pt idx="6361">
                  <c:v>27568</c:v>
                </c:pt>
                <c:pt idx="6362">
                  <c:v>27569</c:v>
                </c:pt>
                <c:pt idx="6363">
                  <c:v>27570</c:v>
                </c:pt>
                <c:pt idx="6364">
                  <c:v>27571</c:v>
                </c:pt>
                <c:pt idx="6365">
                  <c:v>27572</c:v>
                </c:pt>
                <c:pt idx="6366">
                  <c:v>27575</c:v>
                </c:pt>
                <c:pt idx="6367">
                  <c:v>27576</c:v>
                </c:pt>
                <c:pt idx="6368">
                  <c:v>27577</c:v>
                </c:pt>
                <c:pt idx="6369">
                  <c:v>27578</c:v>
                </c:pt>
                <c:pt idx="6370">
                  <c:v>27582</c:v>
                </c:pt>
                <c:pt idx="6371">
                  <c:v>27583</c:v>
                </c:pt>
                <c:pt idx="6372">
                  <c:v>27584</c:v>
                </c:pt>
                <c:pt idx="6373">
                  <c:v>27585</c:v>
                </c:pt>
                <c:pt idx="6374">
                  <c:v>27586</c:v>
                </c:pt>
                <c:pt idx="6375">
                  <c:v>27589</c:v>
                </c:pt>
                <c:pt idx="6376">
                  <c:v>27590</c:v>
                </c:pt>
                <c:pt idx="6377">
                  <c:v>27591</c:v>
                </c:pt>
                <c:pt idx="6378">
                  <c:v>27592</c:v>
                </c:pt>
                <c:pt idx="6379">
                  <c:v>27593</c:v>
                </c:pt>
                <c:pt idx="6380">
                  <c:v>27596</c:v>
                </c:pt>
                <c:pt idx="6381">
                  <c:v>27597</c:v>
                </c:pt>
                <c:pt idx="6382">
                  <c:v>27598</c:v>
                </c:pt>
                <c:pt idx="6383">
                  <c:v>27599</c:v>
                </c:pt>
                <c:pt idx="6384">
                  <c:v>27600</c:v>
                </c:pt>
                <c:pt idx="6385">
                  <c:v>27603</c:v>
                </c:pt>
                <c:pt idx="6386">
                  <c:v>27604</c:v>
                </c:pt>
                <c:pt idx="6387">
                  <c:v>27605</c:v>
                </c:pt>
                <c:pt idx="6388">
                  <c:v>27606</c:v>
                </c:pt>
                <c:pt idx="6389">
                  <c:v>27607</c:v>
                </c:pt>
                <c:pt idx="6390">
                  <c:v>27610</c:v>
                </c:pt>
                <c:pt idx="6391">
                  <c:v>27611</c:v>
                </c:pt>
                <c:pt idx="6392">
                  <c:v>27612</c:v>
                </c:pt>
                <c:pt idx="6393">
                  <c:v>27613</c:v>
                </c:pt>
                <c:pt idx="6394">
                  <c:v>27614</c:v>
                </c:pt>
                <c:pt idx="6395">
                  <c:v>27617</c:v>
                </c:pt>
                <c:pt idx="6396">
                  <c:v>27618</c:v>
                </c:pt>
                <c:pt idx="6397">
                  <c:v>27619</c:v>
                </c:pt>
                <c:pt idx="6398">
                  <c:v>27620</c:v>
                </c:pt>
                <c:pt idx="6399">
                  <c:v>27621</c:v>
                </c:pt>
                <c:pt idx="6400">
                  <c:v>27624</c:v>
                </c:pt>
                <c:pt idx="6401">
                  <c:v>27625</c:v>
                </c:pt>
                <c:pt idx="6402">
                  <c:v>27626</c:v>
                </c:pt>
                <c:pt idx="6403">
                  <c:v>27627</c:v>
                </c:pt>
                <c:pt idx="6404">
                  <c:v>27628</c:v>
                </c:pt>
                <c:pt idx="6405">
                  <c:v>27631</c:v>
                </c:pt>
                <c:pt idx="6406">
                  <c:v>27632</c:v>
                </c:pt>
                <c:pt idx="6407">
                  <c:v>27633</c:v>
                </c:pt>
                <c:pt idx="6408">
                  <c:v>27634</c:v>
                </c:pt>
                <c:pt idx="6409">
                  <c:v>27635</c:v>
                </c:pt>
                <c:pt idx="6410">
                  <c:v>27639</c:v>
                </c:pt>
                <c:pt idx="6411">
                  <c:v>27640</c:v>
                </c:pt>
                <c:pt idx="6412">
                  <c:v>27641</c:v>
                </c:pt>
                <c:pt idx="6413">
                  <c:v>27642</c:v>
                </c:pt>
                <c:pt idx="6414">
                  <c:v>27645</c:v>
                </c:pt>
                <c:pt idx="6415">
                  <c:v>27646</c:v>
                </c:pt>
                <c:pt idx="6416">
                  <c:v>27647</c:v>
                </c:pt>
                <c:pt idx="6417">
                  <c:v>27648</c:v>
                </c:pt>
                <c:pt idx="6418">
                  <c:v>27649</c:v>
                </c:pt>
                <c:pt idx="6419">
                  <c:v>27652</c:v>
                </c:pt>
                <c:pt idx="6420">
                  <c:v>27653</c:v>
                </c:pt>
                <c:pt idx="6421">
                  <c:v>27654</c:v>
                </c:pt>
                <c:pt idx="6422">
                  <c:v>27655</c:v>
                </c:pt>
                <c:pt idx="6423">
                  <c:v>27656</c:v>
                </c:pt>
                <c:pt idx="6424">
                  <c:v>27659</c:v>
                </c:pt>
                <c:pt idx="6425">
                  <c:v>27660</c:v>
                </c:pt>
                <c:pt idx="6426">
                  <c:v>27661</c:v>
                </c:pt>
                <c:pt idx="6427">
                  <c:v>27662</c:v>
                </c:pt>
                <c:pt idx="6428">
                  <c:v>27663</c:v>
                </c:pt>
                <c:pt idx="6429">
                  <c:v>27666</c:v>
                </c:pt>
                <c:pt idx="6430">
                  <c:v>27667</c:v>
                </c:pt>
                <c:pt idx="6431">
                  <c:v>27668</c:v>
                </c:pt>
                <c:pt idx="6432">
                  <c:v>27669</c:v>
                </c:pt>
                <c:pt idx="6433">
                  <c:v>27670</c:v>
                </c:pt>
                <c:pt idx="6434">
                  <c:v>27673</c:v>
                </c:pt>
                <c:pt idx="6435">
                  <c:v>27674</c:v>
                </c:pt>
                <c:pt idx="6436">
                  <c:v>27675</c:v>
                </c:pt>
                <c:pt idx="6437">
                  <c:v>27676</c:v>
                </c:pt>
                <c:pt idx="6438">
                  <c:v>27677</c:v>
                </c:pt>
                <c:pt idx="6439">
                  <c:v>27680</c:v>
                </c:pt>
                <c:pt idx="6440">
                  <c:v>27681</c:v>
                </c:pt>
                <c:pt idx="6441">
                  <c:v>27682</c:v>
                </c:pt>
                <c:pt idx="6442">
                  <c:v>27683</c:v>
                </c:pt>
                <c:pt idx="6443">
                  <c:v>27684</c:v>
                </c:pt>
                <c:pt idx="6444">
                  <c:v>27687</c:v>
                </c:pt>
                <c:pt idx="6445">
                  <c:v>27688</c:v>
                </c:pt>
                <c:pt idx="6446">
                  <c:v>27689</c:v>
                </c:pt>
                <c:pt idx="6447">
                  <c:v>27690</c:v>
                </c:pt>
                <c:pt idx="6448">
                  <c:v>27691</c:v>
                </c:pt>
                <c:pt idx="6449">
                  <c:v>27694</c:v>
                </c:pt>
                <c:pt idx="6450">
                  <c:v>27695</c:v>
                </c:pt>
                <c:pt idx="6451">
                  <c:v>27696</c:v>
                </c:pt>
                <c:pt idx="6452">
                  <c:v>27697</c:v>
                </c:pt>
                <c:pt idx="6453">
                  <c:v>27698</c:v>
                </c:pt>
                <c:pt idx="6454">
                  <c:v>27701</c:v>
                </c:pt>
                <c:pt idx="6455">
                  <c:v>27702</c:v>
                </c:pt>
                <c:pt idx="6456">
                  <c:v>27703</c:v>
                </c:pt>
                <c:pt idx="6457">
                  <c:v>27704</c:v>
                </c:pt>
                <c:pt idx="6458">
                  <c:v>27705</c:v>
                </c:pt>
                <c:pt idx="6459">
                  <c:v>27708</c:v>
                </c:pt>
                <c:pt idx="6460">
                  <c:v>27709</c:v>
                </c:pt>
                <c:pt idx="6461">
                  <c:v>27710</c:v>
                </c:pt>
                <c:pt idx="6462">
                  <c:v>27711</c:v>
                </c:pt>
                <c:pt idx="6463">
                  <c:v>27712</c:v>
                </c:pt>
                <c:pt idx="6464">
                  <c:v>27715</c:v>
                </c:pt>
                <c:pt idx="6465">
                  <c:v>27716</c:v>
                </c:pt>
                <c:pt idx="6466">
                  <c:v>27717</c:v>
                </c:pt>
                <c:pt idx="6467">
                  <c:v>27718</c:v>
                </c:pt>
                <c:pt idx="6468">
                  <c:v>27719</c:v>
                </c:pt>
                <c:pt idx="6469">
                  <c:v>27722</c:v>
                </c:pt>
                <c:pt idx="6470">
                  <c:v>27723</c:v>
                </c:pt>
                <c:pt idx="6471">
                  <c:v>27724</c:v>
                </c:pt>
                <c:pt idx="6472">
                  <c:v>27726</c:v>
                </c:pt>
                <c:pt idx="6473">
                  <c:v>27729</c:v>
                </c:pt>
                <c:pt idx="6474">
                  <c:v>27730</c:v>
                </c:pt>
                <c:pt idx="6475">
                  <c:v>27731</c:v>
                </c:pt>
                <c:pt idx="6476">
                  <c:v>27732</c:v>
                </c:pt>
                <c:pt idx="6477">
                  <c:v>27733</c:v>
                </c:pt>
                <c:pt idx="6478">
                  <c:v>27736</c:v>
                </c:pt>
                <c:pt idx="6479">
                  <c:v>27737</c:v>
                </c:pt>
                <c:pt idx="6480">
                  <c:v>27738</c:v>
                </c:pt>
                <c:pt idx="6481">
                  <c:v>27739</c:v>
                </c:pt>
                <c:pt idx="6482">
                  <c:v>27740</c:v>
                </c:pt>
                <c:pt idx="6483">
                  <c:v>27743</c:v>
                </c:pt>
                <c:pt idx="6484">
                  <c:v>27744</c:v>
                </c:pt>
                <c:pt idx="6485">
                  <c:v>27745</c:v>
                </c:pt>
                <c:pt idx="6486">
                  <c:v>27746</c:v>
                </c:pt>
                <c:pt idx="6487">
                  <c:v>27747</c:v>
                </c:pt>
                <c:pt idx="6488">
                  <c:v>27750</c:v>
                </c:pt>
                <c:pt idx="6489">
                  <c:v>27751</c:v>
                </c:pt>
                <c:pt idx="6490">
                  <c:v>27752</c:v>
                </c:pt>
                <c:pt idx="6491">
                  <c:v>27754</c:v>
                </c:pt>
                <c:pt idx="6492">
                  <c:v>27757</c:v>
                </c:pt>
                <c:pt idx="6493">
                  <c:v>27758</c:v>
                </c:pt>
                <c:pt idx="6494">
                  <c:v>27759</c:v>
                </c:pt>
                <c:pt idx="6495">
                  <c:v>27761</c:v>
                </c:pt>
                <c:pt idx="6496">
                  <c:v>27764</c:v>
                </c:pt>
                <c:pt idx="6497">
                  <c:v>27765</c:v>
                </c:pt>
                <c:pt idx="6498">
                  <c:v>27766</c:v>
                </c:pt>
                <c:pt idx="6499">
                  <c:v>27767</c:v>
                </c:pt>
                <c:pt idx="6500">
                  <c:v>27768</c:v>
                </c:pt>
                <c:pt idx="6501">
                  <c:v>27771</c:v>
                </c:pt>
                <c:pt idx="6502">
                  <c:v>27772</c:v>
                </c:pt>
                <c:pt idx="6503">
                  <c:v>27773</c:v>
                </c:pt>
                <c:pt idx="6504">
                  <c:v>27774</c:v>
                </c:pt>
                <c:pt idx="6505">
                  <c:v>27775</c:v>
                </c:pt>
                <c:pt idx="6506">
                  <c:v>27778</c:v>
                </c:pt>
                <c:pt idx="6507">
                  <c:v>27779</c:v>
                </c:pt>
                <c:pt idx="6508">
                  <c:v>27780</c:v>
                </c:pt>
                <c:pt idx="6509">
                  <c:v>27781</c:v>
                </c:pt>
                <c:pt idx="6510">
                  <c:v>27782</c:v>
                </c:pt>
                <c:pt idx="6511">
                  <c:v>27785</c:v>
                </c:pt>
                <c:pt idx="6512">
                  <c:v>27786</c:v>
                </c:pt>
                <c:pt idx="6513">
                  <c:v>27787</c:v>
                </c:pt>
                <c:pt idx="6514">
                  <c:v>27788</c:v>
                </c:pt>
                <c:pt idx="6515">
                  <c:v>27789</c:v>
                </c:pt>
                <c:pt idx="6516">
                  <c:v>27792</c:v>
                </c:pt>
                <c:pt idx="6517">
                  <c:v>27793</c:v>
                </c:pt>
                <c:pt idx="6518">
                  <c:v>27794</c:v>
                </c:pt>
                <c:pt idx="6519">
                  <c:v>27795</c:v>
                </c:pt>
                <c:pt idx="6520">
                  <c:v>27796</c:v>
                </c:pt>
                <c:pt idx="6521">
                  <c:v>27799</c:v>
                </c:pt>
                <c:pt idx="6522">
                  <c:v>27800</c:v>
                </c:pt>
                <c:pt idx="6523">
                  <c:v>27801</c:v>
                </c:pt>
                <c:pt idx="6524">
                  <c:v>27802</c:v>
                </c:pt>
                <c:pt idx="6525">
                  <c:v>27803</c:v>
                </c:pt>
                <c:pt idx="6526">
                  <c:v>27807</c:v>
                </c:pt>
                <c:pt idx="6527">
                  <c:v>27808</c:v>
                </c:pt>
                <c:pt idx="6528">
                  <c:v>27809</c:v>
                </c:pt>
                <c:pt idx="6529">
                  <c:v>27810</c:v>
                </c:pt>
                <c:pt idx="6530">
                  <c:v>27813</c:v>
                </c:pt>
                <c:pt idx="6531">
                  <c:v>27814</c:v>
                </c:pt>
                <c:pt idx="6532">
                  <c:v>27815</c:v>
                </c:pt>
                <c:pt idx="6533">
                  <c:v>27816</c:v>
                </c:pt>
                <c:pt idx="6534">
                  <c:v>27817</c:v>
                </c:pt>
                <c:pt idx="6535">
                  <c:v>27820</c:v>
                </c:pt>
                <c:pt idx="6536">
                  <c:v>27821</c:v>
                </c:pt>
                <c:pt idx="6537">
                  <c:v>27822</c:v>
                </c:pt>
                <c:pt idx="6538">
                  <c:v>27823</c:v>
                </c:pt>
                <c:pt idx="6539">
                  <c:v>27824</c:v>
                </c:pt>
                <c:pt idx="6540">
                  <c:v>27827</c:v>
                </c:pt>
                <c:pt idx="6541">
                  <c:v>27828</c:v>
                </c:pt>
                <c:pt idx="6542">
                  <c:v>27829</c:v>
                </c:pt>
                <c:pt idx="6543">
                  <c:v>27830</c:v>
                </c:pt>
                <c:pt idx="6544">
                  <c:v>27831</c:v>
                </c:pt>
                <c:pt idx="6545">
                  <c:v>27834</c:v>
                </c:pt>
                <c:pt idx="6546">
                  <c:v>27835</c:v>
                </c:pt>
                <c:pt idx="6547">
                  <c:v>27836</c:v>
                </c:pt>
                <c:pt idx="6548">
                  <c:v>27837</c:v>
                </c:pt>
                <c:pt idx="6549">
                  <c:v>27838</c:v>
                </c:pt>
                <c:pt idx="6550">
                  <c:v>27841</c:v>
                </c:pt>
                <c:pt idx="6551">
                  <c:v>27842</c:v>
                </c:pt>
                <c:pt idx="6552">
                  <c:v>27843</c:v>
                </c:pt>
                <c:pt idx="6553">
                  <c:v>27844</c:v>
                </c:pt>
                <c:pt idx="6554">
                  <c:v>27845</c:v>
                </c:pt>
                <c:pt idx="6555">
                  <c:v>27848</c:v>
                </c:pt>
                <c:pt idx="6556">
                  <c:v>27849</c:v>
                </c:pt>
                <c:pt idx="6557">
                  <c:v>27850</c:v>
                </c:pt>
                <c:pt idx="6558">
                  <c:v>27851</c:v>
                </c:pt>
                <c:pt idx="6559">
                  <c:v>27852</c:v>
                </c:pt>
                <c:pt idx="6560">
                  <c:v>27855</c:v>
                </c:pt>
                <c:pt idx="6561">
                  <c:v>27856</c:v>
                </c:pt>
                <c:pt idx="6562">
                  <c:v>27857</c:v>
                </c:pt>
                <c:pt idx="6563">
                  <c:v>27858</c:v>
                </c:pt>
                <c:pt idx="6564">
                  <c:v>27859</c:v>
                </c:pt>
                <c:pt idx="6565">
                  <c:v>27862</c:v>
                </c:pt>
                <c:pt idx="6566">
                  <c:v>27863</c:v>
                </c:pt>
                <c:pt idx="6567">
                  <c:v>27864</c:v>
                </c:pt>
                <c:pt idx="6568">
                  <c:v>27865</c:v>
                </c:pt>
                <c:pt idx="6569">
                  <c:v>27869</c:v>
                </c:pt>
                <c:pt idx="6570">
                  <c:v>27870</c:v>
                </c:pt>
                <c:pt idx="6571">
                  <c:v>27871</c:v>
                </c:pt>
                <c:pt idx="6572">
                  <c:v>27872</c:v>
                </c:pt>
                <c:pt idx="6573">
                  <c:v>27873</c:v>
                </c:pt>
                <c:pt idx="6574">
                  <c:v>27876</c:v>
                </c:pt>
                <c:pt idx="6575">
                  <c:v>27877</c:v>
                </c:pt>
                <c:pt idx="6576">
                  <c:v>27878</c:v>
                </c:pt>
                <c:pt idx="6577">
                  <c:v>27879</c:v>
                </c:pt>
                <c:pt idx="6578">
                  <c:v>27880</c:v>
                </c:pt>
                <c:pt idx="6579">
                  <c:v>27883</c:v>
                </c:pt>
                <c:pt idx="6580">
                  <c:v>27884</c:v>
                </c:pt>
                <c:pt idx="6581">
                  <c:v>27885</c:v>
                </c:pt>
                <c:pt idx="6582">
                  <c:v>27886</c:v>
                </c:pt>
                <c:pt idx="6583">
                  <c:v>27887</c:v>
                </c:pt>
                <c:pt idx="6584">
                  <c:v>27890</c:v>
                </c:pt>
                <c:pt idx="6585">
                  <c:v>27891</c:v>
                </c:pt>
                <c:pt idx="6586">
                  <c:v>27892</c:v>
                </c:pt>
                <c:pt idx="6587">
                  <c:v>27893</c:v>
                </c:pt>
                <c:pt idx="6588">
                  <c:v>27894</c:v>
                </c:pt>
                <c:pt idx="6589">
                  <c:v>27897</c:v>
                </c:pt>
                <c:pt idx="6590">
                  <c:v>27898</c:v>
                </c:pt>
                <c:pt idx="6591">
                  <c:v>27899</c:v>
                </c:pt>
                <c:pt idx="6592">
                  <c:v>27900</c:v>
                </c:pt>
                <c:pt idx="6593">
                  <c:v>27901</c:v>
                </c:pt>
                <c:pt idx="6594">
                  <c:v>27904</c:v>
                </c:pt>
                <c:pt idx="6595">
                  <c:v>27905</c:v>
                </c:pt>
                <c:pt idx="6596">
                  <c:v>27906</c:v>
                </c:pt>
                <c:pt idx="6597">
                  <c:v>27907</c:v>
                </c:pt>
                <c:pt idx="6598">
                  <c:v>27908</c:v>
                </c:pt>
                <c:pt idx="6599">
                  <c:v>27912</c:v>
                </c:pt>
                <c:pt idx="6600">
                  <c:v>27913</c:v>
                </c:pt>
                <c:pt idx="6601">
                  <c:v>27914</c:v>
                </c:pt>
                <c:pt idx="6602">
                  <c:v>27915</c:v>
                </c:pt>
                <c:pt idx="6603">
                  <c:v>27918</c:v>
                </c:pt>
                <c:pt idx="6604">
                  <c:v>27919</c:v>
                </c:pt>
                <c:pt idx="6605">
                  <c:v>27920</c:v>
                </c:pt>
                <c:pt idx="6606">
                  <c:v>27921</c:v>
                </c:pt>
                <c:pt idx="6607">
                  <c:v>27922</c:v>
                </c:pt>
                <c:pt idx="6608">
                  <c:v>27925</c:v>
                </c:pt>
                <c:pt idx="6609">
                  <c:v>27926</c:v>
                </c:pt>
                <c:pt idx="6610">
                  <c:v>27927</c:v>
                </c:pt>
                <c:pt idx="6611">
                  <c:v>27928</c:v>
                </c:pt>
                <c:pt idx="6612">
                  <c:v>27929</c:v>
                </c:pt>
                <c:pt idx="6613">
                  <c:v>27932</c:v>
                </c:pt>
                <c:pt idx="6614">
                  <c:v>27933</c:v>
                </c:pt>
                <c:pt idx="6615">
                  <c:v>27934</c:v>
                </c:pt>
                <c:pt idx="6616">
                  <c:v>27935</c:v>
                </c:pt>
                <c:pt idx="6617">
                  <c:v>27936</c:v>
                </c:pt>
                <c:pt idx="6618">
                  <c:v>27939</c:v>
                </c:pt>
                <c:pt idx="6619">
                  <c:v>27940</c:v>
                </c:pt>
                <c:pt idx="6620">
                  <c:v>27941</c:v>
                </c:pt>
                <c:pt idx="6621">
                  <c:v>27942</c:v>
                </c:pt>
                <c:pt idx="6622">
                  <c:v>27943</c:v>
                </c:pt>
                <c:pt idx="6623">
                  <c:v>27947</c:v>
                </c:pt>
                <c:pt idx="6624">
                  <c:v>27948</c:v>
                </c:pt>
                <c:pt idx="6625">
                  <c:v>27949</c:v>
                </c:pt>
                <c:pt idx="6626">
                  <c:v>27950</c:v>
                </c:pt>
                <c:pt idx="6627">
                  <c:v>27953</c:v>
                </c:pt>
                <c:pt idx="6628">
                  <c:v>27954</c:v>
                </c:pt>
                <c:pt idx="6629">
                  <c:v>27955</c:v>
                </c:pt>
                <c:pt idx="6630">
                  <c:v>27956</c:v>
                </c:pt>
                <c:pt idx="6631">
                  <c:v>27957</c:v>
                </c:pt>
                <c:pt idx="6632">
                  <c:v>27960</c:v>
                </c:pt>
                <c:pt idx="6633">
                  <c:v>27961</c:v>
                </c:pt>
                <c:pt idx="6634">
                  <c:v>27962</c:v>
                </c:pt>
                <c:pt idx="6635">
                  <c:v>27963</c:v>
                </c:pt>
                <c:pt idx="6636">
                  <c:v>27964</c:v>
                </c:pt>
                <c:pt idx="6637">
                  <c:v>27967</c:v>
                </c:pt>
                <c:pt idx="6638">
                  <c:v>27968</c:v>
                </c:pt>
                <c:pt idx="6639">
                  <c:v>27969</c:v>
                </c:pt>
                <c:pt idx="6640">
                  <c:v>27970</c:v>
                </c:pt>
                <c:pt idx="6641">
                  <c:v>27971</c:v>
                </c:pt>
                <c:pt idx="6642">
                  <c:v>27974</c:v>
                </c:pt>
                <c:pt idx="6643">
                  <c:v>27975</c:v>
                </c:pt>
                <c:pt idx="6644">
                  <c:v>27976</c:v>
                </c:pt>
                <c:pt idx="6645">
                  <c:v>27977</c:v>
                </c:pt>
                <c:pt idx="6646">
                  <c:v>27978</c:v>
                </c:pt>
                <c:pt idx="6647">
                  <c:v>27981</c:v>
                </c:pt>
                <c:pt idx="6648">
                  <c:v>27982</c:v>
                </c:pt>
                <c:pt idx="6649">
                  <c:v>27983</c:v>
                </c:pt>
                <c:pt idx="6650">
                  <c:v>27984</c:v>
                </c:pt>
                <c:pt idx="6651">
                  <c:v>27985</c:v>
                </c:pt>
                <c:pt idx="6652">
                  <c:v>27988</c:v>
                </c:pt>
                <c:pt idx="6653">
                  <c:v>27989</c:v>
                </c:pt>
                <c:pt idx="6654">
                  <c:v>27990</c:v>
                </c:pt>
                <c:pt idx="6655">
                  <c:v>27991</c:v>
                </c:pt>
                <c:pt idx="6656">
                  <c:v>27992</c:v>
                </c:pt>
                <c:pt idx="6657">
                  <c:v>27995</c:v>
                </c:pt>
                <c:pt idx="6658">
                  <c:v>27996</c:v>
                </c:pt>
                <c:pt idx="6659">
                  <c:v>27997</c:v>
                </c:pt>
                <c:pt idx="6660">
                  <c:v>27998</c:v>
                </c:pt>
                <c:pt idx="6661">
                  <c:v>27999</c:v>
                </c:pt>
                <c:pt idx="6662">
                  <c:v>28002</c:v>
                </c:pt>
                <c:pt idx="6663">
                  <c:v>28003</c:v>
                </c:pt>
                <c:pt idx="6664">
                  <c:v>28004</c:v>
                </c:pt>
                <c:pt idx="6665">
                  <c:v>28005</c:v>
                </c:pt>
                <c:pt idx="6666">
                  <c:v>28006</c:v>
                </c:pt>
                <c:pt idx="6667">
                  <c:v>28010</c:v>
                </c:pt>
                <c:pt idx="6668">
                  <c:v>28011</c:v>
                </c:pt>
                <c:pt idx="6669">
                  <c:v>28012</c:v>
                </c:pt>
                <c:pt idx="6670">
                  <c:v>28013</c:v>
                </c:pt>
                <c:pt idx="6671">
                  <c:v>28016</c:v>
                </c:pt>
                <c:pt idx="6672">
                  <c:v>28017</c:v>
                </c:pt>
                <c:pt idx="6673">
                  <c:v>28018</c:v>
                </c:pt>
                <c:pt idx="6674">
                  <c:v>28019</c:v>
                </c:pt>
                <c:pt idx="6675">
                  <c:v>28020</c:v>
                </c:pt>
                <c:pt idx="6676">
                  <c:v>28023</c:v>
                </c:pt>
                <c:pt idx="6677">
                  <c:v>28024</c:v>
                </c:pt>
                <c:pt idx="6678">
                  <c:v>28025</c:v>
                </c:pt>
                <c:pt idx="6679">
                  <c:v>28026</c:v>
                </c:pt>
                <c:pt idx="6680">
                  <c:v>28027</c:v>
                </c:pt>
                <c:pt idx="6681">
                  <c:v>28030</c:v>
                </c:pt>
                <c:pt idx="6682">
                  <c:v>28031</c:v>
                </c:pt>
                <c:pt idx="6683">
                  <c:v>28032</c:v>
                </c:pt>
                <c:pt idx="6684">
                  <c:v>28033</c:v>
                </c:pt>
                <c:pt idx="6685">
                  <c:v>28034</c:v>
                </c:pt>
                <c:pt idx="6686">
                  <c:v>28037</c:v>
                </c:pt>
                <c:pt idx="6687">
                  <c:v>28038</c:v>
                </c:pt>
                <c:pt idx="6688">
                  <c:v>28039</c:v>
                </c:pt>
                <c:pt idx="6689">
                  <c:v>28040</c:v>
                </c:pt>
                <c:pt idx="6690">
                  <c:v>28041</c:v>
                </c:pt>
                <c:pt idx="6691">
                  <c:v>28044</c:v>
                </c:pt>
                <c:pt idx="6692">
                  <c:v>28045</c:v>
                </c:pt>
                <c:pt idx="6693">
                  <c:v>28046</c:v>
                </c:pt>
                <c:pt idx="6694">
                  <c:v>28047</c:v>
                </c:pt>
                <c:pt idx="6695">
                  <c:v>28048</c:v>
                </c:pt>
                <c:pt idx="6696">
                  <c:v>28051</c:v>
                </c:pt>
                <c:pt idx="6697">
                  <c:v>28052</c:v>
                </c:pt>
                <c:pt idx="6698">
                  <c:v>28053</c:v>
                </c:pt>
                <c:pt idx="6699">
                  <c:v>28054</c:v>
                </c:pt>
                <c:pt idx="6700">
                  <c:v>28055</c:v>
                </c:pt>
                <c:pt idx="6701">
                  <c:v>28058</c:v>
                </c:pt>
                <c:pt idx="6702">
                  <c:v>28059</c:v>
                </c:pt>
                <c:pt idx="6703">
                  <c:v>28060</c:v>
                </c:pt>
                <c:pt idx="6704">
                  <c:v>28061</c:v>
                </c:pt>
                <c:pt idx="6705">
                  <c:v>28062</c:v>
                </c:pt>
                <c:pt idx="6706">
                  <c:v>28065</c:v>
                </c:pt>
                <c:pt idx="6707">
                  <c:v>28067</c:v>
                </c:pt>
                <c:pt idx="6708">
                  <c:v>28068</c:v>
                </c:pt>
                <c:pt idx="6709">
                  <c:v>28069</c:v>
                </c:pt>
                <c:pt idx="6710">
                  <c:v>28072</c:v>
                </c:pt>
                <c:pt idx="6711">
                  <c:v>28073</c:v>
                </c:pt>
                <c:pt idx="6712">
                  <c:v>28074</c:v>
                </c:pt>
                <c:pt idx="6713">
                  <c:v>28075</c:v>
                </c:pt>
                <c:pt idx="6714">
                  <c:v>28076</c:v>
                </c:pt>
                <c:pt idx="6715">
                  <c:v>28079</c:v>
                </c:pt>
                <c:pt idx="6716">
                  <c:v>28080</c:v>
                </c:pt>
                <c:pt idx="6717">
                  <c:v>28081</c:v>
                </c:pt>
                <c:pt idx="6718">
                  <c:v>28082</c:v>
                </c:pt>
                <c:pt idx="6719">
                  <c:v>28083</c:v>
                </c:pt>
                <c:pt idx="6720">
                  <c:v>28086</c:v>
                </c:pt>
                <c:pt idx="6721">
                  <c:v>28087</c:v>
                </c:pt>
                <c:pt idx="6722">
                  <c:v>28088</c:v>
                </c:pt>
                <c:pt idx="6723">
                  <c:v>28090</c:v>
                </c:pt>
                <c:pt idx="6724">
                  <c:v>28093</c:v>
                </c:pt>
                <c:pt idx="6725">
                  <c:v>28094</c:v>
                </c:pt>
                <c:pt idx="6726">
                  <c:v>28095</c:v>
                </c:pt>
                <c:pt idx="6727">
                  <c:v>28096</c:v>
                </c:pt>
                <c:pt idx="6728">
                  <c:v>28097</c:v>
                </c:pt>
                <c:pt idx="6729">
                  <c:v>28100</c:v>
                </c:pt>
                <c:pt idx="6730">
                  <c:v>28101</c:v>
                </c:pt>
                <c:pt idx="6731">
                  <c:v>28102</c:v>
                </c:pt>
                <c:pt idx="6732">
                  <c:v>28103</c:v>
                </c:pt>
                <c:pt idx="6733">
                  <c:v>28104</c:v>
                </c:pt>
                <c:pt idx="6734">
                  <c:v>28107</c:v>
                </c:pt>
                <c:pt idx="6735">
                  <c:v>28108</c:v>
                </c:pt>
                <c:pt idx="6736">
                  <c:v>28109</c:v>
                </c:pt>
                <c:pt idx="6737">
                  <c:v>28110</c:v>
                </c:pt>
                <c:pt idx="6738">
                  <c:v>28111</c:v>
                </c:pt>
                <c:pt idx="6739">
                  <c:v>28114</c:v>
                </c:pt>
                <c:pt idx="6740">
                  <c:v>28115</c:v>
                </c:pt>
                <c:pt idx="6741">
                  <c:v>28116</c:v>
                </c:pt>
                <c:pt idx="6742">
                  <c:v>28117</c:v>
                </c:pt>
                <c:pt idx="6743">
                  <c:v>28121</c:v>
                </c:pt>
                <c:pt idx="6744">
                  <c:v>28122</c:v>
                </c:pt>
                <c:pt idx="6745">
                  <c:v>28123</c:v>
                </c:pt>
                <c:pt idx="6746">
                  <c:v>28124</c:v>
                </c:pt>
                <c:pt idx="6747">
                  <c:v>28125</c:v>
                </c:pt>
                <c:pt idx="6748">
                  <c:v>28128</c:v>
                </c:pt>
                <c:pt idx="6749">
                  <c:v>28129</c:v>
                </c:pt>
                <c:pt idx="6750">
                  <c:v>28130</c:v>
                </c:pt>
                <c:pt idx="6751">
                  <c:v>28131</c:v>
                </c:pt>
                <c:pt idx="6752">
                  <c:v>28132</c:v>
                </c:pt>
                <c:pt idx="6753">
                  <c:v>28135</c:v>
                </c:pt>
                <c:pt idx="6754">
                  <c:v>28136</c:v>
                </c:pt>
                <c:pt idx="6755">
                  <c:v>28137</c:v>
                </c:pt>
                <c:pt idx="6756">
                  <c:v>28138</c:v>
                </c:pt>
                <c:pt idx="6757">
                  <c:v>28139</c:v>
                </c:pt>
                <c:pt idx="6758">
                  <c:v>28142</c:v>
                </c:pt>
                <c:pt idx="6759">
                  <c:v>28143</c:v>
                </c:pt>
                <c:pt idx="6760">
                  <c:v>28144</c:v>
                </c:pt>
                <c:pt idx="6761">
                  <c:v>28145</c:v>
                </c:pt>
                <c:pt idx="6762">
                  <c:v>28146</c:v>
                </c:pt>
                <c:pt idx="6763">
                  <c:v>28149</c:v>
                </c:pt>
                <c:pt idx="6764">
                  <c:v>28150</c:v>
                </c:pt>
                <c:pt idx="6765">
                  <c:v>28151</c:v>
                </c:pt>
                <c:pt idx="6766">
                  <c:v>28152</c:v>
                </c:pt>
                <c:pt idx="6767">
                  <c:v>28153</c:v>
                </c:pt>
                <c:pt idx="6768">
                  <c:v>28156</c:v>
                </c:pt>
                <c:pt idx="6769">
                  <c:v>28157</c:v>
                </c:pt>
                <c:pt idx="6770">
                  <c:v>28158</c:v>
                </c:pt>
                <c:pt idx="6771">
                  <c:v>28159</c:v>
                </c:pt>
                <c:pt idx="6772">
                  <c:v>28160</c:v>
                </c:pt>
                <c:pt idx="6773">
                  <c:v>28163</c:v>
                </c:pt>
                <c:pt idx="6774">
                  <c:v>28164</c:v>
                </c:pt>
                <c:pt idx="6775">
                  <c:v>28165</c:v>
                </c:pt>
                <c:pt idx="6776">
                  <c:v>28166</c:v>
                </c:pt>
                <c:pt idx="6777">
                  <c:v>28167</c:v>
                </c:pt>
                <c:pt idx="6778">
                  <c:v>28170</c:v>
                </c:pt>
                <c:pt idx="6779">
                  <c:v>28171</c:v>
                </c:pt>
                <c:pt idx="6780">
                  <c:v>28172</c:v>
                </c:pt>
                <c:pt idx="6781">
                  <c:v>28173</c:v>
                </c:pt>
                <c:pt idx="6782">
                  <c:v>28174</c:v>
                </c:pt>
                <c:pt idx="6783">
                  <c:v>28178</c:v>
                </c:pt>
                <c:pt idx="6784">
                  <c:v>28179</c:v>
                </c:pt>
                <c:pt idx="6785">
                  <c:v>28180</c:v>
                </c:pt>
                <c:pt idx="6786">
                  <c:v>28181</c:v>
                </c:pt>
                <c:pt idx="6787">
                  <c:v>28184</c:v>
                </c:pt>
                <c:pt idx="6788">
                  <c:v>28185</c:v>
                </c:pt>
                <c:pt idx="6789">
                  <c:v>28186</c:v>
                </c:pt>
                <c:pt idx="6790">
                  <c:v>28187</c:v>
                </c:pt>
                <c:pt idx="6791">
                  <c:v>28188</c:v>
                </c:pt>
                <c:pt idx="6792">
                  <c:v>28191</c:v>
                </c:pt>
                <c:pt idx="6793">
                  <c:v>28192</c:v>
                </c:pt>
                <c:pt idx="6794">
                  <c:v>28193</c:v>
                </c:pt>
                <c:pt idx="6795">
                  <c:v>28194</c:v>
                </c:pt>
                <c:pt idx="6796">
                  <c:v>28195</c:v>
                </c:pt>
                <c:pt idx="6797">
                  <c:v>28198</c:v>
                </c:pt>
                <c:pt idx="6798">
                  <c:v>28199</c:v>
                </c:pt>
                <c:pt idx="6799">
                  <c:v>28200</c:v>
                </c:pt>
                <c:pt idx="6800">
                  <c:v>28201</c:v>
                </c:pt>
                <c:pt idx="6801">
                  <c:v>28202</c:v>
                </c:pt>
                <c:pt idx="6802">
                  <c:v>28205</c:v>
                </c:pt>
                <c:pt idx="6803">
                  <c:v>28206</c:v>
                </c:pt>
                <c:pt idx="6804">
                  <c:v>28207</c:v>
                </c:pt>
                <c:pt idx="6805">
                  <c:v>28208</c:v>
                </c:pt>
                <c:pt idx="6806">
                  <c:v>28209</c:v>
                </c:pt>
                <c:pt idx="6807">
                  <c:v>28212</c:v>
                </c:pt>
                <c:pt idx="6808">
                  <c:v>28213</c:v>
                </c:pt>
                <c:pt idx="6809">
                  <c:v>28214</c:v>
                </c:pt>
                <c:pt idx="6810">
                  <c:v>28215</c:v>
                </c:pt>
                <c:pt idx="6811">
                  <c:v>28216</c:v>
                </c:pt>
                <c:pt idx="6812">
                  <c:v>28219</c:v>
                </c:pt>
                <c:pt idx="6813">
                  <c:v>28220</c:v>
                </c:pt>
                <c:pt idx="6814">
                  <c:v>28221</c:v>
                </c:pt>
                <c:pt idx="6815">
                  <c:v>28222</c:v>
                </c:pt>
                <c:pt idx="6816">
                  <c:v>28226</c:v>
                </c:pt>
                <c:pt idx="6817">
                  <c:v>28227</c:v>
                </c:pt>
                <c:pt idx="6818">
                  <c:v>28228</c:v>
                </c:pt>
                <c:pt idx="6819">
                  <c:v>28229</c:v>
                </c:pt>
                <c:pt idx="6820">
                  <c:v>28230</c:v>
                </c:pt>
                <c:pt idx="6821">
                  <c:v>28233</c:v>
                </c:pt>
                <c:pt idx="6822">
                  <c:v>28234</c:v>
                </c:pt>
                <c:pt idx="6823">
                  <c:v>28235</c:v>
                </c:pt>
                <c:pt idx="6824">
                  <c:v>28236</c:v>
                </c:pt>
                <c:pt idx="6825">
                  <c:v>28237</c:v>
                </c:pt>
                <c:pt idx="6826">
                  <c:v>28240</c:v>
                </c:pt>
                <c:pt idx="6827">
                  <c:v>28241</c:v>
                </c:pt>
                <c:pt idx="6828">
                  <c:v>28242</c:v>
                </c:pt>
                <c:pt idx="6829">
                  <c:v>28243</c:v>
                </c:pt>
                <c:pt idx="6830">
                  <c:v>28244</c:v>
                </c:pt>
                <c:pt idx="6831">
                  <c:v>28247</c:v>
                </c:pt>
                <c:pt idx="6832">
                  <c:v>28248</c:v>
                </c:pt>
                <c:pt idx="6833">
                  <c:v>28249</c:v>
                </c:pt>
                <c:pt idx="6834">
                  <c:v>28250</c:v>
                </c:pt>
                <c:pt idx="6835">
                  <c:v>28251</c:v>
                </c:pt>
                <c:pt idx="6836">
                  <c:v>28254</c:v>
                </c:pt>
                <c:pt idx="6837">
                  <c:v>28255</c:v>
                </c:pt>
                <c:pt idx="6838">
                  <c:v>28256</c:v>
                </c:pt>
                <c:pt idx="6839">
                  <c:v>28257</c:v>
                </c:pt>
                <c:pt idx="6840">
                  <c:v>28258</c:v>
                </c:pt>
                <c:pt idx="6841">
                  <c:v>28261</c:v>
                </c:pt>
                <c:pt idx="6842">
                  <c:v>28262</c:v>
                </c:pt>
                <c:pt idx="6843">
                  <c:v>28263</c:v>
                </c:pt>
                <c:pt idx="6844">
                  <c:v>28264</c:v>
                </c:pt>
                <c:pt idx="6845">
                  <c:v>28265</c:v>
                </c:pt>
                <c:pt idx="6846">
                  <c:v>28268</c:v>
                </c:pt>
                <c:pt idx="6847">
                  <c:v>28269</c:v>
                </c:pt>
                <c:pt idx="6848">
                  <c:v>28270</c:v>
                </c:pt>
                <c:pt idx="6849">
                  <c:v>28271</c:v>
                </c:pt>
                <c:pt idx="6850">
                  <c:v>28272</c:v>
                </c:pt>
                <c:pt idx="6851">
                  <c:v>28276</c:v>
                </c:pt>
                <c:pt idx="6852">
                  <c:v>28277</c:v>
                </c:pt>
                <c:pt idx="6853">
                  <c:v>28278</c:v>
                </c:pt>
                <c:pt idx="6854">
                  <c:v>28279</c:v>
                </c:pt>
                <c:pt idx="6855">
                  <c:v>28282</c:v>
                </c:pt>
                <c:pt idx="6856">
                  <c:v>28283</c:v>
                </c:pt>
                <c:pt idx="6857">
                  <c:v>28284</c:v>
                </c:pt>
                <c:pt idx="6858">
                  <c:v>28285</c:v>
                </c:pt>
                <c:pt idx="6859">
                  <c:v>28286</c:v>
                </c:pt>
                <c:pt idx="6860">
                  <c:v>28289</c:v>
                </c:pt>
                <c:pt idx="6861">
                  <c:v>28290</c:v>
                </c:pt>
                <c:pt idx="6862">
                  <c:v>28291</c:v>
                </c:pt>
                <c:pt idx="6863">
                  <c:v>28292</c:v>
                </c:pt>
                <c:pt idx="6864">
                  <c:v>28293</c:v>
                </c:pt>
                <c:pt idx="6865">
                  <c:v>28296</c:v>
                </c:pt>
                <c:pt idx="6866">
                  <c:v>28297</c:v>
                </c:pt>
                <c:pt idx="6867">
                  <c:v>28298</c:v>
                </c:pt>
                <c:pt idx="6868">
                  <c:v>28299</c:v>
                </c:pt>
                <c:pt idx="6869">
                  <c:v>28300</c:v>
                </c:pt>
                <c:pt idx="6870">
                  <c:v>28303</c:v>
                </c:pt>
                <c:pt idx="6871">
                  <c:v>28304</c:v>
                </c:pt>
                <c:pt idx="6872">
                  <c:v>28305</c:v>
                </c:pt>
                <c:pt idx="6873">
                  <c:v>28306</c:v>
                </c:pt>
                <c:pt idx="6874">
                  <c:v>28307</c:v>
                </c:pt>
                <c:pt idx="6875">
                  <c:v>28311</c:v>
                </c:pt>
                <c:pt idx="6876">
                  <c:v>28312</c:v>
                </c:pt>
                <c:pt idx="6877">
                  <c:v>28313</c:v>
                </c:pt>
                <c:pt idx="6878">
                  <c:v>28314</c:v>
                </c:pt>
                <c:pt idx="6879">
                  <c:v>28317</c:v>
                </c:pt>
                <c:pt idx="6880">
                  <c:v>28318</c:v>
                </c:pt>
                <c:pt idx="6881">
                  <c:v>28319</c:v>
                </c:pt>
                <c:pt idx="6882">
                  <c:v>28321</c:v>
                </c:pt>
                <c:pt idx="6883">
                  <c:v>28324</c:v>
                </c:pt>
                <c:pt idx="6884">
                  <c:v>28325</c:v>
                </c:pt>
                <c:pt idx="6885">
                  <c:v>28326</c:v>
                </c:pt>
                <c:pt idx="6886">
                  <c:v>28327</c:v>
                </c:pt>
                <c:pt idx="6887">
                  <c:v>28328</c:v>
                </c:pt>
                <c:pt idx="6888">
                  <c:v>28331</c:v>
                </c:pt>
                <c:pt idx="6889">
                  <c:v>28332</c:v>
                </c:pt>
                <c:pt idx="6890">
                  <c:v>28333</c:v>
                </c:pt>
                <c:pt idx="6891">
                  <c:v>28334</c:v>
                </c:pt>
                <c:pt idx="6892">
                  <c:v>28335</c:v>
                </c:pt>
                <c:pt idx="6893">
                  <c:v>28338</c:v>
                </c:pt>
                <c:pt idx="6894">
                  <c:v>28339</c:v>
                </c:pt>
                <c:pt idx="6895">
                  <c:v>28340</c:v>
                </c:pt>
                <c:pt idx="6896">
                  <c:v>28341</c:v>
                </c:pt>
                <c:pt idx="6897">
                  <c:v>28342</c:v>
                </c:pt>
                <c:pt idx="6898">
                  <c:v>28345</c:v>
                </c:pt>
                <c:pt idx="6899">
                  <c:v>28346</c:v>
                </c:pt>
                <c:pt idx="6900">
                  <c:v>28347</c:v>
                </c:pt>
                <c:pt idx="6901">
                  <c:v>28348</c:v>
                </c:pt>
                <c:pt idx="6902">
                  <c:v>28349</c:v>
                </c:pt>
                <c:pt idx="6903">
                  <c:v>28352</c:v>
                </c:pt>
                <c:pt idx="6904">
                  <c:v>28353</c:v>
                </c:pt>
                <c:pt idx="6905">
                  <c:v>28354</c:v>
                </c:pt>
                <c:pt idx="6906">
                  <c:v>28355</c:v>
                </c:pt>
                <c:pt idx="6907">
                  <c:v>28356</c:v>
                </c:pt>
                <c:pt idx="6908">
                  <c:v>28359</c:v>
                </c:pt>
                <c:pt idx="6909">
                  <c:v>28360</c:v>
                </c:pt>
                <c:pt idx="6910">
                  <c:v>28361</c:v>
                </c:pt>
                <c:pt idx="6911">
                  <c:v>28362</c:v>
                </c:pt>
                <c:pt idx="6912">
                  <c:v>28363</c:v>
                </c:pt>
                <c:pt idx="6913">
                  <c:v>28366</c:v>
                </c:pt>
                <c:pt idx="6914">
                  <c:v>28367</c:v>
                </c:pt>
                <c:pt idx="6915">
                  <c:v>28368</c:v>
                </c:pt>
                <c:pt idx="6916">
                  <c:v>28369</c:v>
                </c:pt>
                <c:pt idx="6917">
                  <c:v>28370</c:v>
                </c:pt>
                <c:pt idx="6918">
                  <c:v>28374</c:v>
                </c:pt>
                <c:pt idx="6919">
                  <c:v>28375</c:v>
                </c:pt>
                <c:pt idx="6920">
                  <c:v>28376</c:v>
                </c:pt>
                <c:pt idx="6921">
                  <c:v>28377</c:v>
                </c:pt>
                <c:pt idx="6922">
                  <c:v>28380</c:v>
                </c:pt>
                <c:pt idx="6923">
                  <c:v>28381</c:v>
                </c:pt>
                <c:pt idx="6924">
                  <c:v>28382</c:v>
                </c:pt>
                <c:pt idx="6925">
                  <c:v>28383</c:v>
                </c:pt>
                <c:pt idx="6926">
                  <c:v>28384</c:v>
                </c:pt>
                <c:pt idx="6927">
                  <c:v>28387</c:v>
                </c:pt>
                <c:pt idx="6928">
                  <c:v>28388</c:v>
                </c:pt>
                <c:pt idx="6929">
                  <c:v>28389</c:v>
                </c:pt>
                <c:pt idx="6930">
                  <c:v>28390</c:v>
                </c:pt>
                <c:pt idx="6931">
                  <c:v>28391</c:v>
                </c:pt>
                <c:pt idx="6932">
                  <c:v>28394</c:v>
                </c:pt>
                <c:pt idx="6933">
                  <c:v>28395</c:v>
                </c:pt>
                <c:pt idx="6934">
                  <c:v>28396</c:v>
                </c:pt>
                <c:pt idx="6935">
                  <c:v>28397</c:v>
                </c:pt>
                <c:pt idx="6936">
                  <c:v>28398</c:v>
                </c:pt>
                <c:pt idx="6937">
                  <c:v>28401</c:v>
                </c:pt>
                <c:pt idx="6938">
                  <c:v>28402</c:v>
                </c:pt>
                <c:pt idx="6939">
                  <c:v>28403</c:v>
                </c:pt>
                <c:pt idx="6940">
                  <c:v>28404</c:v>
                </c:pt>
                <c:pt idx="6941">
                  <c:v>28405</c:v>
                </c:pt>
                <c:pt idx="6942">
                  <c:v>28408</c:v>
                </c:pt>
                <c:pt idx="6943">
                  <c:v>28409</c:v>
                </c:pt>
                <c:pt idx="6944">
                  <c:v>28410</c:v>
                </c:pt>
                <c:pt idx="6945">
                  <c:v>28411</c:v>
                </c:pt>
                <c:pt idx="6946">
                  <c:v>28412</c:v>
                </c:pt>
                <c:pt idx="6947">
                  <c:v>28415</c:v>
                </c:pt>
                <c:pt idx="6948">
                  <c:v>28416</c:v>
                </c:pt>
                <c:pt idx="6949">
                  <c:v>28417</c:v>
                </c:pt>
                <c:pt idx="6950">
                  <c:v>28418</c:v>
                </c:pt>
                <c:pt idx="6951">
                  <c:v>28419</c:v>
                </c:pt>
                <c:pt idx="6952">
                  <c:v>28422</c:v>
                </c:pt>
                <c:pt idx="6953">
                  <c:v>28423</c:v>
                </c:pt>
                <c:pt idx="6954">
                  <c:v>28424</c:v>
                </c:pt>
                <c:pt idx="6955">
                  <c:v>28425</c:v>
                </c:pt>
                <c:pt idx="6956">
                  <c:v>28426</c:v>
                </c:pt>
                <c:pt idx="6957">
                  <c:v>28429</c:v>
                </c:pt>
                <c:pt idx="6958">
                  <c:v>28430</c:v>
                </c:pt>
                <c:pt idx="6959">
                  <c:v>28431</c:v>
                </c:pt>
                <c:pt idx="6960">
                  <c:v>28432</c:v>
                </c:pt>
                <c:pt idx="6961">
                  <c:v>28433</c:v>
                </c:pt>
                <c:pt idx="6962">
                  <c:v>28436</c:v>
                </c:pt>
                <c:pt idx="6963">
                  <c:v>28437</c:v>
                </c:pt>
                <c:pt idx="6964">
                  <c:v>28438</c:v>
                </c:pt>
                <c:pt idx="6965">
                  <c:v>28439</c:v>
                </c:pt>
                <c:pt idx="6966">
                  <c:v>28440</c:v>
                </c:pt>
                <c:pt idx="6967">
                  <c:v>28443</c:v>
                </c:pt>
                <c:pt idx="6968">
                  <c:v>28444</c:v>
                </c:pt>
                <c:pt idx="6969">
                  <c:v>28445</c:v>
                </c:pt>
                <c:pt idx="6970">
                  <c:v>28446</c:v>
                </c:pt>
                <c:pt idx="6971">
                  <c:v>28447</c:v>
                </c:pt>
                <c:pt idx="6972">
                  <c:v>28450</c:v>
                </c:pt>
                <c:pt idx="6973">
                  <c:v>28451</c:v>
                </c:pt>
                <c:pt idx="6974">
                  <c:v>28452</c:v>
                </c:pt>
                <c:pt idx="6975">
                  <c:v>28454</c:v>
                </c:pt>
                <c:pt idx="6976">
                  <c:v>28457</c:v>
                </c:pt>
                <c:pt idx="6977">
                  <c:v>28458</c:v>
                </c:pt>
                <c:pt idx="6978">
                  <c:v>28459</c:v>
                </c:pt>
                <c:pt idx="6979">
                  <c:v>28460</c:v>
                </c:pt>
                <c:pt idx="6980">
                  <c:v>28461</c:v>
                </c:pt>
                <c:pt idx="6981">
                  <c:v>28464</c:v>
                </c:pt>
                <c:pt idx="6982">
                  <c:v>28465</c:v>
                </c:pt>
                <c:pt idx="6983">
                  <c:v>28466</c:v>
                </c:pt>
                <c:pt idx="6984">
                  <c:v>28467</c:v>
                </c:pt>
                <c:pt idx="6985">
                  <c:v>28468</c:v>
                </c:pt>
                <c:pt idx="6986">
                  <c:v>28471</c:v>
                </c:pt>
                <c:pt idx="6987">
                  <c:v>28472</c:v>
                </c:pt>
                <c:pt idx="6988">
                  <c:v>28473</c:v>
                </c:pt>
                <c:pt idx="6989">
                  <c:v>28474</c:v>
                </c:pt>
                <c:pt idx="6990">
                  <c:v>28475</c:v>
                </c:pt>
                <c:pt idx="6991">
                  <c:v>28478</c:v>
                </c:pt>
                <c:pt idx="6992">
                  <c:v>28479</c:v>
                </c:pt>
                <c:pt idx="6993">
                  <c:v>28480</c:v>
                </c:pt>
                <c:pt idx="6994">
                  <c:v>28481</c:v>
                </c:pt>
                <c:pt idx="6995">
                  <c:v>28482</c:v>
                </c:pt>
                <c:pt idx="6996">
                  <c:v>28486</c:v>
                </c:pt>
                <c:pt idx="6997">
                  <c:v>28487</c:v>
                </c:pt>
                <c:pt idx="6998">
                  <c:v>28488</c:v>
                </c:pt>
                <c:pt idx="6999">
                  <c:v>28489</c:v>
                </c:pt>
                <c:pt idx="7000">
                  <c:v>28493</c:v>
                </c:pt>
                <c:pt idx="7001">
                  <c:v>28494</c:v>
                </c:pt>
                <c:pt idx="7002">
                  <c:v>28495</c:v>
                </c:pt>
                <c:pt idx="7003">
                  <c:v>28496</c:v>
                </c:pt>
                <c:pt idx="7004">
                  <c:v>28499</c:v>
                </c:pt>
                <c:pt idx="7005">
                  <c:v>28500</c:v>
                </c:pt>
                <c:pt idx="7006">
                  <c:v>28501</c:v>
                </c:pt>
                <c:pt idx="7007">
                  <c:v>28502</c:v>
                </c:pt>
                <c:pt idx="7008">
                  <c:v>28503</c:v>
                </c:pt>
                <c:pt idx="7009">
                  <c:v>28506</c:v>
                </c:pt>
                <c:pt idx="7010">
                  <c:v>28507</c:v>
                </c:pt>
                <c:pt idx="7011">
                  <c:v>28508</c:v>
                </c:pt>
                <c:pt idx="7012">
                  <c:v>28509</c:v>
                </c:pt>
                <c:pt idx="7013">
                  <c:v>28510</c:v>
                </c:pt>
                <c:pt idx="7014">
                  <c:v>28513</c:v>
                </c:pt>
                <c:pt idx="7015">
                  <c:v>28514</c:v>
                </c:pt>
                <c:pt idx="7016">
                  <c:v>28515</c:v>
                </c:pt>
                <c:pt idx="7017">
                  <c:v>28516</c:v>
                </c:pt>
                <c:pt idx="7018">
                  <c:v>28517</c:v>
                </c:pt>
                <c:pt idx="7019">
                  <c:v>28520</c:v>
                </c:pt>
                <c:pt idx="7020">
                  <c:v>28521</c:v>
                </c:pt>
                <c:pt idx="7021">
                  <c:v>28522</c:v>
                </c:pt>
                <c:pt idx="7022">
                  <c:v>28523</c:v>
                </c:pt>
                <c:pt idx="7023">
                  <c:v>28524</c:v>
                </c:pt>
                <c:pt idx="7024">
                  <c:v>28527</c:v>
                </c:pt>
                <c:pt idx="7025">
                  <c:v>28528</c:v>
                </c:pt>
                <c:pt idx="7026">
                  <c:v>28529</c:v>
                </c:pt>
                <c:pt idx="7027">
                  <c:v>28530</c:v>
                </c:pt>
                <c:pt idx="7028">
                  <c:v>28531</c:v>
                </c:pt>
                <c:pt idx="7029">
                  <c:v>28534</c:v>
                </c:pt>
                <c:pt idx="7030">
                  <c:v>28535</c:v>
                </c:pt>
                <c:pt idx="7031">
                  <c:v>28536</c:v>
                </c:pt>
                <c:pt idx="7032">
                  <c:v>28537</c:v>
                </c:pt>
                <c:pt idx="7033">
                  <c:v>28538</c:v>
                </c:pt>
                <c:pt idx="7034">
                  <c:v>28542</c:v>
                </c:pt>
                <c:pt idx="7035">
                  <c:v>28543</c:v>
                </c:pt>
                <c:pt idx="7036">
                  <c:v>28544</c:v>
                </c:pt>
                <c:pt idx="7037">
                  <c:v>28545</c:v>
                </c:pt>
                <c:pt idx="7038">
                  <c:v>28548</c:v>
                </c:pt>
                <c:pt idx="7039">
                  <c:v>28549</c:v>
                </c:pt>
                <c:pt idx="7040">
                  <c:v>28550</c:v>
                </c:pt>
                <c:pt idx="7041">
                  <c:v>28551</c:v>
                </c:pt>
                <c:pt idx="7042">
                  <c:v>28552</c:v>
                </c:pt>
                <c:pt idx="7043">
                  <c:v>28555</c:v>
                </c:pt>
                <c:pt idx="7044">
                  <c:v>28556</c:v>
                </c:pt>
                <c:pt idx="7045">
                  <c:v>28557</c:v>
                </c:pt>
                <c:pt idx="7046">
                  <c:v>28558</c:v>
                </c:pt>
                <c:pt idx="7047">
                  <c:v>28559</c:v>
                </c:pt>
                <c:pt idx="7048">
                  <c:v>28562</c:v>
                </c:pt>
                <c:pt idx="7049">
                  <c:v>28563</c:v>
                </c:pt>
                <c:pt idx="7050">
                  <c:v>28564</c:v>
                </c:pt>
                <c:pt idx="7051">
                  <c:v>28565</c:v>
                </c:pt>
                <c:pt idx="7052">
                  <c:v>28566</c:v>
                </c:pt>
                <c:pt idx="7053">
                  <c:v>28569</c:v>
                </c:pt>
                <c:pt idx="7054">
                  <c:v>28570</c:v>
                </c:pt>
                <c:pt idx="7055">
                  <c:v>28571</c:v>
                </c:pt>
                <c:pt idx="7056">
                  <c:v>28572</c:v>
                </c:pt>
                <c:pt idx="7057">
                  <c:v>28576</c:v>
                </c:pt>
                <c:pt idx="7058">
                  <c:v>28577</c:v>
                </c:pt>
                <c:pt idx="7059">
                  <c:v>28578</c:v>
                </c:pt>
                <c:pt idx="7060">
                  <c:v>28579</c:v>
                </c:pt>
                <c:pt idx="7061">
                  <c:v>28580</c:v>
                </c:pt>
                <c:pt idx="7062">
                  <c:v>28583</c:v>
                </c:pt>
                <c:pt idx="7063">
                  <c:v>28584</c:v>
                </c:pt>
                <c:pt idx="7064">
                  <c:v>28585</c:v>
                </c:pt>
                <c:pt idx="7065">
                  <c:v>28586</c:v>
                </c:pt>
                <c:pt idx="7066">
                  <c:v>28587</c:v>
                </c:pt>
                <c:pt idx="7067">
                  <c:v>28590</c:v>
                </c:pt>
                <c:pt idx="7068">
                  <c:v>28591</c:v>
                </c:pt>
                <c:pt idx="7069">
                  <c:v>28592</c:v>
                </c:pt>
                <c:pt idx="7070">
                  <c:v>28593</c:v>
                </c:pt>
                <c:pt idx="7071">
                  <c:v>28594</c:v>
                </c:pt>
                <c:pt idx="7072">
                  <c:v>28597</c:v>
                </c:pt>
                <c:pt idx="7073">
                  <c:v>28598</c:v>
                </c:pt>
                <c:pt idx="7074">
                  <c:v>28599</c:v>
                </c:pt>
                <c:pt idx="7075">
                  <c:v>28600</c:v>
                </c:pt>
                <c:pt idx="7076">
                  <c:v>28601</c:v>
                </c:pt>
                <c:pt idx="7077">
                  <c:v>28604</c:v>
                </c:pt>
                <c:pt idx="7078">
                  <c:v>28605</c:v>
                </c:pt>
                <c:pt idx="7079">
                  <c:v>28606</c:v>
                </c:pt>
                <c:pt idx="7080">
                  <c:v>28607</c:v>
                </c:pt>
                <c:pt idx="7081">
                  <c:v>28608</c:v>
                </c:pt>
                <c:pt idx="7082">
                  <c:v>28611</c:v>
                </c:pt>
                <c:pt idx="7083">
                  <c:v>28612</c:v>
                </c:pt>
                <c:pt idx="7084">
                  <c:v>28613</c:v>
                </c:pt>
                <c:pt idx="7085">
                  <c:v>28614</c:v>
                </c:pt>
                <c:pt idx="7086">
                  <c:v>28615</c:v>
                </c:pt>
                <c:pt idx="7087">
                  <c:v>28618</c:v>
                </c:pt>
                <c:pt idx="7088">
                  <c:v>28619</c:v>
                </c:pt>
                <c:pt idx="7089">
                  <c:v>28620</c:v>
                </c:pt>
                <c:pt idx="7090">
                  <c:v>28621</c:v>
                </c:pt>
                <c:pt idx="7091">
                  <c:v>28622</c:v>
                </c:pt>
                <c:pt idx="7092">
                  <c:v>28625</c:v>
                </c:pt>
                <c:pt idx="7093">
                  <c:v>28626</c:v>
                </c:pt>
                <c:pt idx="7094">
                  <c:v>28627</c:v>
                </c:pt>
                <c:pt idx="7095">
                  <c:v>28628</c:v>
                </c:pt>
                <c:pt idx="7096">
                  <c:v>28629</c:v>
                </c:pt>
                <c:pt idx="7097">
                  <c:v>28632</c:v>
                </c:pt>
                <c:pt idx="7098">
                  <c:v>28633</c:v>
                </c:pt>
                <c:pt idx="7099">
                  <c:v>28634</c:v>
                </c:pt>
                <c:pt idx="7100">
                  <c:v>28635</c:v>
                </c:pt>
                <c:pt idx="7101">
                  <c:v>28636</c:v>
                </c:pt>
                <c:pt idx="7102">
                  <c:v>28640</c:v>
                </c:pt>
                <c:pt idx="7103">
                  <c:v>28641</c:v>
                </c:pt>
                <c:pt idx="7104">
                  <c:v>28642</c:v>
                </c:pt>
                <c:pt idx="7105">
                  <c:v>28643</c:v>
                </c:pt>
                <c:pt idx="7106">
                  <c:v>28646</c:v>
                </c:pt>
                <c:pt idx="7107">
                  <c:v>28647</c:v>
                </c:pt>
                <c:pt idx="7108">
                  <c:v>28648</c:v>
                </c:pt>
                <c:pt idx="7109">
                  <c:v>28649</c:v>
                </c:pt>
                <c:pt idx="7110">
                  <c:v>28650</c:v>
                </c:pt>
                <c:pt idx="7111">
                  <c:v>28653</c:v>
                </c:pt>
                <c:pt idx="7112">
                  <c:v>28654</c:v>
                </c:pt>
                <c:pt idx="7113">
                  <c:v>28655</c:v>
                </c:pt>
                <c:pt idx="7114">
                  <c:v>28656</c:v>
                </c:pt>
                <c:pt idx="7115">
                  <c:v>28657</c:v>
                </c:pt>
                <c:pt idx="7116">
                  <c:v>28660</c:v>
                </c:pt>
                <c:pt idx="7117">
                  <c:v>28661</c:v>
                </c:pt>
                <c:pt idx="7118">
                  <c:v>28662</c:v>
                </c:pt>
                <c:pt idx="7119">
                  <c:v>28663</c:v>
                </c:pt>
                <c:pt idx="7120">
                  <c:v>28664</c:v>
                </c:pt>
                <c:pt idx="7121">
                  <c:v>28667</c:v>
                </c:pt>
                <c:pt idx="7122">
                  <c:v>28668</c:v>
                </c:pt>
                <c:pt idx="7123">
                  <c:v>28669</c:v>
                </c:pt>
                <c:pt idx="7124">
                  <c:v>28670</c:v>
                </c:pt>
                <c:pt idx="7125">
                  <c:v>28671</c:v>
                </c:pt>
                <c:pt idx="7126">
                  <c:v>28674</c:v>
                </c:pt>
                <c:pt idx="7127">
                  <c:v>28676</c:v>
                </c:pt>
                <c:pt idx="7128">
                  <c:v>28677</c:v>
                </c:pt>
                <c:pt idx="7129">
                  <c:v>28678</c:v>
                </c:pt>
                <c:pt idx="7130">
                  <c:v>28681</c:v>
                </c:pt>
                <c:pt idx="7131">
                  <c:v>28682</c:v>
                </c:pt>
                <c:pt idx="7132">
                  <c:v>28683</c:v>
                </c:pt>
                <c:pt idx="7133">
                  <c:v>28684</c:v>
                </c:pt>
                <c:pt idx="7134">
                  <c:v>28685</c:v>
                </c:pt>
                <c:pt idx="7135">
                  <c:v>28688</c:v>
                </c:pt>
                <c:pt idx="7136">
                  <c:v>28689</c:v>
                </c:pt>
                <c:pt idx="7137">
                  <c:v>28690</c:v>
                </c:pt>
                <c:pt idx="7138">
                  <c:v>28691</c:v>
                </c:pt>
                <c:pt idx="7139">
                  <c:v>28692</c:v>
                </c:pt>
                <c:pt idx="7140">
                  <c:v>28695</c:v>
                </c:pt>
                <c:pt idx="7141">
                  <c:v>28696</c:v>
                </c:pt>
                <c:pt idx="7142">
                  <c:v>28697</c:v>
                </c:pt>
                <c:pt idx="7143">
                  <c:v>28698</c:v>
                </c:pt>
                <c:pt idx="7144">
                  <c:v>28699</c:v>
                </c:pt>
                <c:pt idx="7145">
                  <c:v>28702</c:v>
                </c:pt>
                <c:pt idx="7146">
                  <c:v>28703</c:v>
                </c:pt>
                <c:pt idx="7147">
                  <c:v>28704</c:v>
                </c:pt>
                <c:pt idx="7148">
                  <c:v>28705</c:v>
                </c:pt>
                <c:pt idx="7149">
                  <c:v>28706</c:v>
                </c:pt>
                <c:pt idx="7150">
                  <c:v>28709</c:v>
                </c:pt>
                <c:pt idx="7151">
                  <c:v>28710</c:v>
                </c:pt>
                <c:pt idx="7152">
                  <c:v>28711</c:v>
                </c:pt>
                <c:pt idx="7153">
                  <c:v>28712</c:v>
                </c:pt>
                <c:pt idx="7154">
                  <c:v>28713</c:v>
                </c:pt>
                <c:pt idx="7155">
                  <c:v>28716</c:v>
                </c:pt>
                <c:pt idx="7156">
                  <c:v>28717</c:v>
                </c:pt>
                <c:pt idx="7157">
                  <c:v>28718</c:v>
                </c:pt>
                <c:pt idx="7158">
                  <c:v>28719</c:v>
                </c:pt>
                <c:pt idx="7159">
                  <c:v>28720</c:v>
                </c:pt>
                <c:pt idx="7160">
                  <c:v>28723</c:v>
                </c:pt>
                <c:pt idx="7161">
                  <c:v>28724</c:v>
                </c:pt>
                <c:pt idx="7162">
                  <c:v>28725</c:v>
                </c:pt>
                <c:pt idx="7163">
                  <c:v>28726</c:v>
                </c:pt>
                <c:pt idx="7164">
                  <c:v>28727</c:v>
                </c:pt>
                <c:pt idx="7165">
                  <c:v>28730</c:v>
                </c:pt>
                <c:pt idx="7166">
                  <c:v>28731</c:v>
                </c:pt>
                <c:pt idx="7167">
                  <c:v>28732</c:v>
                </c:pt>
                <c:pt idx="7168">
                  <c:v>28733</c:v>
                </c:pt>
                <c:pt idx="7169">
                  <c:v>28734</c:v>
                </c:pt>
                <c:pt idx="7170">
                  <c:v>28738</c:v>
                </c:pt>
                <c:pt idx="7171">
                  <c:v>28739</c:v>
                </c:pt>
                <c:pt idx="7172">
                  <c:v>28740</c:v>
                </c:pt>
                <c:pt idx="7173">
                  <c:v>28741</c:v>
                </c:pt>
                <c:pt idx="7174">
                  <c:v>28744</c:v>
                </c:pt>
                <c:pt idx="7175">
                  <c:v>28745</c:v>
                </c:pt>
                <c:pt idx="7176">
                  <c:v>28746</c:v>
                </c:pt>
                <c:pt idx="7177">
                  <c:v>28747</c:v>
                </c:pt>
                <c:pt idx="7178">
                  <c:v>28748</c:v>
                </c:pt>
                <c:pt idx="7179">
                  <c:v>28751</c:v>
                </c:pt>
                <c:pt idx="7180">
                  <c:v>28752</c:v>
                </c:pt>
                <c:pt idx="7181">
                  <c:v>28753</c:v>
                </c:pt>
                <c:pt idx="7182">
                  <c:v>28754</c:v>
                </c:pt>
                <c:pt idx="7183">
                  <c:v>28755</c:v>
                </c:pt>
                <c:pt idx="7184">
                  <c:v>28758</c:v>
                </c:pt>
                <c:pt idx="7185">
                  <c:v>28759</c:v>
                </c:pt>
                <c:pt idx="7186">
                  <c:v>28760</c:v>
                </c:pt>
                <c:pt idx="7187">
                  <c:v>28761</c:v>
                </c:pt>
                <c:pt idx="7188">
                  <c:v>28762</c:v>
                </c:pt>
                <c:pt idx="7189">
                  <c:v>28765</c:v>
                </c:pt>
                <c:pt idx="7190">
                  <c:v>28766</c:v>
                </c:pt>
                <c:pt idx="7191">
                  <c:v>28767</c:v>
                </c:pt>
                <c:pt idx="7192">
                  <c:v>28768</c:v>
                </c:pt>
                <c:pt idx="7193">
                  <c:v>28769</c:v>
                </c:pt>
                <c:pt idx="7194">
                  <c:v>28772</c:v>
                </c:pt>
                <c:pt idx="7195">
                  <c:v>28773</c:v>
                </c:pt>
                <c:pt idx="7196">
                  <c:v>28774</c:v>
                </c:pt>
                <c:pt idx="7197">
                  <c:v>28775</c:v>
                </c:pt>
                <c:pt idx="7198">
                  <c:v>28776</c:v>
                </c:pt>
                <c:pt idx="7199">
                  <c:v>28779</c:v>
                </c:pt>
                <c:pt idx="7200">
                  <c:v>28780</c:v>
                </c:pt>
                <c:pt idx="7201">
                  <c:v>28781</c:v>
                </c:pt>
                <c:pt idx="7202">
                  <c:v>28782</c:v>
                </c:pt>
                <c:pt idx="7203">
                  <c:v>28783</c:v>
                </c:pt>
                <c:pt idx="7204">
                  <c:v>28786</c:v>
                </c:pt>
                <c:pt idx="7205">
                  <c:v>28787</c:v>
                </c:pt>
                <c:pt idx="7206">
                  <c:v>28788</c:v>
                </c:pt>
                <c:pt idx="7207">
                  <c:v>28789</c:v>
                </c:pt>
                <c:pt idx="7208">
                  <c:v>28790</c:v>
                </c:pt>
                <c:pt idx="7209">
                  <c:v>28793</c:v>
                </c:pt>
                <c:pt idx="7210">
                  <c:v>28794</c:v>
                </c:pt>
                <c:pt idx="7211">
                  <c:v>28795</c:v>
                </c:pt>
                <c:pt idx="7212">
                  <c:v>28796</c:v>
                </c:pt>
                <c:pt idx="7213">
                  <c:v>28797</c:v>
                </c:pt>
                <c:pt idx="7214">
                  <c:v>28800</c:v>
                </c:pt>
                <c:pt idx="7215">
                  <c:v>28801</c:v>
                </c:pt>
                <c:pt idx="7216">
                  <c:v>28802</c:v>
                </c:pt>
                <c:pt idx="7217">
                  <c:v>28803</c:v>
                </c:pt>
                <c:pt idx="7218">
                  <c:v>28804</c:v>
                </c:pt>
                <c:pt idx="7219">
                  <c:v>28807</c:v>
                </c:pt>
                <c:pt idx="7220">
                  <c:v>28808</c:v>
                </c:pt>
                <c:pt idx="7221">
                  <c:v>28809</c:v>
                </c:pt>
                <c:pt idx="7222">
                  <c:v>28810</c:v>
                </c:pt>
                <c:pt idx="7223">
                  <c:v>28811</c:v>
                </c:pt>
                <c:pt idx="7224">
                  <c:v>28814</c:v>
                </c:pt>
                <c:pt idx="7225">
                  <c:v>28815</c:v>
                </c:pt>
                <c:pt idx="7226">
                  <c:v>28816</c:v>
                </c:pt>
                <c:pt idx="7227">
                  <c:v>28818</c:v>
                </c:pt>
                <c:pt idx="7228">
                  <c:v>28821</c:v>
                </c:pt>
                <c:pt idx="7229">
                  <c:v>28822</c:v>
                </c:pt>
                <c:pt idx="7230">
                  <c:v>28823</c:v>
                </c:pt>
                <c:pt idx="7231">
                  <c:v>28824</c:v>
                </c:pt>
                <c:pt idx="7232">
                  <c:v>28825</c:v>
                </c:pt>
                <c:pt idx="7233">
                  <c:v>28828</c:v>
                </c:pt>
                <c:pt idx="7234">
                  <c:v>28829</c:v>
                </c:pt>
                <c:pt idx="7235">
                  <c:v>28830</c:v>
                </c:pt>
                <c:pt idx="7236">
                  <c:v>28831</c:v>
                </c:pt>
                <c:pt idx="7237">
                  <c:v>28832</c:v>
                </c:pt>
                <c:pt idx="7238">
                  <c:v>28835</c:v>
                </c:pt>
                <c:pt idx="7239">
                  <c:v>28836</c:v>
                </c:pt>
                <c:pt idx="7240">
                  <c:v>28837</c:v>
                </c:pt>
                <c:pt idx="7241">
                  <c:v>28838</c:v>
                </c:pt>
                <c:pt idx="7242">
                  <c:v>28839</c:v>
                </c:pt>
                <c:pt idx="7243">
                  <c:v>28842</c:v>
                </c:pt>
                <c:pt idx="7244">
                  <c:v>28843</c:v>
                </c:pt>
                <c:pt idx="7245">
                  <c:v>28844</c:v>
                </c:pt>
                <c:pt idx="7246">
                  <c:v>28845</c:v>
                </c:pt>
                <c:pt idx="7247">
                  <c:v>28846</c:v>
                </c:pt>
                <c:pt idx="7248">
                  <c:v>28850</c:v>
                </c:pt>
                <c:pt idx="7249">
                  <c:v>28851</c:v>
                </c:pt>
                <c:pt idx="7250">
                  <c:v>28852</c:v>
                </c:pt>
                <c:pt idx="7251">
                  <c:v>28853</c:v>
                </c:pt>
                <c:pt idx="7252">
                  <c:v>28857</c:v>
                </c:pt>
                <c:pt idx="7253">
                  <c:v>28858</c:v>
                </c:pt>
                <c:pt idx="7254">
                  <c:v>28859</c:v>
                </c:pt>
                <c:pt idx="7255">
                  <c:v>28860</c:v>
                </c:pt>
                <c:pt idx="7256">
                  <c:v>28863</c:v>
                </c:pt>
                <c:pt idx="7257">
                  <c:v>28864</c:v>
                </c:pt>
                <c:pt idx="7258">
                  <c:v>28865</c:v>
                </c:pt>
                <c:pt idx="7259">
                  <c:v>28866</c:v>
                </c:pt>
                <c:pt idx="7260">
                  <c:v>28867</c:v>
                </c:pt>
                <c:pt idx="7261">
                  <c:v>28870</c:v>
                </c:pt>
                <c:pt idx="7262">
                  <c:v>28871</c:v>
                </c:pt>
                <c:pt idx="7263">
                  <c:v>28872</c:v>
                </c:pt>
                <c:pt idx="7264">
                  <c:v>28873</c:v>
                </c:pt>
                <c:pt idx="7265">
                  <c:v>28874</c:v>
                </c:pt>
                <c:pt idx="7266">
                  <c:v>28877</c:v>
                </c:pt>
                <c:pt idx="7267">
                  <c:v>28878</c:v>
                </c:pt>
                <c:pt idx="7268">
                  <c:v>28879</c:v>
                </c:pt>
                <c:pt idx="7269">
                  <c:v>28880</c:v>
                </c:pt>
                <c:pt idx="7270">
                  <c:v>28881</c:v>
                </c:pt>
                <c:pt idx="7271">
                  <c:v>28884</c:v>
                </c:pt>
                <c:pt idx="7272">
                  <c:v>28885</c:v>
                </c:pt>
                <c:pt idx="7273">
                  <c:v>28886</c:v>
                </c:pt>
                <c:pt idx="7274">
                  <c:v>28887</c:v>
                </c:pt>
                <c:pt idx="7275">
                  <c:v>28888</c:v>
                </c:pt>
                <c:pt idx="7276">
                  <c:v>28891</c:v>
                </c:pt>
                <c:pt idx="7277">
                  <c:v>28892</c:v>
                </c:pt>
                <c:pt idx="7278">
                  <c:v>28893</c:v>
                </c:pt>
                <c:pt idx="7279">
                  <c:v>28894</c:v>
                </c:pt>
                <c:pt idx="7280">
                  <c:v>28895</c:v>
                </c:pt>
                <c:pt idx="7281">
                  <c:v>28898</c:v>
                </c:pt>
                <c:pt idx="7282">
                  <c:v>28899</c:v>
                </c:pt>
                <c:pt idx="7283">
                  <c:v>28900</c:v>
                </c:pt>
                <c:pt idx="7284">
                  <c:v>28901</c:v>
                </c:pt>
                <c:pt idx="7285">
                  <c:v>28902</c:v>
                </c:pt>
                <c:pt idx="7286">
                  <c:v>28906</c:v>
                </c:pt>
                <c:pt idx="7287">
                  <c:v>28907</c:v>
                </c:pt>
                <c:pt idx="7288">
                  <c:v>28908</c:v>
                </c:pt>
                <c:pt idx="7289">
                  <c:v>28909</c:v>
                </c:pt>
                <c:pt idx="7290">
                  <c:v>28912</c:v>
                </c:pt>
                <c:pt idx="7291">
                  <c:v>28913</c:v>
                </c:pt>
                <c:pt idx="7292">
                  <c:v>28914</c:v>
                </c:pt>
                <c:pt idx="7293">
                  <c:v>28915</c:v>
                </c:pt>
                <c:pt idx="7294">
                  <c:v>28916</c:v>
                </c:pt>
                <c:pt idx="7295">
                  <c:v>28919</c:v>
                </c:pt>
                <c:pt idx="7296">
                  <c:v>28920</c:v>
                </c:pt>
                <c:pt idx="7297">
                  <c:v>28921</c:v>
                </c:pt>
                <c:pt idx="7298">
                  <c:v>28922</c:v>
                </c:pt>
                <c:pt idx="7299">
                  <c:v>28923</c:v>
                </c:pt>
                <c:pt idx="7300">
                  <c:v>28926</c:v>
                </c:pt>
                <c:pt idx="7301">
                  <c:v>28927</c:v>
                </c:pt>
                <c:pt idx="7302">
                  <c:v>28928</c:v>
                </c:pt>
                <c:pt idx="7303">
                  <c:v>28929</c:v>
                </c:pt>
                <c:pt idx="7304">
                  <c:v>28930</c:v>
                </c:pt>
                <c:pt idx="7305">
                  <c:v>28933</c:v>
                </c:pt>
                <c:pt idx="7306">
                  <c:v>28934</c:v>
                </c:pt>
                <c:pt idx="7307">
                  <c:v>28935</c:v>
                </c:pt>
                <c:pt idx="7308">
                  <c:v>28936</c:v>
                </c:pt>
                <c:pt idx="7309">
                  <c:v>28937</c:v>
                </c:pt>
                <c:pt idx="7310">
                  <c:v>28940</c:v>
                </c:pt>
                <c:pt idx="7311">
                  <c:v>28941</c:v>
                </c:pt>
                <c:pt idx="7312">
                  <c:v>28942</c:v>
                </c:pt>
                <c:pt idx="7313">
                  <c:v>28943</c:v>
                </c:pt>
                <c:pt idx="7314">
                  <c:v>28944</c:v>
                </c:pt>
                <c:pt idx="7315">
                  <c:v>28947</c:v>
                </c:pt>
                <c:pt idx="7316">
                  <c:v>28948</c:v>
                </c:pt>
                <c:pt idx="7317">
                  <c:v>28949</c:v>
                </c:pt>
                <c:pt idx="7318">
                  <c:v>28950</c:v>
                </c:pt>
                <c:pt idx="7319">
                  <c:v>28951</c:v>
                </c:pt>
                <c:pt idx="7320">
                  <c:v>28954</c:v>
                </c:pt>
                <c:pt idx="7321">
                  <c:v>28955</c:v>
                </c:pt>
                <c:pt idx="7322">
                  <c:v>28956</c:v>
                </c:pt>
                <c:pt idx="7323">
                  <c:v>28957</c:v>
                </c:pt>
                <c:pt idx="7324">
                  <c:v>28961</c:v>
                </c:pt>
                <c:pt idx="7325">
                  <c:v>28962</c:v>
                </c:pt>
                <c:pt idx="7326">
                  <c:v>28963</c:v>
                </c:pt>
                <c:pt idx="7327">
                  <c:v>28964</c:v>
                </c:pt>
                <c:pt idx="7328">
                  <c:v>28965</c:v>
                </c:pt>
                <c:pt idx="7329">
                  <c:v>28968</c:v>
                </c:pt>
                <c:pt idx="7330">
                  <c:v>28969</c:v>
                </c:pt>
                <c:pt idx="7331">
                  <c:v>28970</c:v>
                </c:pt>
                <c:pt idx="7332">
                  <c:v>28971</c:v>
                </c:pt>
                <c:pt idx="7333">
                  <c:v>28972</c:v>
                </c:pt>
                <c:pt idx="7334">
                  <c:v>28975</c:v>
                </c:pt>
                <c:pt idx="7335">
                  <c:v>28976</c:v>
                </c:pt>
                <c:pt idx="7336">
                  <c:v>28977</c:v>
                </c:pt>
                <c:pt idx="7337">
                  <c:v>28978</c:v>
                </c:pt>
                <c:pt idx="7338">
                  <c:v>28979</c:v>
                </c:pt>
                <c:pt idx="7339">
                  <c:v>28982</c:v>
                </c:pt>
                <c:pt idx="7340">
                  <c:v>28983</c:v>
                </c:pt>
                <c:pt idx="7341">
                  <c:v>28984</c:v>
                </c:pt>
                <c:pt idx="7342">
                  <c:v>28985</c:v>
                </c:pt>
                <c:pt idx="7343">
                  <c:v>28986</c:v>
                </c:pt>
                <c:pt idx="7344">
                  <c:v>28989</c:v>
                </c:pt>
                <c:pt idx="7345">
                  <c:v>28990</c:v>
                </c:pt>
                <c:pt idx="7346">
                  <c:v>28991</c:v>
                </c:pt>
                <c:pt idx="7347">
                  <c:v>28992</c:v>
                </c:pt>
                <c:pt idx="7348">
                  <c:v>28993</c:v>
                </c:pt>
                <c:pt idx="7349">
                  <c:v>28996</c:v>
                </c:pt>
                <c:pt idx="7350">
                  <c:v>28997</c:v>
                </c:pt>
                <c:pt idx="7351">
                  <c:v>28998</c:v>
                </c:pt>
                <c:pt idx="7352">
                  <c:v>28999</c:v>
                </c:pt>
                <c:pt idx="7353">
                  <c:v>29000</c:v>
                </c:pt>
                <c:pt idx="7354">
                  <c:v>29004</c:v>
                </c:pt>
                <c:pt idx="7355">
                  <c:v>29005</c:v>
                </c:pt>
                <c:pt idx="7356">
                  <c:v>29006</c:v>
                </c:pt>
                <c:pt idx="7357">
                  <c:v>29007</c:v>
                </c:pt>
                <c:pt idx="7358">
                  <c:v>29010</c:v>
                </c:pt>
                <c:pt idx="7359">
                  <c:v>29011</c:v>
                </c:pt>
                <c:pt idx="7360">
                  <c:v>29012</c:v>
                </c:pt>
                <c:pt idx="7361">
                  <c:v>29013</c:v>
                </c:pt>
                <c:pt idx="7362">
                  <c:v>29014</c:v>
                </c:pt>
                <c:pt idx="7363">
                  <c:v>29017</c:v>
                </c:pt>
                <c:pt idx="7364">
                  <c:v>29018</c:v>
                </c:pt>
                <c:pt idx="7365">
                  <c:v>29019</c:v>
                </c:pt>
                <c:pt idx="7366">
                  <c:v>29020</c:v>
                </c:pt>
                <c:pt idx="7367">
                  <c:v>29021</c:v>
                </c:pt>
                <c:pt idx="7368">
                  <c:v>29024</c:v>
                </c:pt>
                <c:pt idx="7369">
                  <c:v>29025</c:v>
                </c:pt>
                <c:pt idx="7370">
                  <c:v>29026</c:v>
                </c:pt>
                <c:pt idx="7371">
                  <c:v>29027</c:v>
                </c:pt>
                <c:pt idx="7372">
                  <c:v>29028</c:v>
                </c:pt>
                <c:pt idx="7373">
                  <c:v>29031</c:v>
                </c:pt>
                <c:pt idx="7374">
                  <c:v>29032</c:v>
                </c:pt>
                <c:pt idx="7375">
                  <c:v>29033</c:v>
                </c:pt>
                <c:pt idx="7376">
                  <c:v>29034</c:v>
                </c:pt>
                <c:pt idx="7377">
                  <c:v>29035</c:v>
                </c:pt>
                <c:pt idx="7378">
                  <c:v>29038</c:v>
                </c:pt>
                <c:pt idx="7379">
                  <c:v>29039</c:v>
                </c:pt>
                <c:pt idx="7380">
                  <c:v>29041</c:v>
                </c:pt>
                <c:pt idx="7381">
                  <c:v>29042</c:v>
                </c:pt>
                <c:pt idx="7382">
                  <c:v>29045</c:v>
                </c:pt>
                <c:pt idx="7383">
                  <c:v>29046</c:v>
                </c:pt>
                <c:pt idx="7384">
                  <c:v>29047</c:v>
                </c:pt>
                <c:pt idx="7385">
                  <c:v>29048</c:v>
                </c:pt>
                <c:pt idx="7386">
                  <c:v>29049</c:v>
                </c:pt>
                <c:pt idx="7387">
                  <c:v>29052</c:v>
                </c:pt>
                <c:pt idx="7388">
                  <c:v>29053</c:v>
                </c:pt>
                <c:pt idx="7389">
                  <c:v>29054</c:v>
                </c:pt>
                <c:pt idx="7390">
                  <c:v>29055</c:v>
                </c:pt>
                <c:pt idx="7391">
                  <c:v>29056</c:v>
                </c:pt>
                <c:pt idx="7392">
                  <c:v>29059</c:v>
                </c:pt>
                <c:pt idx="7393">
                  <c:v>29060</c:v>
                </c:pt>
                <c:pt idx="7394">
                  <c:v>29061</c:v>
                </c:pt>
                <c:pt idx="7395">
                  <c:v>29062</c:v>
                </c:pt>
                <c:pt idx="7396">
                  <c:v>29063</c:v>
                </c:pt>
                <c:pt idx="7397">
                  <c:v>29066</c:v>
                </c:pt>
                <c:pt idx="7398">
                  <c:v>29067</c:v>
                </c:pt>
                <c:pt idx="7399">
                  <c:v>29068</c:v>
                </c:pt>
                <c:pt idx="7400">
                  <c:v>29069</c:v>
                </c:pt>
                <c:pt idx="7401">
                  <c:v>29070</c:v>
                </c:pt>
                <c:pt idx="7402">
                  <c:v>29073</c:v>
                </c:pt>
                <c:pt idx="7403">
                  <c:v>29074</c:v>
                </c:pt>
                <c:pt idx="7404">
                  <c:v>29075</c:v>
                </c:pt>
                <c:pt idx="7405">
                  <c:v>29076</c:v>
                </c:pt>
                <c:pt idx="7406">
                  <c:v>29077</c:v>
                </c:pt>
                <c:pt idx="7407">
                  <c:v>29080</c:v>
                </c:pt>
                <c:pt idx="7408">
                  <c:v>29081</c:v>
                </c:pt>
                <c:pt idx="7409">
                  <c:v>29082</c:v>
                </c:pt>
                <c:pt idx="7410">
                  <c:v>29083</c:v>
                </c:pt>
                <c:pt idx="7411">
                  <c:v>29084</c:v>
                </c:pt>
                <c:pt idx="7412">
                  <c:v>29087</c:v>
                </c:pt>
                <c:pt idx="7413">
                  <c:v>29088</c:v>
                </c:pt>
                <c:pt idx="7414">
                  <c:v>29089</c:v>
                </c:pt>
                <c:pt idx="7415">
                  <c:v>29090</c:v>
                </c:pt>
                <c:pt idx="7416">
                  <c:v>29091</c:v>
                </c:pt>
                <c:pt idx="7417">
                  <c:v>29094</c:v>
                </c:pt>
                <c:pt idx="7418">
                  <c:v>29095</c:v>
                </c:pt>
                <c:pt idx="7419">
                  <c:v>29096</c:v>
                </c:pt>
                <c:pt idx="7420">
                  <c:v>29097</c:v>
                </c:pt>
                <c:pt idx="7421">
                  <c:v>29098</c:v>
                </c:pt>
                <c:pt idx="7422">
                  <c:v>29102</c:v>
                </c:pt>
                <c:pt idx="7423">
                  <c:v>29103</c:v>
                </c:pt>
                <c:pt idx="7424">
                  <c:v>29104</c:v>
                </c:pt>
                <c:pt idx="7425">
                  <c:v>29105</c:v>
                </c:pt>
                <c:pt idx="7426">
                  <c:v>29108</c:v>
                </c:pt>
                <c:pt idx="7427">
                  <c:v>29109</c:v>
                </c:pt>
                <c:pt idx="7428">
                  <c:v>29110</c:v>
                </c:pt>
                <c:pt idx="7429">
                  <c:v>29111</c:v>
                </c:pt>
                <c:pt idx="7430">
                  <c:v>29112</c:v>
                </c:pt>
                <c:pt idx="7431">
                  <c:v>29115</c:v>
                </c:pt>
                <c:pt idx="7432">
                  <c:v>29116</c:v>
                </c:pt>
                <c:pt idx="7433">
                  <c:v>29117</c:v>
                </c:pt>
                <c:pt idx="7434">
                  <c:v>29118</c:v>
                </c:pt>
                <c:pt idx="7435">
                  <c:v>29119</c:v>
                </c:pt>
                <c:pt idx="7436">
                  <c:v>29122</c:v>
                </c:pt>
                <c:pt idx="7437">
                  <c:v>29123</c:v>
                </c:pt>
                <c:pt idx="7438">
                  <c:v>29124</c:v>
                </c:pt>
                <c:pt idx="7439">
                  <c:v>29125</c:v>
                </c:pt>
                <c:pt idx="7440">
                  <c:v>29126</c:v>
                </c:pt>
                <c:pt idx="7441">
                  <c:v>29129</c:v>
                </c:pt>
                <c:pt idx="7442">
                  <c:v>29130</c:v>
                </c:pt>
                <c:pt idx="7443">
                  <c:v>29131</c:v>
                </c:pt>
                <c:pt idx="7444">
                  <c:v>29132</c:v>
                </c:pt>
                <c:pt idx="7445">
                  <c:v>29133</c:v>
                </c:pt>
                <c:pt idx="7446">
                  <c:v>29136</c:v>
                </c:pt>
                <c:pt idx="7447">
                  <c:v>29137</c:v>
                </c:pt>
                <c:pt idx="7448">
                  <c:v>29138</c:v>
                </c:pt>
                <c:pt idx="7449">
                  <c:v>29139</c:v>
                </c:pt>
                <c:pt idx="7450">
                  <c:v>29140</c:v>
                </c:pt>
                <c:pt idx="7451">
                  <c:v>29143</c:v>
                </c:pt>
                <c:pt idx="7452">
                  <c:v>29144</c:v>
                </c:pt>
                <c:pt idx="7453">
                  <c:v>29145</c:v>
                </c:pt>
                <c:pt idx="7454">
                  <c:v>29146</c:v>
                </c:pt>
                <c:pt idx="7455">
                  <c:v>29147</c:v>
                </c:pt>
                <c:pt idx="7456">
                  <c:v>29150</c:v>
                </c:pt>
                <c:pt idx="7457">
                  <c:v>29151</c:v>
                </c:pt>
                <c:pt idx="7458">
                  <c:v>29152</c:v>
                </c:pt>
                <c:pt idx="7459">
                  <c:v>29153</c:v>
                </c:pt>
                <c:pt idx="7460">
                  <c:v>29154</c:v>
                </c:pt>
                <c:pt idx="7461">
                  <c:v>29157</c:v>
                </c:pt>
                <c:pt idx="7462">
                  <c:v>29158</c:v>
                </c:pt>
                <c:pt idx="7463">
                  <c:v>29159</c:v>
                </c:pt>
                <c:pt idx="7464">
                  <c:v>29160</c:v>
                </c:pt>
                <c:pt idx="7465">
                  <c:v>29161</c:v>
                </c:pt>
                <c:pt idx="7466">
                  <c:v>29164</c:v>
                </c:pt>
                <c:pt idx="7467">
                  <c:v>29165</c:v>
                </c:pt>
                <c:pt idx="7468">
                  <c:v>29166</c:v>
                </c:pt>
                <c:pt idx="7469">
                  <c:v>29167</c:v>
                </c:pt>
                <c:pt idx="7470">
                  <c:v>29168</c:v>
                </c:pt>
                <c:pt idx="7471">
                  <c:v>29171</c:v>
                </c:pt>
                <c:pt idx="7472">
                  <c:v>29172</c:v>
                </c:pt>
                <c:pt idx="7473">
                  <c:v>29173</c:v>
                </c:pt>
                <c:pt idx="7474">
                  <c:v>29174</c:v>
                </c:pt>
                <c:pt idx="7475">
                  <c:v>29175</c:v>
                </c:pt>
                <c:pt idx="7476">
                  <c:v>29178</c:v>
                </c:pt>
                <c:pt idx="7477">
                  <c:v>29179</c:v>
                </c:pt>
                <c:pt idx="7478">
                  <c:v>29180</c:v>
                </c:pt>
                <c:pt idx="7479">
                  <c:v>29182</c:v>
                </c:pt>
                <c:pt idx="7480">
                  <c:v>29185</c:v>
                </c:pt>
                <c:pt idx="7481">
                  <c:v>29186</c:v>
                </c:pt>
                <c:pt idx="7482">
                  <c:v>29187</c:v>
                </c:pt>
                <c:pt idx="7483">
                  <c:v>29188</c:v>
                </c:pt>
                <c:pt idx="7484">
                  <c:v>29189</c:v>
                </c:pt>
                <c:pt idx="7485">
                  <c:v>29192</c:v>
                </c:pt>
                <c:pt idx="7486">
                  <c:v>29193</c:v>
                </c:pt>
                <c:pt idx="7487">
                  <c:v>29194</c:v>
                </c:pt>
                <c:pt idx="7488">
                  <c:v>29195</c:v>
                </c:pt>
                <c:pt idx="7489">
                  <c:v>29196</c:v>
                </c:pt>
                <c:pt idx="7490">
                  <c:v>29199</c:v>
                </c:pt>
                <c:pt idx="7491">
                  <c:v>29200</c:v>
                </c:pt>
                <c:pt idx="7492">
                  <c:v>29201</c:v>
                </c:pt>
                <c:pt idx="7493">
                  <c:v>29202</c:v>
                </c:pt>
                <c:pt idx="7494">
                  <c:v>29203</c:v>
                </c:pt>
                <c:pt idx="7495">
                  <c:v>29206</c:v>
                </c:pt>
                <c:pt idx="7496">
                  <c:v>29207</c:v>
                </c:pt>
                <c:pt idx="7497">
                  <c:v>29208</c:v>
                </c:pt>
                <c:pt idx="7498">
                  <c:v>29209</c:v>
                </c:pt>
                <c:pt idx="7499">
                  <c:v>29210</c:v>
                </c:pt>
                <c:pt idx="7500">
                  <c:v>29213</c:v>
                </c:pt>
                <c:pt idx="7501">
                  <c:v>29215</c:v>
                </c:pt>
                <c:pt idx="7502">
                  <c:v>29216</c:v>
                </c:pt>
                <c:pt idx="7503">
                  <c:v>29217</c:v>
                </c:pt>
                <c:pt idx="7504">
                  <c:v>29220</c:v>
                </c:pt>
                <c:pt idx="7505">
                  <c:v>29222</c:v>
                </c:pt>
                <c:pt idx="7506">
                  <c:v>29223</c:v>
                </c:pt>
                <c:pt idx="7507">
                  <c:v>29224</c:v>
                </c:pt>
                <c:pt idx="7508">
                  <c:v>29227</c:v>
                </c:pt>
                <c:pt idx="7509">
                  <c:v>29228</c:v>
                </c:pt>
                <c:pt idx="7510">
                  <c:v>29229</c:v>
                </c:pt>
                <c:pt idx="7511">
                  <c:v>29230</c:v>
                </c:pt>
                <c:pt idx="7512">
                  <c:v>29231</c:v>
                </c:pt>
                <c:pt idx="7513">
                  <c:v>29234</c:v>
                </c:pt>
                <c:pt idx="7514">
                  <c:v>29235</c:v>
                </c:pt>
                <c:pt idx="7515">
                  <c:v>29236</c:v>
                </c:pt>
                <c:pt idx="7516">
                  <c:v>29237</c:v>
                </c:pt>
                <c:pt idx="7517">
                  <c:v>29238</c:v>
                </c:pt>
                <c:pt idx="7518">
                  <c:v>29241</c:v>
                </c:pt>
                <c:pt idx="7519">
                  <c:v>29242</c:v>
                </c:pt>
                <c:pt idx="7520">
                  <c:v>29243</c:v>
                </c:pt>
                <c:pt idx="7521">
                  <c:v>29244</c:v>
                </c:pt>
                <c:pt idx="7522">
                  <c:v>29245</c:v>
                </c:pt>
                <c:pt idx="7523">
                  <c:v>29248</c:v>
                </c:pt>
                <c:pt idx="7524">
                  <c:v>29249</c:v>
                </c:pt>
                <c:pt idx="7525">
                  <c:v>29250</c:v>
                </c:pt>
                <c:pt idx="7526">
                  <c:v>29251</c:v>
                </c:pt>
                <c:pt idx="7527">
                  <c:v>29252</c:v>
                </c:pt>
                <c:pt idx="7528">
                  <c:v>29255</c:v>
                </c:pt>
                <c:pt idx="7529">
                  <c:v>29256</c:v>
                </c:pt>
                <c:pt idx="7530">
                  <c:v>29257</c:v>
                </c:pt>
                <c:pt idx="7531">
                  <c:v>29258</c:v>
                </c:pt>
                <c:pt idx="7532">
                  <c:v>29259</c:v>
                </c:pt>
                <c:pt idx="7533">
                  <c:v>29262</c:v>
                </c:pt>
                <c:pt idx="7534">
                  <c:v>29263</c:v>
                </c:pt>
                <c:pt idx="7535">
                  <c:v>29264</c:v>
                </c:pt>
                <c:pt idx="7536">
                  <c:v>29265</c:v>
                </c:pt>
                <c:pt idx="7537">
                  <c:v>29266</c:v>
                </c:pt>
                <c:pt idx="7538">
                  <c:v>29270</c:v>
                </c:pt>
                <c:pt idx="7539">
                  <c:v>29271</c:v>
                </c:pt>
                <c:pt idx="7540">
                  <c:v>29272</c:v>
                </c:pt>
                <c:pt idx="7541">
                  <c:v>29273</c:v>
                </c:pt>
                <c:pt idx="7542">
                  <c:v>29276</c:v>
                </c:pt>
                <c:pt idx="7543">
                  <c:v>29277</c:v>
                </c:pt>
                <c:pt idx="7544">
                  <c:v>29278</c:v>
                </c:pt>
                <c:pt idx="7545">
                  <c:v>29279</c:v>
                </c:pt>
                <c:pt idx="7546">
                  <c:v>29280</c:v>
                </c:pt>
                <c:pt idx="7547">
                  <c:v>29283</c:v>
                </c:pt>
                <c:pt idx="7548">
                  <c:v>29284</c:v>
                </c:pt>
                <c:pt idx="7549">
                  <c:v>29285</c:v>
                </c:pt>
                <c:pt idx="7550">
                  <c:v>29286</c:v>
                </c:pt>
                <c:pt idx="7551">
                  <c:v>29287</c:v>
                </c:pt>
                <c:pt idx="7552">
                  <c:v>29290</c:v>
                </c:pt>
                <c:pt idx="7553">
                  <c:v>29291</c:v>
                </c:pt>
                <c:pt idx="7554">
                  <c:v>29292</c:v>
                </c:pt>
                <c:pt idx="7555">
                  <c:v>29293</c:v>
                </c:pt>
                <c:pt idx="7556">
                  <c:v>29294</c:v>
                </c:pt>
                <c:pt idx="7557">
                  <c:v>29297</c:v>
                </c:pt>
                <c:pt idx="7558">
                  <c:v>29298</c:v>
                </c:pt>
                <c:pt idx="7559">
                  <c:v>29299</c:v>
                </c:pt>
                <c:pt idx="7560">
                  <c:v>29300</c:v>
                </c:pt>
                <c:pt idx="7561">
                  <c:v>29301</c:v>
                </c:pt>
                <c:pt idx="7562">
                  <c:v>29304</c:v>
                </c:pt>
                <c:pt idx="7563">
                  <c:v>29305</c:v>
                </c:pt>
                <c:pt idx="7564">
                  <c:v>29306</c:v>
                </c:pt>
                <c:pt idx="7565">
                  <c:v>29307</c:v>
                </c:pt>
                <c:pt idx="7566">
                  <c:v>29308</c:v>
                </c:pt>
                <c:pt idx="7567">
                  <c:v>29311</c:v>
                </c:pt>
                <c:pt idx="7568">
                  <c:v>29312</c:v>
                </c:pt>
                <c:pt idx="7569">
                  <c:v>29313</c:v>
                </c:pt>
                <c:pt idx="7570">
                  <c:v>29314</c:v>
                </c:pt>
                <c:pt idx="7571">
                  <c:v>29318</c:v>
                </c:pt>
                <c:pt idx="7572">
                  <c:v>29319</c:v>
                </c:pt>
                <c:pt idx="7573">
                  <c:v>29320</c:v>
                </c:pt>
                <c:pt idx="7574">
                  <c:v>29321</c:v>
                </c:pt>
                <c:pt idx="7575">
                  <c:v>29322</c:v>
                </c:pt>
                <c:pt idx="7576">
                  <c:v>29325</c:v>
                </c:pt>
                <c:pt idx="7577">
                  <c:v>29326</c:v>
                </c:pt>
                <c:pt idx="7578">
                  <c:v>29327</c:v>
                </c:pt>
                <c:pt idx="7579">
                  <c:v>29328</c:v>
                </c:pt>
                <c:pt idx="7580">
                  <c:v>29329</c:v>
                </c:pt>
                <c:pt idx="7581">
                  <c:v>29332</c:v>
                </c:pt>
                <c:pt idx="7582">
                  <c:v>29333</c:v>
                </c:pt>
                <c:pt idx="7583">
                  <c:v>29334</c:v>
                </c:pt>
                <c:pt idx="7584">
                  <c:v>29335</c:v>
                </c:pt>
                <c:pt idx="7585">
                  <c:v>29336</c:v>
                </c:pt>
                <c:pt idx="7586">
                  <c:v>29339</c:v>
                </c:pt>
                <c:pt idx="7587">
                  <c:v>29340</c:v>
                </c:pt>
                <c:pt idx="7588">
                  <c:v>29341</c:v>
                </c:pt>
                <c:pt idx="7589">
                  <c:v>29342</c:v>
                </c:pt>
                <c:pt idx="7590">
                  <c:v>29343</c:v>
                </c:pt>
                <c:pt idx="7591">
                  <c:v>29346</c:v>
                </c:pt>
                <c:pt idx="7592">
                  <c:v>29347</c:v>
                </c:pt>
                <c:pt idx="7593">
                  <c:v>29348</c:v>
                </c:pt>
                <c:pt idx="7594">
                  <c:v>29349</c:v>
                </c:pt>
                <c:pt idx="7595">
                  <c:v>29350</c:v>
                </c:pt>
                <c:pt idx="7596">
                  <c:v>29353</c:v>
                </c:pt>
                <c:pt idx="7597">
                  <c:v>29354</c:v>
                </c:pt>
                <c:pt idx="7598">
                  <c:v>29355</c:v>
                </c:pt>
                <c:pt idx="7599">
                  <c:v>29356</c:v>
                </c:pt>
                <c:pt idx="7600">
                  <c:v>29357</c:v>
                </c:pt>
                <c:pt idx="7601">
                  <c:v>29360</c:v>
                </c:pt>
                <c:pt idx="7602">
                  <c:v>29361</c:v>
                </c:pt>
                <c:pt idx="7603">
                  <c:v>29362</c:v>
                </c:pt>
                <c:pt idx="7604">
                  <c:v>29363</c:v>
                </c:pt>
                <c:pt idx="7605">
                  <c:v>29364</c:v>
                </c:pt>
                <c:pt idx="7606">
                  <c:v>29368</c:v>
                </c:pt>
                <c:pt idx="7607">
                  <c:v>29369</c:v>
                </c:pt>
                <c:pt idx="7608">
                  <c:v>29370</c:v>
                </c:pt>
                <c:pt idx="7609">
                  <c:v>29371</c:v>
                </c:pt>
                <c:pt idx="7610">
                  <c:v>29374</c:v>
                </c:pt>
                <c:pt idx="7611">
                  <c:v>29375</c:v>
                </c:pt>
                <c:pt idx="7612">
                  <c:v>29376</c:v>
                </c:pt>
                <c:pt idx="7613">
                  <c:v>29377</c:v>
                </c:pt>
                <c:pt idx="7614">
                  <c:v>29378</c:v>
                </c:pt>
                <c:pt idx="7615">
                  <c:v>29381</c:v>
                </c:pt>
                <c:pt idx="7616">
                  <c:v>29382</c:v>
                </c:pt>
                <c:pt idx="7617">
                  <c:v>29383</c:v>
                </c:pt>
                <c:pt idx="7618">
                  <c:v>29384</c:v>
                </c:pt>
                <c:pt idx="7619">
                  <c:v>29385</c:v>
                </c:pt>
                <c:pt idx="7620">
                  <c:v>29388</c:v>
                </c:pt>
                <c:pt idx="7621">
                  <c:v>29389</c:v>
                </c:pt>
                <c:pt idx="7622">
                  <c:v>29390</c:v>
                </c:pt>
                <c:pt idx="7623">
                  <c:v>29391</c:v>
                </c:pt>
                <c:pt idx="7624">
                  <c:v>29392</c:v>
                </c:pt>
                <c:pt idx="7625">
                  <c:v>29395</c:v>
                </c:pt>
                <c:pt idx="7626">
                  <c:v>29396</c:v>
                </c:pt>
                <c:pt idx="7627">
                  <c:v>29397</c:v>
                </c:pt>
                <c:pt idx="7628">
                  <c:v>29398</c:v>
                </c:pt>
                <c:pt idx="7629">
                  <c:v>29399</c:v>
                </c:pt>
                <c:pt idx="7630">
                  <c:v>29402</c:v>
                </c:pt>
                <c:pt idx="7631">
                  <c:v>29403</c:v>
                </c:pt>
                <c:pt idx="7632">
                  <c:v>29404</c:v>
                </c:pt>
                <c:pt idx="7633">
                  <c:v>29405</c:v>
                </c:pt>
                <c:pt idx="7634">
                  <c:v>29409</c:v>
                </c:pt>
                <c:pt idx="7635">
                  <c:v>29410</c:v>
                </c:pt>
                <c:pt idx="7636">
                  <c:v>29411</c:v>
                </c:pt>
                <c:pt idx="7637">
                  <c:v>29412</c:v>
                </c:pt>
                <c:pt idx="7638">
                  <c:v>29413</c:v>
                </c:pt>
                <c:pt idx="7639">
                  <c:v>29416</c:v>
                </c:pt>
                <c:pt idx="7640">
                  <c:v>29417</c:v>
                </c:pt>
                <c:pt idx="7641">
                  <c:v>29418</c:v>
                </c:pt>
                <c:pt idx="7642">
                  <c:v>29419</c:v>
                </c:pt>
                <c:pt idx="7643">
                  <c:v>29420</c:v>
                </c:pt>
                <c:pt idx="7644">
                  <c:v>29423</c:v>
                </c:pt>
                <c:pt idx="7645">
                  <c:v>29424</c:v>
                </c:pt>
                <c:pt idx="7646">
                  <c:v>29425</c:v>
                </c:pt>
                <c:pt idx="7647">
                  <c:v>29426</c:v>
                </c:pt>
                <c:pt idx="7648">
                  <c:v>29427</c:v>
                </c:pt>
                <c:pt idx="7649">
                  <c:v>29430</c:v>
                </c:pt>
                <c:pt idx="7650">
                  <c:v>29431</c:v>
                </c:pt>
                <c:pt idx="7651">
                  <c:v>29432</c:v>
                </c:pt>
                <c:pt idx="7652">
                  <c:v>29433</c:v>
                </c:pt>
                <c:pt idx="7653">
                  <c:v>29434</c:v>
                </c:pt>
                <c:pt idx="7654">
                  <c:v>29437</c:v>
                </c:pt>
                <c:pt idx="7655">
                  <c:v>29438</c:v>
                </c:pt>
                <c:pt idx="7656">
                  <c:v>29439</c:v>
                </c:pt>
                <c:pt idx="7657">
                  <c:v>29440</c:v>
                </c:pt>
                <c:pt idx="7658">
                  <c:v>29441</c:v>
                </c:pt>
                <c:pt idx="7659">
                  <c:v>29444</c:v>
                </c:pt>
                <c:pt idx="7660">
                  <c:v>29445</c:v>
                </c:pt>
                <c:pt idx="7661">
                  <c:v>29446</c:v>
                </c:pt>
                <c:pt idx="7662">
                  <c:v>29447</c:v>
                </c:pt>
                <c:pt idx="7663">
                  <c:v>29448</c:v>
                </c:pt>
                <c:pt idx="7664">
                  <c:v>29451</c:v>
                </c:pt>
                <c:pt idx="7665">
                  <c:v>29452</c:v>
                </c:pt>
                <c:pt idx="7666">
                  <c:v>29453</c:v>
                </c:pt>
                <c:pt idx="7667">
                  <c:v>29454</c:v>
                </c:pt>
                <c:pt idx="7668">
                  <c:v>29455</c:v>
                </c:pt>
                <c:pt idx="7669">
                  <c:v>29458</c:v>
                </c:pt>
                <c:pt idx="7670">
                  <c:v>29459</c:v>
                </c:pt>
                <c:pt idx="7671">
                  <c:v>29460</c:v>
                </c:pt>
                <c:pt idx="7672">
                  <c:v>29461</c:v>
                </c:pt>
                <c:pt idx="7673">
                  <c:v>29462</c:v>
                </c:pt>
                <c:pt idx="7674">
                  <c:v>29466</c:v>
                </c:pt>
                <c:pt idx="7675">
                  <c:v>29467</c:v>
                </c:pt>
                <c:pt idx="7676">
                  <c:v>29468</c:v>
                </c:pt>
                <c:pt idx="7677">
                  <c:v>29469</c:v>
                </c:pt>
                <c:pt idx="7678">
                  <c:v>29472</c:v>
                </c:pt>
                <c:pt idx="7679">
                  <c:v>29473</c:v>
                </c:pt>
                <c:pt idx="7680">
                  <c:v>29474</c:v>
                </c:pt>
                <c:pt idx="7681">
                  <c:v>29475</c:v>
                </c:pt>
                <c:pt idx="7682">
                  <c:v>29476</c:v>
                </c:pt>
                <c:pt idx="7683">
                  <c:v>29479</c:v>
                </c:pt>
                <c:pt idx="7684">
                  <c:v>29480</c:v>
                </c:pt>
                <c:pt idx="7685">
                  <c:v>29481</c:v>
                </c:pt>
                <c:pt idx="7686">
                  <c:v>29482</c:v>
                </c:pt>
                <c:pt idx="7687">
                  <c:v>29483</c:v>
                </c:pt>
                <c:pt idx="7688">
                  <c:v>29486</c:v>
                </c:pt>
                <c:pt idx="7689">
                  <c:v>29487</c:v>
                </c:pt>
                <c:pt idx="7690">
                  <c:v>29488</c:v>
                </c:pt>
                <c:pt idx="7691">
                  <c:v>29489</c:v>
                </c:pt>
                <c:pt idx="7692">
                  <c:v>29490</c:v>
                </c:pt>
                <c:pt idx="7693">
                  <c:v>29493</c:v>
                </c:pt>
                <c:pt idx="7694">
                  <c:v>29494</c:v>
                </c:pt>
                <c:pt idx="7695">
                  <c:v>29495</c:v>
                </c:pt>
                <c:pt idx="7696">
                  <c:v>29496</c:v>
                </c:pt>
                <c:pt idx="7697">
                  <c:v>29497</c:v>
                </c:pt>
                <c:pt idx="7698">
                  <c:v>29500</c:v>
                </c:pt>
                <c:pt idx="7699">
                  <c:v>29501</c:v>
                </c:pt>
                <c:pt idx="7700">
                  <c:v>29502</c:v>
                </c:pt>
                <c:pt idx="7701">
                  <c:v>29503</c:v>
                </c:pt>
                <c:pt idx="7702">
                  <c:v>29504</c:v>
                </c:pt>
                <c:pt idx="7703">
                  <c:v>29507</c:v>
                </c:pt>
                <c:pt idx="7704">
                  <c:v>29508</c:v>
                </c:pt>
                <c:pt idx="7705">
                  <c:v>29509</c:v>
                </c:pt>
                <c:pt idx="7706">
                  <c:v>29510</c:v>
                </c:pt>
                <c:pt idx="7707">
                  <c:v>29511</c:v>
                </c:pt>
                <c:pt idx="7708">
                  <c:v>29514</c:v>
                </c:pt>
                <c:pt idx="7709">
                  <c:v>29515</c:v>
                </c:pt>
                <c:pt idx="7710">
                  <c:v>29516</c:v>
                </c:pt>
                <c:pt idx="7711">
                  <c:v>29517</c:v>
                </c:pt>
                <c:pt idx="7712">
                  <c:v>29518</c:v>
                </c:pt>
                <c:pt idx="7713">
                  <c:v>29521</c:v>
                </c:pt>
                <c:pt idx="7714">
                  <c:v>29522</c:v>
                </c:pt>
                <c:pt idx="7715">
                  <c:v>29523</c:v>
                </c:pt>
                <c:pt idx="7716">
                  <c:v>29524</c:v>
                </c:pt>
                <c:pt idx="7717">
                  <c:v>29525</c:v>
                </c:pt>
                <c:pt idx="7718">
                  <c:v>29528</c:v>
                </c:pt>
                <c:pt idx="7719">
                  <c:v>29530</c:v>
                </c:pt>
                <c:pt idx="7720">
                  <c:v>29531</c:v>
                </c:pt>
                <c:pt idx="7721">
                  <c:v>29532</c:v>
                </c:pt>
                <c:pt idx="7722">
                  <c:v>29535</c:v>
                </c:pt>
                <c:pt idx="7723">
                  <c:v>29536</c:v>
                </c:pt>
                <c:pt idx="7724">
                  <c:v>29537</c:v>
                </c:pt>
                <c:pt idx="7725">
                  <c:v>29538</c:v>
                </c:pt>
                <c:pt idx="7726">
                  <c:v>29539</c:v>
                </c:pt>
                <c:pt idx="7727">
                  <c:v>29542</c:v>
                </c:pt>
                <c:pt idx="7728">
                  <c:v>29543</c:v>
                </c:pt>
                <c:pt idx="7729">
                  <c:v>29544</c:v>
                </c:pt>
                <c:pt idx="7730">
                  <c:v>29545</c:v>
                </c:pt>
                <c:pt idx="7731">
                  <c:v>29546</c:v>
                </c:pt>
                <c:pt idx="7732">
                  <c:v>29549</c:v>
                </c:pt>
                <c:pt idx="7733">
                  <c:v>29550</c:v>
                </c:pt>
                <c:pt idx="7734">
                  <c:v>29551</c:v>
                </c:pt>
                <c:pt idx="7735">
                  <c:v>29553</c:v>
                </c:pt>
                <c:pt idx="7736">
                  <c:v>29556</c:v>
                </c:pt>
                <c:pt idx="7737">
                  <c:v>29557</c:v>
                </c:pt>
                <c:pt idx="7738">
                  <c:v>29558</c:v>
                </c:pt>
                <c:pt idx="7739">
                  <c:v>29559</c:v>
                </c:pt>
                <c:pt idx="7740">
                  <c:v>29560</c:v>
                </c:pt>
                <c:pt idx="7741">
                  <c:v>29563</c:v>
                </c:pt>
                <c:pt idx="7742">
                  <c:v>29564</c:v>
                </c:pt>
                <c:pt idx="7743">
                  <c:v>29565</c:v>
                </c:pt>
                <c:pt idx="7744">
                  <c:v>29566</c:v>
                </c:pt>
                <c:pt idx="7745">
                  <c:v>29567</c:v>
                </c:pt>
                <c:pt idx="7746">
                  <c:v>29570</c:v>
                </c:pt>
                <c:pt idx="7747">
                  <c:v>29571</c:v>
                </c:pt>
                <c:pt idx="7748">
                  <c:v>29572</c:v>
                </c:pt>
                <c:pt idx="7749">
                  <c:v>29573</c:v>
                </c:pt>
                <c:pt idx="7750">
                  <c:v>29574</c:v>
                </c:pt>
                <c:pt idx="7751">
                  <c:v>29577</c:v>
                </c:pt>
                <c:pt idx="7752">
                  <c:v>29578</c:v>
                </c:pt>
                <c:pt idx="7753">
                  <c:v>29579</c:v>
                </c:pt>
                <c:pt idx="7754">
                  <c:v>29581</c:v>
                </c:pt>
                <c:pt idx="7755">
                  <c:v>29584</c:v>
                </c:pt>
                <c:pt idx="7756">
                  <c:v>29585</c:v>
                </c:pt>
                <c:pt idx="7757">
                  <c:v>29586</c:v>
                </c:pt>
                <c:pt idx="7758">
                  <c:v>29588</c:v>
                </c:pt>
                <c:pt idx="7759">
                  <c:v>29591</c:v>
                </c:pt>
                <c:pt idx="7760">
                  <c:v>29592</c:v>
                </c:pt>
                <c:pt idx="7761">
                  <c:v>29593</c:v>
                </c:pt>
                <c:pt idx="7762">
                  <c:v>29594</c:v>
                </c:pt>
                <c:pt idx="7763">
                  <c:v>29595</c:v>
                </c:pt>
                <c:pt idx="7764">
                  <c:v>29598</c:v>
                </c:pt>
                <c:pt idx="7765">
                  <c:v>29599</c:v>
                </c:pt>
                <c:pt idx="7766">
                  <c:v>29600</c:v>
                </c:pt>
                <c:pt idx="7767">
                  <c:v>29601</c:v>
                </c:pt>
                <c:pt idx="7768">
                  <c:v>29602</c:v>
                </c:pt>
                <c:pt idx="7769">
                  <c:v>29605</c:v>
                </c:pt>
                <c:pt idx="7770">
                  <c:v>29606</c:v>
                </c:pt>
                <c:pt idx="7771">
                  <c:v>29607</c:v>
                </c:pt>
                <c:pt idx="7772">
                  <c:v>29608</c:v>
                </c:pt>
                <c:pt idx="7773">
                  <c:v>29609</c:v>
                </c:pt>
                <c:pt idx="7774">
                  <c:v>29612</c:v>
                </c:pt>
                <c:pt idx="7775">
                  <c:v>29613</c:v>
                </c:pt>
                <c:pt idx="7776">
                  <c:v>29614</c:v>
                </c:pt>
                <c:pt idx="7777">
                  <c:v>29615</c:v>
                </c:pt>
                <c:pt idx="7778">
                  <c:v>29616</c:v>
                </c:pt>
                <c:pt idx="7779">
                  <c:v>29619</c:v>
                </c:pt>
                <c:pt idx="7780">
                  <c:v>29620</c:v>
                </c:pt>
                <c:pt idx="7781">
                  <c:v>29621</c:v>
                </c:pt>
                <c:pt idx="7782">
                  <c:v>29622</c:v>
                </c:pt>
                <c:pt idx="7783">
                  <c:v>29623</c:v>
                </c:pt>
                <c:pt idx="7784">
                  <c:v>29626</c:v>
                </c:pt>
                <c:pt idx="7785">
                  <c:v>29627</c:v>
                </c:pt>
                <c:pt idx="7786">
                  <c:v>29628</c:v>
                </c:pt>
                <c:pt idx="7787">
                  <c:v>29629</c:v>
                </c:pt>
                <c:pt idx="7788">
                  <c:v>29630</c:v>
                </c:pt>
                <c:pt idx="7789">
                  <c:v>29634</c:v>
                </c:pt>
                <c:pt idx="7790">
                  <c:v>29635</c:v>
                </c:pt>
                <c:pt idx="7791">
                  <c:v>29636</c:v>
                </c:pt>
                <c:pt idx="7792">
                  <c:v>29637</c:v>
                </c:pt>
                <c:pt idx="7793">
                  <c:v>29640</c:v>
                </c:pt>
                <c:pt idx="7794">
                  <c:v>29641</c:v>
                </c:pt>
                <c:pt idx="7795">
                  <c:v>29642</c:v>
                </c:pt>
                <c:pt idx="7796">
                  <c:v>29643</c:v>
                </c:pt>
                <c:pt idx="7797">
                  <c:v>29644</c:v>
                </c:pt>
                <c:pt idx="7798">
                  <c:v>29647</c:v>
                </c:pt>
                <c:pt idx="7799">
                  <c:v>29648</c:v>
                </c:pt>
                <c:pt idx="7800">
                  <c:v>29649</c:v>
                </c:pt>
                <c:pt idx="7801">
                  <c:v>29650</c:v>
                </c:pt>
                <c:pt idx="7802">
                  <c:v>29651</c:v>
                </c:pt>
                <c:pt idx="7803">
                  <c:v>29654</c:v>
                </c:pt>
                <c:pt idx="7804">
                  <c:v>29655</c:v>
                </c:pt>
                <c:pt idx="7805">
                  <c:v>29656</c:v>
                </c:pt>
                <c:pt idx="7806">
                  <c:v>29657</c:v>
                </c:pt>
                <c:pt idx="7807">
                  <c:v>29658</c:v>
                </c:pt>
                <c:pt idx="7808">
                  <c:v>29661</c:v>
                </c:pt>
                <c:pt idx="7809">
                  <c:v>29662</c:v>
                </c:pt>
                <c:pt idx="7810">
                  <c:v>29663</c:v>
                </c:pt>
                <c:pt idx="7811">
                  <c:v>29664</c:v>
                </c:pt>
                <c:pt idx="7812">
                  <c:v>29665</c:v>
                </c:pt>
                <c:pt idx="7813">
                  <c:v>29668</c:v>
                </c:pt>
                <c:pt idx="7814">
                  <c:v>29669</c:v>
                </c:pt>
                <c:pt idx="7815">
                  <c:v>29670</c:v>
                </c:pt>
                <c:pt idx="7816">
                  <c:v>29671</c:v>
                </c:pt>
                <c:pt idx="7817">
                  <c:v>29672</c:v>
                </c:pt>
                <c:pt idx="7818">
                  <c:v>29675</c:v>
                </c:pt>
                <c:pt idx="7819">
                  <c:v>29676</c:v>
                </c:pt>
                <c:pt idx="7820">
                  <c:v>29677</c:v>
                </c:pt>
                <c:pt idx="7821">
                  <c:v>29678</c:v>
                </c:pt>
                <c:pt idx="7822">
                  <c:v>29679</c:v>
                </c:pt>
                <c:pt idx="7823">
                  <c:v>29682</c:v>
                </c:pt>
                <c:pt idx="7824">
                  <c:v>29683</c:v>
                </c:pt>
                <c:pt idx="7825">
                  <c:v>29684</c:v>
                </c:pt>
                <c:pt idx="7826">
                  <c:v>29685</c:v>
                </c:pt>
                <c:pt idx="7827">
                  <c:v>29686</c:v>
                </c:pt>
                <c:pt idx="7828">
                  <c:v>29689</c:v>
                </c:pt>
                <c:pt idx="7829">
                  <c:v>29690</c:v>
                </c:pt>
                <c:pt idx="7830">
                  <c:v>29691</c:v>
                </c:pt>
                <c:pt idx="7831">
                  <c:v>29692</c:v>
                </c:pt>
                <c:pt idx="7832">
                  <c:v>29696</c:v>
                </c:pt>
                <c:pt idx="7833">
                  <c:v>29697</c:v>
                </c:pt>
                <c:pt idx="7834">
                  <c:v>29698</c:v>
                </c:pt>
                <c:pt idx="7835">
                  <c:v>29699</c:v>
                </c:pt>
                <c:pt idx="7836">
                  <c:v>29700</c:v>
                </c:pt>
                <c:pt idx="7837">
                  <c:v>29703</c:v>
                </c:pt>
                <c:pt idx="7838">
                  <c:v>29704</c:v>
                </c:pt>
                <c:pt idx="7839">
                  <c:v>29705</c:v>
                </c:pt>
                <c:pt idx="7840">
                  <c:v>29706</c:v>
                </c:pt>
                <c:pt idx="7841">
                  <c:v>29707</c:v>
                </c:pt>
                <c:pt idx="7842">
                  <c:v>29710</c:v>
                </c:pt>
                <c:pt idx="7843">
                  <c:v>29711</c:v>
                </c:pt>
                <c:pt idx="7844">
                  <c:v>29712</c:v>
                </c:pt>
                <c:pt idx="7845">
                  <c:v>29713</c:v>
                </c:pt>
                <c:pt idx="7846">
                  <c:v>29714</c:v>
                </c:pt>
                <c:pt idx="7847">
                  <c:v>29717</c:v>
                </c:pt>
                <c:pt idx="7848">
                  <c:v>29718</c:v>
                </c:pt>
                <c:pt idx="7849">
                  <c:v>29719</c:v>
                </c:pt>
                <c:pt idx="7850">
                  <c:v>29720</c:v>
                </c:pt>
                <c:pt idx="7851">
                  <c:v>29721</c:v>
                </c:pt>
                <c:pt idx="7852">
                  <c:v>29724</c:v>
                </c:pt>
                <c:pt idx="7853">
                  <c:v>29725</c:v>
                </c:pt>
                <c:pt idx="7854">
                  <c:v>29726</c:v>
                </c:pt>
                <c:pt idx="7855">
                  <c:v>29727</c:v>
                </c:pt>
                <c:pt idx="7856">
                  <c:v>29728</c:v>
                </c:pt>
                <c:pt idx="7857">
                  <c:v>29732</c:v>
                </c:pt>
                <c:pt idx="7858">
                  <c:v>29733</c:v>
                </c:pt>
                <c:pt idx="7859">
                  <c:v>29734</c:v>
                </c:pt>
                <c:pt idx="7860">
                  <c:v>29735</c:v>
                </c:pt>
                <c:pt idx="7861">
                  <c:v>29738</c:v>
                </c:pt>
                <c:pt idx="7862">
                  <c:v>29739</c:v>
                </c:pt>
                <c:pt idx="7863">
                  <c:v>29740</c:v>
                </c:pt>
                <c:pt idx="7864">
                  <c:v>29741</c:v>
                </c:pt>
                <c:pt idx="7865">
                  <c:v>29742</c:v>
                </c:pt>
                <c:pt idx="7866">
                  <c:v>29745</c:v>
                </c:pt>
                <c:pt idx="7867">
                  <c:v>29746</c:v>
                </c:pt>
                <c:pt idx="7868">
                  <c:v>29747</c:v>
                </c:pt>
                <c:pt idx="7869">
                  <c:v>29748</c:v>
                </c:pt>
                <c:pt idx="7870">
                  <c:v>29749</c:v>
                </c:pt>
                <c:pt idx="7871">
                  <c:v>29752</c:v>
                </c:pt>
                <c:pt idx="7872">
                  <c:v>29753</c:v>
                </c:pt>
                <c:pt idx="7873">
                  <c:v>29754</c:v>
                </c:pt>
                <c:pt idx="7874">
                  <c:v>29755</c:v>
                </c:pt>
                <c:pt idx="7875">
                  <c:v>29756</c:v>
                </c:pt>
                <c:pt idx="7876">
                  <c:v>29759</c:v>
                </c:pt>
                <c:pt idx="7877">
                  <c:v>29760</c:v>
                </c:pt>
                <c:pt idx="7878">
                  <c:v>29761</c:v>
                </c:pt>
                <c:pt idx="7879">
                  <c:v>29762</c:v>
                </c:pt>
                <c:pt idx="7880">
                  <c:v>29763</c:v>
                </c:pt>
                <c:pt idx="7881">
                  <c:v>29766</c:v>
                </c:pt>
                <c:pt idx="7882">
                  <c:v>29767</c:v>
                </c:pt>
                <c:pt idx="7883">
                  <c:v>29768</c:v>
                </c:pt>
                <c:pt idx="7884">
                  <c:v>29769</c:v>
                </c:pt>
                <c:pt idx="7885">
                  <c:v>29773</c:v>
                </c:pt>
                <c:pt idx="7886">
                  <c:v>29774</c:v>
                </c:pt>
                <c:pt idx="7887">
                  <c:v>29775</c:v>
                </c:pt>
                <c:pt idx="7888">
                  <c:v>29776</c:v>
                </c:pt>
                <c:pt idx="7889">
                  <c:v>29777</c:v>
                </c:pt>
                <c:pt idx="7890">
                  <c:v>29780</c:v>
                </c:pt>
                <c:pt idx="7891">
                  <c:v>29781</c:v>
                </c:pt>
                <c:pt idx="7892">
                  <c:v>29782</c:v>
                </c:pt>
                <c:pt idx="7893">
                  <c:v>29783</c:v>
                </c:pt>
                <c:pt idx="7894">
                  <c:v>29784</c:v>
                </c:pt>
                <c:pt idx="7895">
                  <c:v>29787</c:v>
                </c:pt>
                <c:pt idx="7896">
                  <c:v>29788</c:v>
                </c:pt>
                <c:pt idx="7897">
                  <c:v>29789</c:v>
                </c:pt>
                <c:pt idx="7898">
                  <c:v>29790</c:v>
                </c:pt>
                <c:pt idx="7899">
                  <c:v>29791</c:v>
                </c:pt>
                <c:pt idx="7900">
                  <c:v>29794</c:v>
                </c:pt>
                <c:pt idx="7901">
                  <c:v>29795</c:v>
                </c:pt>
                <c:pt idx="7902">
                  <c:v>29796</c:v>
                </c:pt>
                <c:pt idx="7903">
                  <c:v>29797</c:v>
                </c:pt>
                <c:pt idx="7904">
                  <c:v>29798</c:v>
                </c:pt>
                <c:pt idx="7905">
                  <c:v>29801</c:v>
                </c:pt>
                <c:pt idx="7906">
                  <c:v>29802</c:v>
                </c:pt>
                <c:pt idx="7907">
                  <c:v>29803</c:v>
                </c:pt>
                <c:pt idx="7908">
                  <c:v>29804</c:v>
                </c:pt>
                <c:pt idx="7909">
                  <c:v>29805</c:v>
                </c:pt>
                <c:pt idx="7910">
                  <c:v>29808</c:v>
                </c:pt>
                <c:pt idx="7911">
                  <c:v>29809</c:v>
                </c:pt>
                <c:pt idx="7912">
                  <c:v>29810</c:v>
                </c:pt>
                <c:pt idx="7913">
                  <c:v>29811</c:v>
                </c:pt>
                <c:pt idx="7914">
                  <c:v>29812</c:v>
                </c:pt>
                <c:pt idx="7915">
                  <c:v>29815</c:v>
                </c:pt>
                <c:pt idx="7916">
                  <c:v>29816</c:v>
                </c:pt>
                <c:pt idx="7917">
                  <c:v>29817</c:v>
                </c:pt>
                <c:pt idx="7918">
                  <c:v>29818</c:v>
                </c:pt>
                <c:pt idx="7919">
                  <c:v>29819</c:v>
                </c:pt>
                <c:pt idx="7920">
                  <c:v>29822</c:v>
                </c:pt>
                <c:pt idx="7921">
                  <c:v>29823</c:v>
                </c:pt>
                <c:pt idx="7922">
                  <c:v>29824</c:v>
                </c:pt>
                <c:pt idx="7923">
                  <c:v>29825</c:v>
                </c:pt>
                <c:pt idx="7924">
                  <c:v>29826</c:v>
                </c:pt>
                <c:pt idx="7925">
                  <c:v>29829</c:v>
                </c:pt>
                <c:pt idx="7926">
                  <c:v>29830</c:v>
                </c:pt>
                <c:pt idx="7927">
                  <c:v>29831</c:v>
                </c:pt>
                <c:pt idx="7928">
                  <c:v>29832</c:v>
                </c:pt>
                <c:pt idx="7929">
                  <c:v>29833</c:v>
                </c:pt>
                <c:pt idx="7930">
                  <c:v>29837</c:v>
                </c:pt>
                <c:pt idx="7931">
                  <c:v>29838</c:v>
                </c:pt>
                <c:pt idx="7932">
                  <c:v>29839</c:v>
                </c:pt>
                <c:pt idx="7933">
                  <c:v>29840</c:v>
                </c:pt>
                <c:pt idx="7934">
                  <c:v>29843</c:v>
                </c:pt>
                <c:pt idx="7935">
                  <c:v>29844</c:v>
                </c:pt>
                <c:pt idx="7936">
                  <c:v>29845</c:v>
                </c:pt>
                <c:pt idx="7937">
                  <c:v>29846</c:v>
                </c:pt>
                <c:pt idx="7938">
                  <c:v>29847</c:v>
                </c:pt>
                <c:pt idx="7939">
                  <c:v>29850</c:v>
                </c:pt>
                <c:pt idx="7940">
                  <c:v>29851</c:v>
                </c:pt>
                <c:pt idx="7941">
                  <c:v>29852</c:v>
                </c:pt>
                <c:pt idx="7942">
                  <c:v>29853</c:v>
                </c:pt>
                <c:pt idx="7943">
                  <c:v>29854</c:v>
                </c:pt>
                <c:pt idx="7944">
                  <c:v>29857</c:v>
                </c:pt>
                <c:pt idx="7945">
                  <c:v>29858</c:v>
                </c:pt>
                <c:pt idx="7946">
                  <c:v>29859</c:v>
                </c:pt>
                <c:pt idx="7947">
                  <c:v>29860</c:v>
                </c:pt>
                <c:pt idx="7948">
                  <c:v>29861</c:v>
                </c:pt>
                <c:pt idx="7949">
                  <c:v>29864</c:v>
                </c:pt>
                <c:pt idx="7950">
                  <c:v>29865</c:v>
                </c:pt>
                <c:pt idx="7951">
                  <c:v>29866</c:v>
                </c:pt>
                <c:pt idx="7952">
                  <c:v>29867</c:v>
                </c:pt>
                <c:pt idx="7953">
                  <c:v>29868</c:v>
                </c:pt>
                <c:pt idx="7954">
                  <c:v>29871</c:v>
                </c:pt>
                <c:pt idx="7955">
                  <c:v>29872</c:v>
                </c:pt>
                <c:pt idx="7956">
                  <c:v>29873</c:v>
                </c:pt>
                <c:pt idx="7957">
                  <c:v>29874</c:v>
                </c:pt>
                <c:pt idx="7958">
                  <c:v>29875</c:v>
                </c:pt>
                <c:pt idx="7959">
                  <c:v>29878</c:v>
                </c:pt>
                <c:pt idx="7960">
                  <c:v>29879</c:v>
                </c:pt>
                <c:pt idx="7961">
                  <c:v>29880</c:v>
                </c:pt>
                <c:pt idx="7962">
                  <c:v>29881</c:v>
                </c:pt>
                <c:pt idx="7963">
                  <c:v>29882</c:v>
                </c:pt>
                <c:pt idx="7964">
                  <c:v>29885</c:v>
                </c:pt>
                <c:pt idx="7965">
                  <c:v>29886</c:v>
                </c:pt>
                <c:pt idx="7966">
                  <c:v>29887</c:v>
                </c:pt>
                <c:pt idx="7967">
                  <c:v>29888</c:v>
                </c:pt>
                <c:pt idx="7968">
                  <c:v>29889</c:v>
                </c:pt>
                <c:pt idx="7969">
                  <c:v>29892</c:v>
                </c:pt>
                <c:pt idx="7970">
                  <c:v>29893</c:v>
                </c:pt>
                <c:pt idx="7971">
                  <c:v>29894</c:v>
                </c:pt>
                <c:pt idx="7972">
                  <c:v>29895</c:v>
                </c:pt>
                <c:pt idx="7973">
                  <c:v>29896</c:v>
                </c:pt>
                <c:pt idx="7974">
                  <c:v>29899</c:v>
                </c:pt>
                <c:pt idx="7975">
                  <c:v>29900</c:v>
                </c:pt>
                <c:pt idx="7976">
                  <c:v>29901</c:v>
                </c:pt>
                <c:pt idx="7977">
                  <c:v>29902</c:v>
                </c:pt>
                <c:pt idx="7978">
                  <c:v>29903</c:v>
                </c:pt>
                <c:pt idx="7979">
                  <c:v>29906</c:v>
                </c:pt>
                <c:pt idx="7980">
                  <c:v>29907</c:v>
                </c:pt>
                <c:pt idx="7981">
                  <c:v>29908</c:v>
                </c:pt>
                <c:pt idx="7982">
                  <c:v>29909</c:v>
                </c:pt>
                <c:pt idx="7983">
                  <c:v>29910</c:v>
                </c:pt>
                <c:pt idx="7984">
                  <c:v>29913</c:v>
                </c:pt>
                <c:pt idx="7985">
                  <c:v>29914</c:v>
                </c:pt>
                <c:pt idx="7986">
                  <c:v>29915</c:v>
                </c:pt>
                <c:pt idx="7987">
                  <c:v>29917</c:v>
                </c:pt>
                <c:pt idx="7988">
                  <c:v>29920</c:v>
                </c:pt>
                <c:pt idx="7989">
                  <c:v>29921</c:v>
                </c:pt>
                <c:pt idx="7990">
                  <c:v>29922</c:v>
                </c:pt>
                <c:pt idx="7991">
                  <c:v>29923</c:v>
                </c:pt>
                <c:pt idx="7992">
                  <c:v>29924</c:v>
                </c:pt>
                <c:pt idx="7993">
                  <c:v>29927</c:v>
                </c:pt>
                <c:pt idx="7994">
                  <c:v>29928</c:v>
                </c:pt>
                <c:pt idx="7995">
                  <c:v>29929</c:v>
                </c:pt>
                <c:pt idx="7996">
                  <c:v>29930</c:v>
                </c:pt>
                <c:pt idx="7997">
                  <c:v>29931</c:v>
                </c:pt>
                <c:pt idx="7998">
                  <c:v>29934</c:v>
                </c:pt>
                <c:pt idx="7999">
                  <c:v>29935</c:v>
                </c:pt>
                <c:pt idx="8000">
                  <c:v>29936</c:v>
                </c:pt>
                <c:pt idx="8001">
                  <c:v>29937</c:v>
                </c:pt>
                <c:pt idx="8002">
                  <c:v>29938</c:v>
                </c:pt>
                <c:pt idx="8003">
                  <c:v>29941</c:v>
                </c:pt>
                <c:pt idx="8004">
                  <c:v>29942</c:v>
                </c:pt>
                <c:pt idx="8005">
                  <c:v>29943</c:v>
                </c:pt>
                <c:pt idx="8006">
                  <c:v>29944</c:v>
                </c:pt>
                <c:pt idx="8007">
                  <c:v>29948</c:v>
                </c:pt>
                <c:pt idx="8008">
                  <c:v>29949</c:v>
                </c:pt>
                <c:pt idx="8009">
                  <c:v>29950</c:v>
                </c:pt>
                <c:pt idx="8010">
                  <c:v>29951</c:v>
                </c:pt>
                <c:pt idx="8011">
                  <c:v>29955</c:v>
                </c:pt>
                <c:pt idx="8012">
                  <c:v>29956</c:v>
                </c:pt>
                <c:pt idx="8013">
                  <c:v>29957</c:v>
                </c:pt>
                <c:pt idx="8014">
                  <c:v>29958</c:v>
                </c:pt>
                <c:pt idx="8015">
                  <c:v>29959</c:v>
                </c:pt>
                <c:pt idx="8016">
                  <c:v>29962</c:v>
                </c:pt>
                <c:pt idx="8017">
                  <c:v>29963</c:v>
                </c:pt>
                <c:pt idx="8018">
                  <c:v>29964</c:v>
                </c:pt>
                <c:pt idx="8019">
                  <c:v>29965</c:v>
                </c:pt>
                <c:pt idx="8020">
                  <c:v>29966</c:v>
                </c:pt>
                <c:pt idx="8021">
                  <c:v>29969</c:v>
                </c:pt>
                <c:pt idx="8022">
                  <c:v>29970</c:v>
                </c:pt>
                <c:pt idx="8023">
                  <c:v>29971</c:v>
                </c:pt>
                <c:pt idx="8024">
                  <c:v>29972</c:v>
                </c:pt>
                <c:pt idx="8025">
                  <c:v>29973</c:v>
                </c:pt>
                <c:pt idx="8026">
                  <c:v>29976</c:v>
                </c:pt>
                <c:pt idx="8027">
                  <c:v>29977</c:v>
                </c:pt>
                <c:pt idx="8028">
                  <c:v>29978</c:v>
                </c:pt>
                <c:pt idx="8029">
                  <c:v>29979</c:v>
                </c:pt>
                <c:pt idx="8030">
                  <c:v>29980</c:v>
                </c:pt>
                <c:pt idx="8031">
                  <c:v>29983</c:v>
                </c:pt>
                <c:pt idx="8032">
                  <c:v>29984</c:v>
                </c:pt>
                <c:pt idx="8033">
                  <c:v>29985</c:v>
                </c:pt>
                <c:pt idx="8034">
                  <c:v>29986</c:v>
                </c:pt>
                <c:pt idx="8035">
                  <c:v>29987</c:v>
                </c:pt>
                <c:pt idx="8036">
                  <c:v>29990</c:v>
                </c:pt>
                <c:pt idx="8037">
                  <c:v>29991</c:v>
                </c:pt>
                <c:pt idx="8038">
                  <c:v>29992</c:v>
                </c:pt>
                <c:pt idx="8039">
                  <c:v>29993</c:v>
                </c:pt>
                <c:pt idx="8040">
                  <c:v>29994</c:v>
                </c:pt>
                <c:pt idx="8041">
                  <c:v>29998</c:v>
                </c:pt>
                <c:pt idx="8042">
                  <c:v>29999</c:v>
                </c:pt>
                <c:pt idx="8043">
                  <c:v>30000</c:v>
                </c:pt>
                <c:pt idx="8044">
                  <c:v>30001</c:v>
                </c:pt>
                <c:pt idx="8045">
                  <c:v>30004</c:v>
                </c:pt>
                <c:pt idx="8046">
                  <c:v>30005</c:v>
                </c:pt>
                <c:pt idx="8047">
                  <c:v>30006</c:v>
                </c:pt>
                <c:pt idx="8048">
                  <c:v>30007</c:v>
                </c:pt>
                <c:pt idx="8049">
                  <c:v>30008</c:v>
                </c:pt>
                <c:pt idx="8050">
                  <c:v>30011</c:v>
                </c:pt>
                <c:pt idx="8051">
                  <c:v>30012</c:v>
                </c:pt>
                <c:pt idx="8052">
                  <c:v>30013</c:v>
                </c:pt>
                <c:pt idx="8053">
                  <c:v>30014</c:v>
                </c:pt>
                <c:pt idx="8054">
                  <c:v>30015</c:v>
                </c:pt>
                <c:pt idx="8055">
                  <c:v>30018</c:v>
                </c:pt>
                <c:pt idx="8056">
                  <c:v>30019</c:v>
                </c:pt>
                <c:pt idx="8057">
                  <c:v>30020</c:v>
                </c:pt>
                <c:pt idx="8058">
                  <c:v>30021</c:v>
                </c:pt>
                <c:pt idx="8059">
                  <c:v>30022</c:v>
                </c:pt>
                <c:pt idx="8060">
                  <c:v>30025</c:v>
                </c:pt>
                <c:pt idx="8061">
                  <c:v>30026</c:v>
                </c:pt>
                <c:pt idx="8062">
                  <c:v>30027</c:v>
                </c:pt>
                <c:pt idx="8063">
                  <c:v>30028</c:v>
                </c:pt>
                <c:pt idx="8064">
                  <c:v>30029</c:v>
                </c:pt>
                <c:pt idx="8065">
                  <c:v>30032</c:v>
                </c:pt>
                <c:pt idx="8066">
                  <c:v>30033</c:v>
                </c:pt>
                <c:pt idx="8067">
                  <c:v>30034</c:v>
                </c:pt>
                <c:pt idx="8068">
                  <c:v>30035</c:v>
                </c:pt>
                <c:pt idx="8069">
                  <c:v>30036</c:v>
                </c:pt>
                <c:pt idx="8070">
                  <c:v>30039</c:v>
                </c:pt>
                <c:pt idx="8071">
                  <c:v>30040</c:v>
                </c:pt>
                <c:pt idx="8072">
                  <c:v>30041</c:v>
                </c:pt>
                <c:pt idx="8073">
                  <c:v>30042</c:v>
                </c:pt>
                <c:pt idx="8074">
                  <c:v>30043</c:v>
                </c:pt>
                <c:pt idx="8075">
                  <c:v>30046</c:v>
                </c:pt>
                <c:pt idx="8076">
                  <c:v>30047</c:v>
                </c:pt>
                <c:pt idx="8077">
                  <c:v>30048</c:v>
                </c:pt>
                <c:pt idx="8078">
                  <c:v>30049</c:v>
                </c:pt>
                <c:pt idx="8079">
                  <c:v>30053</c:v>
                </c:pt>
                <c:pt idx="8080">
                  <c:v>30054</c:v>
                </c:pt>
                <c:pt idx="8081">
                  <c:v>30055</c:v>
                </c:pt>
                <c:pt idx="8082">
                  <c:v>30056</c:v>
                </c:pt>
                <c:pt idx="8083">
                  <c:v>30057</c:v>
                </c:pt>
                <c:pt idx="8084">
                  <c:v>30060</c:v>
                </c:pt>
                <c:pt idx="8085">
                  <c:v>30061</c:v>
                </c:pt>
                <c:pt idx="8086">
                  <c:v>30062</c:v>
                </c:pt>
                <c:pt idx="8087">
                  <c:v>30063</c:v>
                </c:pt>
                <c:pt idx="8088">
                  <c:v>30064</c:v>
                </c:pt>
                <c:pt idx="8089">
                  <c:v>30067</c:v>
                </c:pt>
                <c:pt idx="8090">
                  <c:v>30068</c:v>
                </c:pt>
                <c:pt idx="8091">
                  <c:v>30069</c:v>
                </c:pt>
                <c:pt idx="8092">
                  <c:v>30070</c:v>
                </c:pt>
                <c:pt idx="8093">
                  <c:v>30071</c:v>
                </c:pt>
                <c:pt idx="8094">
                  <c:v>30074</c:v>
                </c:pt>
                <c:pt idx="8095">
                  <c:v>30075</c:v>
                </c:pt>
                <c:pt idx="8096">
                  <c:v>30076</c:v>
                </c:pt>
                <c:pt idx="8097">
                  <c:v>30077</c:v>
                </c:pt>
                <c:pt idx="8098">
                  <c:v>30078</c:v>
                </c:pt>
                <c:pt idx="8099">
                  <c:v>30081</c:v>
                </c:pt>
                <c:pt idx="8100">
                  <c:v>30082</c:v>
                </c:pt>
                <c:pt idx="8101">
                  <c:v>30083</c:v>
                </c:pt>
                <c:pt idx="8102">
                  <c:v>30084</c:v>
                </c:pt>
                <c:pt idx="8103">
                  <c:v>30085</c:v>
                </c:pt>
                <c:pt idx="8104">
                  <c:v>30088</c:v>
                </c:pt>
                <c:pt idx="8105">
                  <c:v>30089</c:v>
                </c:pt>
                <c:pt idx="8106">
                  <c:v>30090</c:v>
                </c:pt>
                <c:pt idx="8107">
                  <c:v>30091</c:v>
                </c:pt>
                <c:pt idx="8108">
                  <c:v>30092</c:v>
                </c:pt>
                <c:pt idx="8109">
                  <c:v>30095</c:v>
                </c:pt>
                <c:pt idx="8110">
                  <c:v>30096</c:v>
                </c:pt>
                <c:pt idx="8111">
                  <c:v>30097</c:v>
                </c:pt>
                <c:pt idx="8112">
                  <c:v>30098</c:v>
                </c:pt>
                <c:pt idx="8113">
                  <c:v>30099</c:v>
                </c:pt>
                <c:pt idx="8114">
                  <c:v>30103</c:v>
                </c:pt>
                <c:pt idx="8115">
                  <c:v>30104</c:v>
                </c:pt>
                <c:pt idx="8116">
                  <c:v>30105</c:v>
                </c:pt>
                <c:pt idx="8117">
                  <c:v>30106</c:v>
                </c:pt>
                <c:pt idx="8118">
                  <c:v>30109</c:v>
                </c:pt>
                <c:pt idx="8119">
                  <c:v>30110</c:v>
                </c:pt>
                <c:pt idx="8120">
                  <c:v>30111</c:v>
                </c:pt>
                <c:pt idx="8121">
                  <c:v>30112</c:v>
                </c:pt>
                <c:pt idx="8122">
                  <c:v>30113</c:v>
                </c:pt>
                <c:pt idx="8123">
                  <c:v>30116</c:v>
                </c:pt>
                <c:pt idx="8124">
                  <c:v>30117</c:v>
                </c:pt>
                <c:pt idx="8125">
                  <c:v>30118</c:v>
                </c:pt>
                <c:pt idx="8126">
                  <c:v>30119</c:v>
                </c:pt>
                <c:pt idx="8127">
                  <c:v>30120</c:v>
                </c:pt>
                <c:pt idx="8128">
                  <c:v>30123</c:v>
                </c:pt>
                <c:pt idx="8129">
                  <c:v>30124</c:v>
                </c:pt>
                <c:pt idx="8130">
                  <c:v>30125</c:v>
                </c:pt>
                <c:pt idx="8131">
                  <c:v>30126</c:v>
                </c:pt>
                <c:pt idx="8132">
                  <c:v>30127</c:v>
                </c:pt>
                <c:pt idx="8133">
                  <c:v>30130</c:v>
                </c:pt>
                <c:pt idx="8134">
                  <c:v>30131</c:v>
                </c:pt>
                <c:pt idx="8135">
                  <c:v>30132</c:v>
                </c:pt>
                <c:pt idx="8136">
                  <c:v>30133</c:v>
                </c:pt>
                <c:pt idx="8137">
                  <c:v>30134</c:v>
                </c:pt>
                <c:pt idx="8138">
                  <c:v>30138</c:v>
                </c:pt>
                <c:pt idx="8139">
                  <c:v>30139</c:v>
                </c:pt>
                <c:pt idx="8140">
                  <c:v>30140</c:v>
                </c:pt>
                <c:pt idx="8141">
                  <c:v>30141</c:v>
                </c:pt>
                <c:pt idx="8142">
                  <c:v>30144</c:v>
                </c:pt>
                <c:pt idx="8143">
                  <c:v>30145</c:v>
                </c:pt>
                <c:pt idx="8144">
                  <c:v>30146</c:v>
                </c:pt>
                <c:pt idx="8145">
                  <c:v>30147</c:v>
                </c:pt>
                <c:pt idx="8146">
                  <c:v>30148</c:v>
                </c:pt>
                <c:pt idx="8147">
                  <c:v>30151</c:v>
                </c:pt>
                <c:pt idx="8148">
                  <c:v>30152</c:v>
                </c:pt>
                <c:pt idx="8149">
                  <c:v>30153</c:v>
                </c:pt>
                <c:pt idx="8150">
                  <c:v>30154</c:v>
                </c:pt>
                <c:pt idx="8151">
                  <c:v>30155</c:v>
                </c:pt>
                <c:pt idx="8152">
                  <c:v>30158</c:v>
                </c:pt>
                <c:pt idx="8153">
                  <c:v>30159</c:v>
                </c:pt>
                <c:pt idx="8154">
                  <c:v>30160</c:v>
                </c:pt>
                <c:pt idx="8155">
                  <c:v>30161</c:v>
                </c:pt>
                <c:pt idx="8156">
                  <c:v>30162</c:v>
                </c:pt>
                <c:pt idx="8157">
                  <c:v>30165</c:v>
                </c:pt>
                <c:pt idx="8158">
                  <c:v>30166</c:v>
                </c:pt>
                <c:pt idx="8159">
                  <c:v>30167</c:v>
                </c:pt>
                <c:pt idx="8160">
                  <c:v>30168</c:v>
                </c:pt>
                <c:pt idx="8161">
                  <c:v>30169</c:v>
                </c:pt>
                <c:pt idx="8162">
                  <c:v>30172</c:v>
                </c:pt>
                <c:pt idx="8163">
                  <c:v>30173</c:v>
                </c:pt>
                <c:pt idx="8164">
                  <c:v>30174</c:v>
                </c:pt>
                <c:pt idx="8165">
                  <c:v>30175</c:v>
                </c:pt>
                <c:pt idx="8166">
                  <c:v>30176</c:v>
                </c:pt>
                <c:pt idx="8167">
                  <c:v>30179</c:v>
                </c:pt>
                <c:pt idx="8168">
                  <c:v>30180</c:v>
                </c:pt>
                <c:pt idx="8169">
                  <c:v>30181</c:v>
                </c:pt>
                <c:pt idx="8170">
                  <c:v>30182</c:v>
                </c:pt>
                <c:pt idx="8171">
                  <c:v>30183</c:v>
                </c:pt>
                <c:pt idx="8172">
                  <c:v>30186</c:v>
                </c:pt>
                <c:pt idx="8173">
                  <c:v>30187</c:v>
                </c:pt>
                <c:pt idx="8174">
                  <c:v>30188</c:v>
                </c:pt>
                <c:pt idx="8175">
                  <c:v>30189</c:v>
                </c:pt>
                <c:pt idx="8176">
                  <c:v>30190</c:v>
                </c:pt>
                <c:pt idx="8177">
                  <c:v>30193</c:v>
                </c:pt>
                <c:pt idx="8178">
                  <c:v>30194</c:v>
                </c:pt>
                <c:pt idx="8179">
                  <c:v>30195</c:v>
                </c:pt>
                <c:pt idx="8180">
                  <c:v>30196</c:v>
                </c:pt>
                <c:pt idx="8181">
                  <c:v>30197</c:v>
                </c:pt>
                <c:pt idx="8182">
                  <c:v>30201</c:v>
                </c:pt>
                <c:pt idx="8183">
                  <c:v>30202</c:v>
                </c:pt>
                <c:pt idx="8184">
                  <c:v>30203</c:v>
                </c:pt>
                <c:pt idx="8185">
                  <c:v>30204</c:v>
                </c:pt>
                <c:pt idx="8186">
                  <c:v>30207</c:v>
                </c:pt>
                <c:pt idx="8187">
                  <c:v>30208</c:v>
                </c:pt>
                <c:pt idx="8188">
                  <c:v>30209</c:v>
                </c:pt>
                <c:pt idx="8189">
                  <c:v>30210</c:v>
                </c:pt>
                <c:pt idx="8190">
                  <c:v>30211</c:v>
                </c:pt>
                <c:pt idx="8191">
                  <c:v>30214</c:v>
                </c:pt>
                <c:pt idx="8192">
                  <c:v>30215</c:v>
                </c:pt>
                <c:pt idx="8193">
                  <c:v>30216</c:v>
                </c:pt>
                <c:pt idx="8194">
                  <c:v>30217</c:v>
                </c:pt>
                <c:pt idx="8195">
                  <c:v>30218</c:v>
                </c:pt>
                <c:pt idx="8196">
                  <c:v>30221</c:v>
                </c:pt>
                <c:pt idx="8197">
                  <c:v>30222</c:v>
                </c:pt>
                <c:pt idx="8198">
                  <c:v>30223</c:v>
                </c:pt>
                <c:pt idx="8199">
                  <c:v>30224</c:v>
                </c:pt>
                <c:pt idx="8200">
                  <c:v>30225</c:v>
                </c:pt>
                <c:pt idx="8201">
                  <c:v>30228</c:v>
                </c:pt>
                <c:pt idx="8202">
                  <c:v>30229</c:v>
                </c:pt>
                <c:pt idx="8203">
                  <c:v>30230</c:v>
                </c:pt>
                <c:pt idx="8204">
                  <c:v>30231</c:v>
                </c:pt>
                <c:pt idx="8205">
                  <c:v>30232</c:v>
                </c:pt>
                <c:pt idx="8206">
                  <c:v>30235</c:v>
                </c:pt>
                <c:pt idx="8207">
                  <c:v>30236</c:v>
                </c:pt>
                <c:pt idx="8208">
                  <c:v>30237</c:v>
                </c:pt>
                <c:pt idx="8209">
                  <c:v>30238</c:v>
                </c:pt>
                <c:pt idx="8210">
                  <c:v>30239</c:v>
                </c:pt>
                <c:pt idx="8211">
                  <c:v>30242</c:v>
                </c:pt>
                <c:pt idx="8212">
                  <c:v>30243</c:v>
                </c:pt>
                <c:pt idx="8213">
                  <c:v>30244</c:v>
                </c:pt>
                <c:pt idx="8214">
                  <c:v>30245</c:v>
                </c:pt>
                <c:pt idx="8215">
                  <c:v>30246</c:v>
                </c:pt>
                <c:pt idx="8216">
                  <c:v>30249</c:v>
                </c:pt>
                <c:pt idx="8217">
                  <c:v>30250</c:v>
                </c:pt>
                <c:pt idx="8218">
                  <c:v>30251</c:v>
                </c:pt>
                <c:pt idx="8219">
                  <c:v>30252</c:v>
                </c:pt>
                <c:pt idx="8220">
                  <c:v>30253</c:v>
                </c:pt>
                <c:pt idx="8221">
                  <c:v>30256</c:v>
                </c:pt>
                <c:pt idx="8222">
                  <c:v>30257</c:v>
                </c:pt>
                <c:pt idx="8223">
                  <c:v>30258</c:v>
                </c:pt>
                <c:pt idx="8224">
                  <c:v>30259</c:v>
                </c:pt>
                <c:pt idx="8225">
                  <c:v>30260</c:v>
                </c:pt>
                <c:pt idx="8226">
                  <c:v>30263</c:v>
                </c:pt>
                <c:pt idx="8227">
                  <c:v>30264</c:v>
                </c:pt>
                <c:pt idx="8228">
                  <c:v>30265</c:v>
                </c:pt>
                <c:pt idx="8229">
                  <c:v>30266</c:v>
                </c:pt>
                <c:pt idx="8230">
                  <c:v>30267</c:v>
                </c:pt>
                <c:pt idx="8231">
                  <c:v>30270</c:v>
                </c:pt>
                <c:pt idx="8232">
                  <c:v>30271</c:v>
                </c:pt>
                <c:pt idx="8233">
                  <c:v>30272</c:v>
                </c:pt>
                <c:pt idx="8234">
                  <c:v>30273</c:v>
                </c:pt>
                <c:pt idx="8235">
                  <c:v>30274</c:v>
                </c:pt>
                <c:pt idx="8236">
                  <c:v>30277</c:v>
                </c:pt>
                <c:pt idx="8237">
                  <c:v>30278</c:v>
                </c:pt>
                <c:pt idx="8238">
                  <c:v>30279</c:v>
                </c:pt>
                <c:pt idx="8239">
                  <c:v>30281</c:v>
                </c:pt>
                <c:pt idx="8240">
                  <c:v>30284</c:v>
                </c:pt>
                <c:pt idx="8241">
                  <c:v>30285</c:v>
                </c:pt>
                <c:pt idx="8242">
                  <c:v>30286</c:v>
                </c:pt>
                <c:pt idx="8243">
                  <c:v>30287</c:v>
                </c:pt>
                <c:pt idx="8244">
                  <c:v>30288</c:v>
                </c:pt>
                <c:pt idx="8245">
                  <c:v>30291</c:v>
                </c:pt>
                <c:pt idx="8246">
                  <c:v>30292</c:v>
                </c:pt>
                <c:pt idx="8247">
                  <c:v>30293</c:v>
                </c:pt>
                <c:pt idx="8248">
                  <c:v>30294</c:v>
                </c:pt>
                <c:pt idx="8249">
                  <c:v>30295</c:v>
                </c:pt>
                <c:pt idx="8250">
                  <c:v>30298</c:v>
                </c:pt>
                <c:pt idx="8251">
                  <c:v>30299</c:v>
                </c:pt>
                <c:pt idx="8252">
                  <c:v>30300</c:v>
                </c:pt>
                <c:pt idx="8253">
                  <c:v>30301</c:v>
                </c:pt>
                <c:pt idx="8254">
                  <c:v>30302</c:v>
                </c:pt>
                <c:pt idx="8255">
                  <c:v>30305</c:v>
                </c:pt>
                <c:pt idx="8256">
                  <c:v>30306</c:v>
                </c:pt>
                <c:pt idx="8257">
                  <c:v>30307</c:v>
                </c:pt>
                <c:pt idx="8258">
                  <c:v>30308</c:v>
                </c:pt>
                <c:pt idx="8259">
                  <c:v>30312</c:v>
                </c:pt>
                <c:pt idx="8260">
                  <c:v>30313</c:v>
                </c:pt>
                <c:pt idx="8261">
                  <c:v>30314</c:v>
                </c:pt>
                <c:pt idx="8262">
                  <c:v>30315</c:v>
                </c:pt>
                <c:pt idx="8263">
                  <c:v>30316</c:v>
                </c:pt>
                <c:pt idx="8264">
                  <c:v>30319</c:v>
                </c:pt>
                <c:pt idx="8265">
                  <c:v>30320</c:v>
                </c:pt>
                <c:pt idx="8266">
                  <c:v>30321</c:v>
                </c:pt>
                <c:pt idx="8267">
                  <c:v>30322</c:v>
                </c:pt>
                <c:pt idx="8268">
                  <c:v>30323</c:v>
                </c:pt>
                <c:pt idx="8269">
                  <c:v>30326</c:v>
                </c:pt>
                <c:pt idx="8270">
                  <c:v>30327</c:v>
                </c:pt>
                <c:pt idx="8271">
                  <c:v>30328</c:v>
                </c:pt>
                <c:pt idx="8272">
                  <c:v>30329</c:v>
                </c:pt>
                <c:pt idx="8273">
                  <c:v>30330</c:v>
                </c:pt>
                <c:pt idx="8274">
                  <c:v>30333</c:v>
                </c:pt>
                <c:pt idx="8275">
                  <c:v>30334</c:v>
                </c:pt>
                <c:pt idx="8276">
                  <c:v>30335</c:v>
                </c:pt>
                <c:pt idx="8277">
                  <c:v>30336</c:v>
                </c:pt>
                <c:pt idx="8278">
                  <c:v>30337</c:v>
                </c:pt>
                <c:pt idx="8279">
                  <c:v>30340</c:v>
                </c:pt>
                <c:pt idx="8280">
                  <c:v>30341</c:v>
                </c:pt>
                <c:pt idx="8281">
                  <c:v>30342</c:v>
                </c:pt>
                <c:pt idx="8282">
                  <c:v>30343</c:v>
                </c:pt>
                <c:pt idx="8283">
                  <c:v>30344</c:v>
                </c:pt>
                <c:pt idx="8284">
                  <c:v>30347</c:v>
                </c:pt>
                <c:pt idx="8285">
                  <c:v>30348</c:v>
                </c:pt>
                <c:pt idx="8286">
                  <c:v>30349</c:v>
                </c:pt>
                <c:pt idx="8287">
                  <c:v>30350</c:v>
                </c:pt>
                <c:pt idx="8288">
                  <c:v>30351</c:v>
                </c:pt>
                <c:pt idx="8289">
                  <c:v>30354</c:v>
                </c:pt>
                <c:pt idx="8290">
                  <c:v>30355</c:v>
                </c:pt>
                <c:pt idx="8291">
                  <c:v>30356</c:v>
                </c:pt>
                <c:pt idx="8292">
                  <c:v>30357</c:v>
                </c:pt>
                <c:pt idx="8293">
                  <c:v>30358</c:v>
                </c:pt>
                <c:pt idx="8294">
                  <c:v>30361</c:v>
                </c:pt>
                <c:pt idx="8295">
                  <c:v>30362</c:v>
                </c:pt>
                <c:pt idx="8296">
                  <c:v>30363</c:v>
                </c:pt>
                <c:pt idx="8297">
                  <c:v>30364</c:v>
                </c:pt>
                <c:pt idx="8298">
                  <c:v>30365</c:v>
                </c:pt>
                <c:pt idx="8299">
                  <c:v>30369</c:v>
                </c:pt>
                <c:pt idx="8300">
                  <c:v>30370</c:v>
                </c:pt>
                <c:pt idx="8301">
                  <c:v>30371</c:v>
                </c:pt>
                <c:pt idx="8302">
                  <c:v>30372</c:v>
                </c:pt>
                <c:pt idx="8303">
                  <c:v>30375</c:v>
                </c:pt>
                <c:pt idx="8304">
                  <c:v>30376</c:v>
                </c:pt>
                <c:pt idx="8305">
                  <c:v>30377</c:v>
                </c:pt>
                <c:pt idx="8306">
                  <c:v>30378</c:v>
                </c:pt>
                <c:pt idx="8307">
                  <c:v>30379</c:v>
                </c:pt>
                <c:pt idx="8308">
                  <c:v>30382</c:v>
                </c:pt>
                <c:pt idx="8309">
                  <c:v>30383</c:v>
                </c:pt>
                <c:pt idx="8310">
                  <c:v>30384</c:v>
                </c:pt>
                <c:pt idx="8311">
                  <c:v>30385</c:v>
                </c:pt>
                <c:pt idx="8312">
                  <c:v>30386</c:v>
                </c:pt>
                <c:pt idx="8313">
                  <c:v>30389</c:v>
                </c:pt>
                <c:pt idx="8314">
                  <c:v>30390</c:v>
                </c:pt>
                <c:pt idx="8315">
                  <c:v>30391</c:v>
                </c:pt>
                <c:pt idx="8316">
                  <c:v>30392</c:v>
                </c:pt>
                <c:pt idx="8317">
                  <c:v>30393</c:v>
                </c:pt>
                <c:pt idx="8318">
                  <c:v>30396</c:v>
                </c:pt>
                <c:pt idx="8319">
                  <c:v>30397</c:v>
                </c:pt>
                <c:pt idx="8320">
                  <c:v>30398</c:v>
                </c:pt>
                <c:pt idx="8321">
                  <c:v>30399</c:v>
                </c:pt>
                <c:pt idx="8322">
                  <c:v>30400</c:v>
                </c:pt>
                <c:pt idx="8323">
                  <c:v>30403</c:v>
                </c:pt>
                <c:pt idx="8324">
                  <c:v>30404</c:v>
                </c:pt>
                <c:pt idx="8325">
                  <c:v>30405</c:v>
                </c:pt>
                <c:pt idx="8326">
                  <c:v>30406</c:v>
                </c:pt>
                <c:pt idx="8327">
                  <c:v>30410</c:v>
                </c:pt>
                <c:pt idx="8328">
                  <c:v>30411</c:v>
                </c:pt>
                <c:pt idx="8329">
                  <c:v>30412</c:v>
                </c:pt>
                <c:pt idx="8330">
                  <c:v>30413</c:v>
                </c:pt>
                <c:pt idx="8331">
                  <c:v>30414</c:v>
                </c:pt>
                <c:pt idx="8332">
                  <c:v>30417</c:v>
                </c:pt>
                <c:pt idx="8333">
                  <c:v>30418</c:v>
                </c:pt>
                <c:pt idx="8334">
                  <c:v>30419</c:v>
                </c:pt>
                <c:pt idx="8335">
                  <c:v>30420</c:v>
                </c:pt>
                <c:pt idx="8336">
                  <c:v>30421</c:v>
                </c:pt>
                <c:pt idx="8337">
                  <c:v>30424</c:v>
                </c:pt>
                <c:pt idx="8338">
                  <c:v>30425</c:v>
                </c:pt>
                <c:pt idx="8339">
                  <c:v>30426</c:v>
                </c:pt>
                <c:pt idx="8340">
                  <c:v>30427</c:v>
                </c:pt>
                <c:pt idx="8341">
                  <c:v>30428</c:v>
                </c:pt>
                <c:pt idx="8342">
                  <c:v>30431</c:v>
                </c:pt>
                <c:pt idx="8343">
                  <c:v>30432</c:v>
                </c:pt>
                <c:pt idx="8344">
                  <c:v>30433</c:v>
                </c:pt>
                <c:pt idx="8345">
                  <c:v>30434</c:v>
                </c:pt>
                <c:pt idx="8346">
                  <c:v>30435</c:v>
                </c:pt>
                <c:pt idx="8347">
                  <c:v>30438</c:v>
                </c:pt>
                <c:pt idx="8348">
                  <c:v>30439</c:v>
                </c:pt>
                <c:pt idx="8349">
                  <c:v>30440</c:v>
                </c:pt>
                <c:pt idx="8350">
                  <c:v>30441</c:v>
                </c:pt>
                <c:pt idx="8351">
                  <c:v>30442</c:v>
                </c:pt>
                <c:pt idx="8352">
                  <c:v>30445</c:v>
                </c:pt>
                <c:pt idx="8353">
                  <c:v>30446</c:v>
                </c:pt>
                <c:pt idx="8354">
                  <c:v>30447</c:v>
                </c:pt>
                <c:pt idx="8355">
                  <c:v>30448</c:v>
                </c:pt>
                <c:pt idx="8356">
                  <c:v>30449</c:v>
                </c:pt>
                <c:pt idx="8357">
                  <c:v>30452</c:v>
                </c:pt>
                <c:pt idx="8358">
                  <c:v>30453</c:v>
                </c:pt>
                <c:pt idx="8359">
                  <c:v>30454</c:v>
                </c:pt>
                <c:pt idx="8360">
                  <c:v>30455</c:v>
                </c:pt>
                <c:pt idx="8361">
                  <c:v>30456</c:v>
                </c:pt>
                <c:pt idx="8362">
                  <c:v>30459</c:v>
                </c:pt>
                <c:pt idx="8363">
                  <c:v>30460</c:v>
                </c:pt>
                <c:pt idx="8364">
                  <c:v>30461</c:v>
                </c:pt>
                <c:pt idx="8365">
                  <c:v>30462</c:v>
                </c:pt>
                <c:pt idx="8366">
                  <c:v>30463</c:v>
                </c:pt>
                <c:pt idx="8367">
                  <c:v>30467</c:v>
                </c:pt>
                <c:pt idx="8368">
                  <c:v>30468</c:v>
                </c:pt>
                <c:pt idx="8369">
                  <c:v>30469</c:v>
                </c:pt>
                <c:pt idx="8370">
                  <c:v>30470</c:v>
                </c:pt>
                <c:pt idx="8371">
                  <c:v>30473</c:v>
                </c:pt>
                <c:pt idx="8372">
                  <c:v>30474</c:v>
                </c:pt>
                <c:pt idx="8373">
                  <c:v>30475</c:v>
                </c:pt>
                <c:pt idx="8374">
                  <c:v>30476</c:v>
                </c:pt>
                <c:pt idx="8375">
                  <c:v>30477</c:v>
                </c:pt>
                <c:pt idx="8376">
                  <c:v>30480</c:v>
                </c:pt>
                <c:pt idx="8377">
                  <c:v>30481</c:v>
                </c:pt>
                <c:pt idx="8378">
                  <c:v>30482</c:v>
                </c:pt>
                <c:pt idx="8379">
                  <c:v>30483</c:v>
                </c:pt>
                <c:pt idx="8380">
                  <c:v>30484</c:v>
                </c:pt>
                <c:pt idx="8381">
                  <c:v>30487</c:v>
                </c:pt>
                <c:pt idx="8382">
                  <c:v>30488</c:v>
                </c:pt>
                <c:pt idx="8383">
                  <c:v>30489</c:v>
                </c:pt>
                <c:pt idx="8384">
                  <c:v>30490</c:v>
                </c:pt>
                <c:pt idx="8385">
                  <c:v>30491</c:v>
                </c:pt>
                <c:pt idx="8386">
                  <c:v>30494</c:v>
                </c:pt>
                <c:pt idx="8387">
                  <c:v>30495</c:v>
                </c:pt>
                <c:pt idx="8388">
                  <c:v>30496</c:v>
                </c:pt>
                <c:pt idx="8389">
                  <c:v>30497</c:v>
                </c:pt>
                <c:pt idx="8390">
                  <c:v>30498</c:v>
                </c:pt>
                <c:pt idx="8391">
                  <c:v>30502</c:v>
                </c:pt>
                <c:pt idx="8392">
                  <c:v>30503</c:v>
                </c:pt>
                <c:pt idx="8393">
                  <c:v>30504</c:v>
                </c:pt>
                <c:pt idx="8394">
                  <c:v>30505</c:v>
                </c:pt>
                <c:pt idx="8395">
                  <c:v>30508</c:v>
                </c:pt>
                <c:pt idx="8396">
                  <c:v>30509</c:v>
                </c:pt>
                <c:pt idx="8397">
                  <c:v>30510</c:v>
                </c:pt>
                <c:pt idx="8398">
                  <c:v>30511</c:v>
                </c:pt>
                <c:pt idx="8399">
                  <c:v>30512</c:v>
                </c:pt>
                <c:pt idx="8400">
                  <c:v>30515</c:v>
                </c:pt>
                <c:pt idx="8401">
                  <c:v>30516</c:v>
                </c:pt>
                <c:pt idx="8402">
                  <c:v>30517</c:v>
                </c:pt>
                <c:pt idx="8403">
                  <c:v>30518</c:v>
                </c:pt>
                <c:pt idx="8404">
                  <c:v>30519</c:v>
                </c:pt>
                <c:pt idx="8405">
                  <c:v>30522</c:v>
                </c:pt>
                <c:pt idx="8406">
                  <c:v>30523</c:v>
                </c:pt>
                <c:pt idx="8407">
                  <c:v>30524</c:v>
                </c:pt>
                <c:pt idx="8408">
                  <c:v>30525</c:v>
                </c:pt>
                <c:pt idx="8409">
                  <c:v>30526</c:v>
                </c:pt>
                <c:pt idx="8410">
                  <c:v>30529</c:v>
                </c:pt>
                <c:pt idx="8411">
                  <c:v>30530</c:v>
                </c:pt>
                <c:pt idx="8412">
                  <c:v>30531</c:v>
                </c:pt>
                <c:pt idx="8413">
                  <c:v>30532</c:v>
                </c:pt>
                <c:pt idx="8414">
                  <c:v>30533</c:v>
                </c:pt>
                <c:pt idx="8415">
                  <c:v>30536</c:v>
                </c:pt>
                <c:pt idx="8416">
                  <c:v>30537</c:v>
                </c:pt>
                <c:pt idx="8417">
                  <c:v>30538</c:v>
                </c:pt>
                <c:pt idx="8418">
                  <c:v>30539</c:v>
                </c:pt>
                <c:pt idx="8419">
                  <c:v>30540</c:v>
                </c:pt>
                <c:pt idx="8420">
                  <c:v>30543</c:v>
                </c:pt>
                <c:pt idx="8421">
                  <c:v>30544</c:v>
                </c:pt>
                <c:pt idx="8422">
                  <c:v>30545</c:v>
                </c:pt>
                <c:pt idx="8423">
                  <c:v>30546</c:v>
                </c:pt>
                <c:pt idx="8424">
                  <c:v>30547</c:v>
                </c:pt>
                <c:pt idx="8425">
                  <c:v>30550</c:v>
                </c:pt>
                <c:pt idx="8426">
                  <c:v>30551</c:v>
                </c:pt>
                <c:pt idx="8427">
                  <c:v>30552</c:v>
                </c:pt>
                <c:pt idx="8428">
                  <c:v>30553</c:v>
                </c:pt>
                <c:pt idx="8429">
                  <c:v>30554</c:v>
                </c:pt>
                <c:pt idx="8430">
                  <c:v>30557</c:v>
                </c:pt>
                <c:pt idx="8431">
                  <c:v>30558</c:v>
                </c:pt>
                <c:pt idx="8432">
                  <c:v>30559</c:v>
                </c:pt>
                <c:pt idx="8433">
                  <c:v>30560</c:v>
                </c:pt>
                <c:pt idx="8434">
                  <c:v>30561</c:v>
                </c:pt>
                <c:pt idx="8435">
                  <c:v>30565</c:v>
                </c:pt>
                <c:pt idx="8436">
                  <c:v>30566</c:v>
                </c:pt>
                <c:pt idx="8437">
                  <c:v>30567</c:v>
                </c:pt>
                <c:pt idx="8438">
                  <c:v>30568</c:v>
                </c:pt>
                <c:pt idx="8439">
                  <c:v>30571</c:v>
                </c:pt>
                <c:pt idx="8440">
                  <c:v>30572</c:v>
                </c:pt>
                <c:pt idx="8441">
                  <c:v>30573</c:v>
                </c:pt>
                <c:pt idx="8442">
                  <c:v>30574</c:v>
                </c:pt>
                <c:pt idx="8443">
                  <c:v>30575</c:v>
                </c:pt>
                <c:pt idx="8444">
                  <c:v>30578</c:v>
                </c:pt>
                <c:pt idx="8445">
                  <c:v>30579</c:v>
                </c:pt>
                <c:pt idx="8446">
                  <c:v>30580</c:v>
                </c:pt>
                <c:pt idx="8447">
                  <c:v>30581</c:v>
                </c:pt>
                <c:pt idx="8448">
                  <c:v>30582</c:v>
                </c:pt>
                <c:pt idx="8449">
                  <c:v>30585</c:v>
                </c:pt>
                <c:pt idx="8450">
                  <c:v>30586</c:v>
                </c:pt>
                <c:pt idx="8451">
                  <c:v>30587</c:v>
                </c:pt>
                <c:pt idx="8452">
                  <c:v>30588</c:v>
                </c:pt>
                <c:pt idx="8453">
                  <c:v>30589</c:v>
                </c:pt>
                <c:pt idx="8454">
                  <c:v>30592</c:v>
                </c:pt>
                <c:pt idx="8455">
                  <c:v>30593</c:v>
                </c:pt>
                <c:pt idx="8456">
                  <c:v>30594</c:v>
                </c:pt>
                <c:pt idx="8457">
                  <c:v>30595</c:v>
                </c:pt>
                <c:pt idx="8458">
                  <c:v>30596</c:v>
                </c:pt>
                <c:pt idx="8459">
                  <c:v>30599</c:v>
                </c:pt>
                <c:pt idx="8460">
                  <c:v>30600</c:v>
                </c:pt>
                <c:pt idx="8461">
                  <c:v>30601</c:v>
                </c:pt>
                <c:pt idx="8462">
                  <c:v>30602</c:v>
                </c:pt>
                <c:pt idx="8463">
                  <c:v>30603</c:v>
                </c:pt>
                <c:pt idx="8464">
                  <c:v>30606</c:v>
                </c:pt>
                <c:pt idx="8465">
                  <c:v>30607</c:v>
                </c:pt>
                <c:pt idx="8466">
                  <c:v>30608</c:v>
                </c:pt>
                <c:pt idx="8467">
                  <c:v>30609</c:v>
                </c:pt>
                <c:pt idx="8468">
                  <c:v>30610</c:v>
                </c:pt>
                <c:pt idx="8469">
                  <c:v>30613</c:v>
                </c:pt>
                <c:pt idx="8470">
                  <c:v>30614</c:v>
                </c:pt>
                <c:pt idx="8471">
                  <c:v>30615</c:v>
                </c:pt>
                <c:pt idx="8472">
                  <c:v>30616</c:v>
                </c:pt>
                <c:pt idx="8473">
                  <c:v>30617</c:v>
                </c:pt>
                <c:pt idx="8474">
                  <c:v>30620</c:v>
                </c:pt>
                <c:pt idx="8475">
                  <c:v>30621</c:v>
                </c:pt>
                <c:pt idx="8476">
                  <c:v>30622</c:v>
                </c:pt>
                <c:pt idx="8477">
                  <c:v>30623</c:v>
                </c:pt>
                <c:pt idx="8478">
                  <c:v>30624</c:v>
                </c:pt>
                <c:pt idx="8479">
                  <c:v>30627</c:v>
                </c:pt>
                <c:pt idx="8480">
                  <c:v>30628</c:v>
                </c:pt>
                <c:pt idx="8481">
                  <c:v>30629</c:v>
                </c:pt>
                <c:pt idx="8482">
                  <c:v>30630</c:v>
                </c:pt>
                <c:pt idx="8483">
                  <c:v>30631</c:v>
                </c:pt>
                <c:pt idx="8484">
                  <c:v>30634</c:v>
                </c:pt>
                <c:pt idx="8485">
                  <c:v>30635</c:v>
                </c:pt>
                <c:pt idx="8486">
                  <c:v>30636</c:v>
                </c:pt>
                <c:pt idx="8487">
                  <c:v>30637</c:v>
                </c:pt>
                <c:pt idx="8488">
                  <c:v>30638</c:v>
                </c:pt>
                <c:pt idx="8489">
                  <c:v>30641</c:v>
                </c:pt>
                <c:pt idx="8490">
                  <c:v>30642</c:v>
                </c:pt>
                <c:pt idx="8491">
                  <c:v>30643</c:v>
                </c:pt>
                <c:pt idx="8492">
                  <c:v>30645</c:v>
                </c:pt>
                <c:pt idx="8493">
                  <c:v>30648</c:v>
                </c:pt>
                <c:pt idx="8494">
                  <c:v>30649</c:v>
                </c:pt>
                <c:pt idx="8495">
                  <c:v>30650</c:v>
                </c:pt>
                <c:pt idx="8496">
                  <c:v>30651</c:v>
                </c:pt>
                <c:pt idx="8497">
                  <c:v>30652</c:v>
                </c:pt>
                <c:pt idx="8498">
                  <c:v>30655</c:v>
                </c:pt>
                <c:pt idx="8499">
                  <c:v>30656</c:v>
                </c:pt>
                <c:pt idx="8500">
                  <c:v>30657</c:v>
                </c:pt>
                <c:pt idx="8501">
                  <c:v>30658</c:v>
                </c:pt>
                <c:pt idx="8502">
                  <c:v>30659</c:v>
                </c:pt>
                <c:pt idx="8503">
                  <c:v>30662</c:v>
                </c:pt>
                <c:pt idx="8504">
                  <c:v>30663</c:v>
                </c:pt>
                <c:pt idx="8505">
                  <c:v>30664</c:v>
                </c:pt>
                <c:pt idx="8506">
                  <c:v>30665</c:v>
                </c:pt>
                <c:pt idx="8507">
                  <c:v>30666</c:v>
                </c:pt>
                <c:pt idx="8508">
                  <c:v>30669</c:v>
                </c:pt>
                <c:pt idx="8509">
                  <c:v>30670</c:v>
                </c:pt>
                <c:pt idx="8510">
                  <c:v>30671</c:v>
                </c:pt>
                <c:pt idx="8511">
                  <c:v>30672</c:v>
                </c:pt>
                <c:pt idx="8512">
                  <c:v>30673</c:v>
                </c:pt>
                <c:pt idx="8513">
                  <c:v>30677</c:v>
                </c:pt>
                <c:pt idx="8514">
                  <c:v>30678</c:v>
                </c:pt>
                <c:pt idx="8515">
                  <c:v>30679</c:v>
                </c:pt>
                <c:pt idx="8516">
                  <c:v>30680</c:v>
                </c:pt>
                <c:pt idx="8517">
                  <c:v>30684</c:v>
                </c:pt>
                <c:pt idx="8518">
                  <c:v>30685</c:v>
                </c:pt>
                <c:pt idx="8519">
                  <c:v>30686</c:v>
                </c:pt>
                <c:pt idx="8520">
                  <c:v>30687</c:v>
                </c:pt>
                <c:pt idx="8521">
                  <c:v>30690</c:v>
                </c:pt>
                <c:pt idx="8522">
                  <c:v>30691</c:v>
                </c:pt>
                <c:pt idx="8523">
                  <c:v>30692</c:v>
                </c:pt>
                <c:pt idx="8524">
                  <c:v>30693</c:v>
                </c:pt>
                <c:pt idx="8525">
                  <c:v>30694</c:v>
                </c:pt>
                <c:pt idx="8526">
                  <c:v>30697</c:v>
                </c:pt>
                <c:pt idx="8527">
                  <c:v>30698</c:v>
                </c:pt>
                <c:pt idx="8528">
                  <c:v>30699</c:v>
                </c:pt>
                <c:pt idx="8529">
                  <c:v>30700</c:v>
                </c:pt>
                <c:pt idx="8530">
                  <c:v>30701</c:v>
                </c:pt>
                <c:pt idx="8531">
                  <c:v>30704</c:v>
                </c:pt>
                <c:pt idx="8532">
                  <c:v>30705</c:v>
                </c:pt>
                <c:pt idx="8533">
                  <c:v>30706</c:v>
                </c:pt>
                <c:pt idx="8534">
                  <c:v>30707</c:v>
                </c:pt>
                <c:pt idx="8535">
                  <c:v>30708</c:v>
                </c:pt>
                <c:pt idx="8536">
                  <c:v>30711</c:v>
                </c:pt>
                <c:pt idx="8537">
                  <c:v>30712</c:v>
                </c:pt>
                <c:pt idx="8538">
                  <c:v>30713</c:v>
                </c:pt>
                <c:pt idx="8539">
                  <c:v>30714</c:v>
                </c:pt>
                <c:pt idx="8540">
                  <c:v>30715</c:v>
                </c:pt>
                <c:pt idx="8541">
                  <c:v>30718</c:v>
                </c:pt>
                <c:pt idx="8542">
                  <c:v>30719</c:v>
                </c:pt>
                <c:pt idx="8543">
                  <c:v>30720</c:v>
                </c:pt>
                <c:pt idx="8544">
                  <c:v>30721</c:v>
                </c:pt>
                <c:pt idx="8545">
                  <c:v>30722</c:v>
                </c:pt>
                <c:pt idx="8546">
                  <c:v>30725</c:v>
                </c:pt>
                <c:pt idx="8547">
                  <c:v>30726</c:v>
                </c:pt>
                <c:pt idx="8548">
                  <c:v>30727</c:v>
                </c:pt>
                <c:pt idx="8549">
                  <c:v>30728</c:v>
                </c:pt>
                <c:pt idx="8550">
                  <c:v>30729</c:v>
                </c:pt>
                <c:pt idx="8551">
                  <c:v>30733</c:v>
                </c:pt>
                <c:pt idx="8552">
                  <c:v>30734</c:v>
                </c:pt>
                <c:pt idx="8553">
                  <c:v>30735</c:v>
                </c:pt>
                <c:pt idx="8554">
                  <c:v>30736</c:v>
                </c:pt>
                <c:pt idx="8555">
                  <c:v>30739</c:v>
                </c:pt>
                <c:pt idx="8556">
                  <c:v>30740</c:v>
                </c:pt>
                <c:pt idx="8557">
                  <c:v>30741</c:v>
                </c:pt>
                <c:pt idx="8558">
                  <c:v>30742</c:v>
                </c:pt>
                <c:pt idx="8559">
                  <c:v>30743</c:v>
                </c:pt>
                <c:pt idx="8560">
                  <c:v>30746</c:v>
                </c:pt>
                <c:pt idx="8561">
                  <c:v>30747</c:v>
                </c:pt>
                <c:pt idx="8562">
                  <c:v>30748</c:v>
                </c:pt>
                <c:pt idx="8563">
                  <c:v>30749</c:v>
                </c:pt>
                <c:pt idx="8564">
                  <c:v>30750</c:v>
                </c:pt>
                <c:pt idx="8565">
                  <c:v>30753</c:v>
                </c:pt>
                <c:pt idx="8566">
                  <c:v>30754</c:v>
                </c:pt>
                <c:pt idx="8567">
                  <c:v>30755</c:v>
                </c:pt>
                <c:pt idx="8568">
                  <c:v>30756</c:v>
                </c:pt>
                <c:pt idx="8569">
                  <c:v>30757</c:v>
                </c:pt>
                <c:pt idx="8570">
                  <c:v>30760</c:v>
                </c:pt>
                <c:pt idx="8571">
                  <c:v>30761</c:v>
                </c:pt>
                <c:pt idx="8572">
                  <c:v>30762</c:v>
                </c:pt>
                <c:pt idx="8573">
                  <c:v>30763</c:v>
                </c:pt>
                <c:pt idx="8574">
                  <c:v>30764</c:v>
                </c:pt>
                <c:pt idx="8575">
                  <c:v>30767</c:v>
                </c:pt>
                <c:pt idx="8576">
                  <c:v>30768</c:v>
                </c:pt>
                <c:pt idx="8577">
                  <c:v>30769</c:v>
                </c:pt>
                <c:pt idx="8578">
                  <c:v>30770</c:v>
                </c:pt>
                <c:pt idx="8579">
                  <c:v>30771</c:v>
                </c:pt>
                <c:pt idx="8580">
                  <c:v>30774</c:v>
                </c:pt>
                <c:pt idx="8581">
                  <c:v>30775</c:v>
                </c:pt>
                <c:pt idx="8582">
                  <c:v>30776</c:v>
                </c:pt>
                <c:pt idx="8583">
                  <c:v>30777</c:v>
                </c:pt>
                <c:pt idx="8584">
                  <c:v>30778</c:v>
                </c:pt>
                <c:pt idx="8585">
                  <c:v>30781</c:v>
                </c:pt>
                <c:pt idx="8586">
                  <c:v>30782</c:v>
                </c:pt>
                <c:pt idx="8587">
                  <c:v>30783</c:v>
                </c:pt>
                <c:pt idx="8588">
                  <c:v>30784</c:v>
                </c:pt>
                <c:pt idx="8589">
                  <c:v>30785</c:v>
                </c:pt>
                <c:pt idx="8590">
                  <c:v>30788</c:v>
                </c:pt>
                <c:pt idx="8591">
                  <c:v>30789</c:v>
                </c:pt>
                <c:pt idx="8592">
                  <c:v>30790</c:v>
                </c:pt>
                <c:pt idx="8593">
                  <c:v>30791</c:v>
                </c:pt>
                <c:pt idx="8594">
                  <c:v>30795</c:v>
                </c:pt>
                <c:pt idx="8595">
                  <c:v>30796</c:v>
                </c:pt>
                <c:pt idx="8596">
                  <c:v>30797</c:v>
                </c:pt>
                <c:pt idx="8597">
                  <c:v>30798</c:v>
                </c:pt>
                <c:pt idx="8598">
                  <c:v>30799</c:v>
                </c:pt>
                <c:pt idx="8599">
                  <c:v>30802</c:v>
                </c:pt>
                <c:pt idx="8600">
                  <c:v>30803</c:v>
                </c:pt>
                <c:pt idx="8601">
                  <c:v>30804</c:v>
                </c:pt>
                <c:pt idx="8602">
                  <c:v>30805</c:v>
                </c:pt>
                <c:pt idx="8603">
                  <c:v>30806</c:v>
                </c:pt>
                <c:pt idx="8604">
                  <c:v>30809</c:v>
                </c:pt>
                <c:pt idx="8605">
                  <c:v>30810</c:v>
                </c:pt>
                <c:pt idx="8606">
                  <c:v>30811</c:v>
                </c:pt>
                <c:pt idx="8607">
                  <c:v>30812</c:v>
                </c:pt>
                <c:pt idx="8608">
                  <c:v>30813</c:v>
                </c:pt>
                <c:pt idx="8609">
                  <c:v>30816</c:v>
                </c:pt>
                <c:pt idx="8610">
                  <c:v>30817</c:v>
                </c:pt>
                <c:pt idx="8611">
                  <c:v>30818</c:v>
                </c:pt>
                <c:pt idx="8612">
                  <c:v>30819</c:v>
                </c:pt>
                <c:pt idx="8613">
                  <c:v>30820</c:v>
                </c:pt>
                <c:pt idx="8614">
                  <c:v>30823</c:v>
                </c:pt>
                <c:pt idx="8615">
                  <c:v>30824</c:v>
                </c:pt>
                <c:pt idx="8616">
                  <c:v>30825</c:v>
                </c:pt>
                <c:pt idx="8617">
                  <c:v>30826</c:v>
                </c:pt>
                <c:pt idx="8618">
                  <c:v>30827</c:v>
                </c:pt>
                <c:pt idx="8619">
                  <c:v>30831</c:v>
                </c:pt>
                <c:pt idx="8620">
                  <c:v>30832</c:v>
                </c:pt>
                <c:pt idx="8621">
                  <c:v>30833</c:v>
                </c:pt>
                <c:pt idx="8622">
                  <c:v>30834</c:v>
                </c:pt>
                <c:pt idx="8623">
                  <c:v>30837</c:v>
                </c:pt>
                <c:pt idx="8624">
                  <c:v>30838</c:v>
                </c:pt>
                <c:pt idx="8625">
                  <c:v>30839</c:v>
                </c:pt>
                <c:pt idx="8626">
                  <c:v>30840</c:v>
                </c:pt>
                <c:pt idx="8627">
                  <c:v>30841</c:v>
                </c:pt>
                <c:pt idx="8628">
                  <c:v>30844</c:v>
                </c:pt>
                <c:pt idx="8629">
                  <c:v>30845</c:v>
                </c:pt>
                <c:pt idx="8630">
                  <c:v>30846</c:v>
                </c:pt>
                <c:pt idx="8631">
                  <c:v>30847</c:v>
                </c:pt>
                <c:pt idx="8632">
                  <c:v>30848</c:v>
                </c:pt>
                <c:pt idx="8633">
                  <c:v>30851</c:v>
                </c:pt>
                <c:pt idx="8634">
                  <c:v>30852</c:v>
                </c:pt>
                <c:pt idx="8635">
                  <c:v>30853</c:v>
                </c:pt>
                <c:pt idx="8636">
                  <c:v>30854</c:v>
                </c:pt>
                <c:pt idx="8637">
                  <c:v>30855</c:v>
                </c:pt>
                <c:pt idx="8638">
                  <c:v>30858</c:v>
                </c:pt>
                <c:pt idx="8639">
                  <c:v>30859</c:v>
                </c:pt>
                <c:pt idx="8640">
                  <c:v>30860</c:v>
                </c:pt>
                <c:pt idx="8641">
                  <c:v>30861</c:v>
                </c:pt>
                <c:pt idx="8642">
                  <c:v>30862</c:v>
                </c:pt>
                <c:pt idx="8643">
                  <c:v>30865</c:v>
                </c:pt>
                <c:pt idx="8644">
                  <c:v>30866</c:v>
                </c:pt>
                <c:pt idx="8645">
                  <c:v>30868</c:v>
                </c:pt>
                <c:pt idx="8646">
                  <c:v>30869</c:v>
                </c:pt>
                <c:pt idx="8647">
                  <c:v>30872</c:v>
                </c:pt>
                <c:pt idx="8648">
                  <c:v>30873</c:v>
                </c:pt>
                <c:pt idx="8649">
                  <c:v>30874</c:v>
                </c:pt>
                <c:pt idx="8650">
                  <c:v>30875</c:v>
                </c:pt>
                <c:pt idx="8651">
                  <c:v>30876</c:v>
                </c:pt>
                <c:pt idx="8652">
                  <c:v>30879</c:v>
                </c:pt>
                <c:pt idx="8653">
                  <c:v>30880</c:v>
                </c:pt>
                <c:pt idx="8654">
                  <c:v>30881</c:v>
                </c:pt>
                <c:pt idx="8655">
                  <c:v>30882</c:v>
                </c:pt>
                <c:pt idx="8656">
                  <c:v>30883</c:v>
                </c:pt>
                <c:pt idx="8657">
                  <c:v>30886</c:v>
                </c:pt>
                <c:pt idx="8658">
                  <c:v>30887</c:v>
                </c:pt>
                <c:pt idx="8659">
                  <c:v>30888</c:v>
                </c:pt>
                <c:pt idx="8660">
                  <c:v>30889</c:v>
                </c:pt>
                <c:pt idx="8661">
                  <c:v>30890</c:v>
                </c:pt>
                <c:pt idx="8662">
                  <c:v>30893</c:v>
                </c:pt>
                <c:pt idx="8663">
                  <c:v>30894</c:v>
                </c:pt>
                <c:pt idx="8664">
                  <c:v>30895</c:v>
                </c:pt>
                <c:pt idx="8665">
                  <c:v>30896</c:v>
                </c:pt>
                <c:pt idx="8666">
                  <c:v>30897</c:v>
                </c:pt>
                <c:pt idx="8667">
                  <c:v>30900</c:v>
                </c:pt>
                <c:pt idx="8668">
                  <c:v>30901</c:v>
                </c:pt>
                <c:pt idx="8669">
                  <c:v>30902</c:v>
                </c:pt>
                <c:pt idx="8670">
                  <c:v>30903</c:v>
                </c:pt>
                <c:pt idx="8671">
                  <c:v>30904</c:v>
                </c:pt>
                <c:pt idx="8672">
                  <c:v>30907</c:v>
                </c:pt>
                <c:pt idx="8673">
                  <c:v>30908</c:v>
                </c:pt>
                <c:pt idx="8674">
                  <c:v>30909</c:v>
                </c:pt>
                <c:pt idx="8675">
                  <c:v>30910</c:v>
                </c:pt>
                <c:pt idx="8676">
                  <c:v>30911</c:v>
                </c:pt>
                <c:pt idx="8677">
                  <c:v>30914</c:v>
                </c:pt>
                <c:pt idx="8678">
                  <c:v>30915</c:v>
                </c:pt>
                <c:pt idx="8679">
                  <c:v>30916</c:v>
                </c:pt>
                <c:pt idx="8680">
                  <c:v>30917</c:v>
                </c:pt>
                <c:pt idx="8681">
                  <c:v>30918</c:v>
                </c:pt>
                <c:pt idx="8682">
                  <c:v>30921</c:v>
                </c:pt>
                <c:pt idx="8683">
                  <c:v>30922</c:v>
                </c:pt>
                <c:pt idx="8684">
                  <c:v>30923</c:v>
                </c:pt>
                <c:pt idx="8685">
                  <c:v>30924</c:v>
                </c:pt>
                <c:pt idx="8686">
                  <c:v>30925</c:v>
                </c:pt>
                <c:pt idx="8687">
                  <c:v>30929</c:v>
                </c:pt>
                <c:pt idx="8688">
                  <c:v>30930</c:v>
                </c:pt>
                <c:pt idx="8689">
                  <c:v>30931</c:v>
                </c:pt>
                <c:pt idx="8690">
                  <c:v>30932</c:v>
                </c:pt>
                <c:pt idx="8691">
                  <c:v>30935</c:v>
                </c:pt>
                <c:pt idx="8692">
                  <c:v>30936</c:v>
                </c:pt>
                <c:pt idx="8693">
                  <c:v>30937</c:v>
                </c:pt>
                <c:pt idx="8694">
                  <c:v>30938</c:v>
                </c:pt>
                <c:pt idx="8695">
                  <c:v>30939</c:v>
                </c:pt>
                <c:pt idx="8696">
                  <c:v>30942</c:v>
                </c:pt>
                <c:pt idx="8697">
                  <c:v>30943</c:v>
                </c:pt>
                <c:pt idx="8698">
                  <c:v>30944</c:v>
                </c:pt>
                <c:pt idx="8699">
                  <c:v>30945</c:v>
                </c:pt>
                <c:pt idx="8700">
                  <c:v>30946</c:v>
                </c:pt>
                <c:pt idx="8701">
                  <c:v>30949</c:v>
                </c:pt>
                <c:pt idx="8702">
                  <c:v>30950</c:v>
                </c:pt>
                <c:pt idx="8703">
                  <c:v>30951</c:v>
                </c:pt>
                <c:pt idx="8704">
                  <c:v>30952</c:v>
                </c:pt>
                <c:pt idx="8705">
                  <c:v>30953</c:v>
                </c:pt>
                <c:pt idx="8706">
                  <c:v>30956</c:v>
                </c:pt>
                <c:pt idx="8707">
                  <c:v>30957</c:v>
                </c:pt>
                <c:pt idx="8708">
                  <c:v>30958</c:v>
                </c:pt>
                <c:pt idx="8709">
                  <c:v>30959</c:v>
                </c:pt>
                <c:pt idx="8710">
                  <c:v>30960</c:v>
                </c:pt>
                <c:pt idx="8711">
                  <c:v>30963</c:v>
                </c:pt>
                <c:pt idx="8712">
                  <c:v>30964</c:v>
                </c:pt>
                <c:pt idx="8713">
                  <c:v>30965</c:v>
                </c:pt>
                <c:pt idx="8714">
                  <c:v>30966</c:v>
                </c:pt>
                <c:pt idx="8715">
                  <c:v>30967</c:v>
                </c:pt>
                <c:pt idx="8716">
                  <c:v>30970</c:v>
                </c:pt>
                <c:pt idx="8717">
                  <c:v>30971</c:v>
                </c:pt>
                <c:pt idx="8718">
                  <c:v>30972</c:v>
                </c:pt>
                <c:pt idx="8719">
                  <c:v>30973</c:v>
                </c:pt>
                <c:pt idx="8720">
                  <c:v>30974</c:v>
                </c:pt>
                <c:pt idx="8721">
                  <c:v>30977</c:v>
                </c:pt>
                <c:pt idx="8722">
                  <c:v>30978</c:v>
                </c:pt>
                <c:pt idx="8723">
                  <c:v>30979</c:v>
                </c:pt>
                <c:pt idx="8724">
                  <c:v>30980</c:v>
                </c:pt>
                <c:pt idx="8725">
                  <c:v>30981</c:v>
                </c:pt>
                <c:pt idx="8726">
                  <c:v>30984</c:v>
                </c:pt>
                <c:pt idx="8727">
                  <c:v>30985</c:v>
                </c:pt>
                <c:pt idx="8728">
                  <c:v>30986</c:v>
                </c:pt>
                <c:pt idx="8729">
                  <c:v>30987</c:v>
                </c:pt>
                <c:pt idx="8730">
                  <c:v>30988</c:v>
                </c:pt>
                <c:pt idx="8731">
                  <c:v>30991</c:v>
                </c:pt>
                <c:pt idx="8732">
                  <c:v>30992</c:v>
                </c:pt>
                <c:pt idx="8733">
                  <c:v>30993</c:v>
                </c:pt>
                <c:pt idx="8734">
                  <c:v>30994</c:v>
                </c:pt>
                <c:pt idx="8735">
                  <c:v>30995</c:v>
                </c:pt>
                <c:pt idx="8736">
                  <c:v>30998</c:v>
                </c:pt>
                <c:pt idx="8737">
                  <c:v>30999</c:v>
                </c:pt>
                <c:pt idx="8738">
                  <c:v>31000</c:v>
                </c:pt>
                <c:pt idx="8739">
                  <c:v>31001</c:v>
                </c:pt>
                <c:pt idx="8740">
                  <c:v>31002</c:v>
                </c:pt>
                <c:pt idx="8741">
                  <c:v>31005</c:v>
                </c:pt>
                <c:pt idx="8742">
                  <c:v>31006</c:v>
                </c:pt>
                <c:pt idx="8743">
                  <c:v>31007</c:v>
                </c:pt>
                <c:pt idx="8744">
                  <c:v>31009</c:v>
                </c:pt>
                <c:pt idx="8745">
                  <c:v>31012</c:v>
                </c:pt>
                <c:pt idx="8746">
                  <c:v>31013</c:v>
                </c:pt>
                <c:pt idx="8747">
                  <c:v>31014</c:v>
                </c:pt>
                <c:pt idx="8748">
                  <c:v>31015</c:v>
                </c:pt>
                <c:pt idx="8749">
                  <c:v>31016</c:v>
                </c:pt>
                <c:pt idx="8750">
                  <c:v>31019</c:v>
                </c:pt>
                <c:pt idx="8751">
                  <c:v>31020</c:v>
                </c:pt>
                <c:pt idx="8752">
                  <c:v>31021</c:v>
                </c:pt>
                <c:pt idx="8753">
                  <c:v>31022</c:v>
                </c:pt>
                <c:pt idx="8754">
                  <c:v>31023</c:v>
                </c:pt>
                <c:pt idx="8755">
                  <c:v>31026</c:v>
                </c:pt>
                <c:pt idx="8756">
                  <c:v>31027</c:v>
                </c:pt>
                <c:pt idx="8757">
                  <c:v>31028</c:v>
                </c:pt>
                <c:pt idx="8758">
                  <c:v>31029</c:v>
                </c:pt>
                <c:pt idx="8759">
                  <c:v>31030</c:v>
                </c:pt>
                <c:pt idx="8760">
                  <c:v>31033</c:v>
                </c:pt>
                <c:pt idx="8761">
                  <c:v>31034</c:v>
                </c:pt>
                <c:pt idx="8762">
                  <c:v>31035</c:v>
                </c:pt>
                <c:pt idx="8763">
                  <c:v>31036</c:v>
                </c:pt>
                <c:pt idx="8764">
                  <c:v>31037</c:v>
                </c:pt>
                <c:pt idx="8765">
                  <c:v>31040</c:v>
                </c:pt>
                <c:pt idx="8766">
                  <c:v>31042</c:v>
                </c:pt>
                <c:pt idx="8767">
                  <c:v>31043</c:v>
                </c:pt>
                <c:pt idx="8768">
                  <c:v>31044</c:v>
                </c:pt>
                <c:pt idx="8769">
                  <c:v>31047</c:v>
                </c:pt>
                <c:pt idx="8770">
                  <c:v>31049</c:v>
                </c:pt>
                <c:pt idx="8771">
                  <c:v>31050</c:v>
                </c:pt>
                <c:pt idx="8772">
                  <c:v>31051</c:v>
                </c:pt>
                <c:pt idx="8773">
                  <c:v>31054</c:v>
                </c:pt>
                <c:pt idx="8774">
                  <c:v>31055</c:v>
                </c:pt>
                <c:pt idx="8775">
                  <c:v>31056</c:v>
                </c:pt>
                <c:pt idx="8776">
                  <c:v>31057</c:v>
                </c:pt>
                <c:pt idx="8777">
                  <c:v>31058</c:v>
                </c:pt>
                <c:pt idx="8778">
                  <c:v>31061</c:v>
                </c:pt>
                <c:pt idx="8779">
                  <c:v>31062</c:v>
                </c:pt>
                <c:pt idx="8780">
                  <c:v>31063</c:v>
                </c:pt>
                <c:pt idx="8781">
                  <c:v>31064</c:v>
                </c:pt>
                <c:pt idx="8782">
                  <c:v>31065</c:v>
                </c:pt>
                <c:pt idx="8783">
                  <c:v>31068</c:v>
                </c:pt>
                <c:pt idx="8784">
                  <c:v>31069</c:v>
                </c:pt>
                <c:pt idx="8785">
                  <c:v>31070</c:v>
                </c:pt>
                <c:pt idx="8786">
                  <c:v>31071</c:v>
                </c:pt>
                <c:pt idx="8787">
                  <c:v>31072</c:v>
                </c:pt>
                <c:pt idx="8788">
                  <c:v>31075</c:v>
                </c:pt>
                <c:pt idx="8789">
                  <c:v>31076</c:v>
                </c:pt>
                <c:pt idx="8790">
                  <c:v>31077</c:v>
                </c:pt>
                <c:pt idx="8791">
                  <c:v>31078</c:v>
                </c:pt>
                <c:pt idx="8792">
                  <c:v>31079</c:v>
                </c:pt>
                <c:pt idx="8793">
                  <c:v>31082</c:v>
                </c:pt>
                <c:pt idx="8794">
                  <c:v>31083</c:v>
                </c:pt>
                <c:pt idx="8795">
                  <c:v>31084</c:v>
                </c:pt>
                <c:pt idx="8796">
                  <c:v>31085</c:v>
                </c:pt>
                <c:pt idx="8797">
                  <c:v>31086</c:v>
                </c:pt>
                <c:pt idx="8798">
                  <c:v>31089</c:v>
                </c:pt>
                <c:pt idx="8799">
                  <c:v>31090</c:v>
                </c:pt>
                <c:pt idx="8800">
                  <c:v>31091</c:v>
                </c:pt>
                <c:pt idx="8801">
                  <c:v>31092</c:v>
                </c:pt>
                <c:pt idx="8802">
                  <c:v>31093</c:v>
                </c:pt>
                <c:pt idx="8803">
                  <c:v>31097</c:v>
                </c:pt>
                <c:pt idx="8804">
                  <c:v>31098</c:v>
                </c:pt>
                <c:pt idx="8805">
                  <c:v>31099</c:v>
                </c:pt>
                <c:pt idx="8806">
                  <c:v>31100</c:v>
                </c:pt>
                <c:pt idx="8807">
                  <c:v>31103</c:v>
                </c:pt>
                <c:pt idx="8808">
                  <c:v>31104</c:v>
                </c:pt>
                <c:pt idx="8809">
                  <c:v>31105</c:v>
                </c:pt>
                <c:pt idx="8810">
                  <c:v>31106</c:v>
                </c:pt>
                <c:pt idx="8811">
                  <c:v>31107</c:v>
                </c:pt>
                <c:pt idx="8812">
                  <c:v>31110</c:v>
                </c:pt>
                <c:pt idx="8813">
                  <c:v>31111</c:v>
                </c:pt>
                <c:pt idx="8814">
                  <c:v>31112</c:v>
                </c:pt>
                <c:pt idx="8815">
                  <c:v>31113</c:v>
                </c:pt>
                <c:pt idx="8816">
                  <c:v>31114</c:v>
                </c:pt>
                <c:pt idx="8817">
                  <c:v>31117</c:v>
                </c:pt>
                <c:pt idx="8818">
                  <c:v>31118</c:v>
                </c:pt>
                <c:pt idx="8819">
                  <c:v>31119</c:v>
                </c:pt>
                <c:pt idx="8820">
                  <c:v>31120</c:v>
                </c:pt>
                <c:pt idx="8821">
                  <c:v>31121</c:v>
                </c:pt>
                <c:pt idx="8822">
                  <c:v>31124</c:v>
                </c:pt>
                <c:pt idx="8823">
                  <c:v>31125</c:v>
                </c:pt>
                <c:pt idx="8824">
                  <c:v>31126</c:v>
                </c:pt>
                <c:pt idx="8825">
                  <c:v>31127</c:v>
                </c:pt>
                <c:pt idx="8826">
                  <c:v>31128</c:v>
                </c:pt>
                <c:pt idx="8827">
                  <c:v>31131</c:v>
                </c:pt>
                <c:pt idx="8828">
                  <c:v>31132</c:v>
                </c:pt>
                <c:pt idx="8829">
                  <c:v>31133</c:v>
                </c:pt>
                <c:pt idx="8830">
                  <c:v>31134</c:v>
                </c:pt>
                <c:pt idx="8831">
                  <c:v>31135</c:v>
                </c:pt>
                <c:pt idx="8832">
                  <c:v>31138</c:v>
                </c:pt>
                <c:pt idx="8833">
                  <c:v>31139</c:v>
                </c:pt>
                <c:pt idx="8834">
                  <c:v>31140</c:v>
                </c:pt>
                <c:pt idx="8835">
                  <c:v>31141</c:v>
                </c:pt>
                <c:pt idx="8836">
                  <c:v>31145</c:v>
                </c:pt>
                <c:pt idx="8837">
                  <c:v>31146</c:v>
                </c:pt>
                <c:pt idx="8838">
                  <c:v>31147</c:v>
                </c:pt>
                <c:pt idx="8839">
                  <c:v>31148</c:v>
                </c:pt>
                <c:pt idx="8840">
                  <c:v>31149</c:v>
                </c:pt>
                <c:pt idx="8841">
                  <c:v>31152</c:v>
                </c:pt>
                <c:pt idx="8842">
                  <c:v>31153</c:v>
                </c:pt>
                <c:pt idx="8843">
                  <c:v>31154</c:v>
                </c:pt>
                <c:pt idx="8844">
                  <c:v>31155</c:v>
                </c:pt>
                <c:pt idx="8845">
                  <c:v>31156</c:v>
                </c:pt>
                <c:pt idx="8846">
                  <c:v>31159</c:v>
                </c:pt>
                <c:pt idx="8847">
                  <c:v>31160</c:v>
                </c:pt>
                <c:pt idx="8848">
                  <c:v>31161</c:v>
                </c:pt>
                <c:pt idx="8849">
                  <c:v>31162</c:v>
                </c:pt>
                <c:pt idx="8850">
                  <c:v>31163</c:v>
                </c:pt>
                <c:pt idx="8851">
                  <c:v>31166</c:v>
                </c:pt>
                <c:pt idx="8852">
                  <c:v>31167</c:v>
                </c:pt>
                <c:pt idx="8853">
                  <c:v>31168</c:v>
                </c:pt>
                <c:pt idx="8854">
                  <c:v>31169</c:v>
                </c:pt>
                <c:pt idx="8855">
                  <c:v>31170</c:v>
                </c:pt>
                <c:pt idx="8856">
                  <c:v>31173</c:v>
                </c:pt>
                <c:pt idx="8857">
                  <c:v>31174</c:v>
                </c:pt>
                <c:pt idx="8858">
                  <c:v>31175</c:v>
                </c:pt>
                <c:pt idx="8859">
                  <c:v>31176</c:v>
                </c:pt>
                <c:pt idx="8860">
                  <c:v>31177</c:v>
                </c:pt>
                <c:pt idx="8861">
                  <c:v>31180</c:v>
                </c:pt>
                <c:pt idx="8862">
                  <c:v>31181</c:v>
                </c:pt>
                <c:pt idx="8863">
                  <c:v>31182</c:v>
                </c:pt>
                <c:pt idx="8864">
                  <c:v>31183</c:v>
                </c:pt>
                <c:pt idx="8865">
                  <c:v>31184</c:v>
                </c:pt>
                <c:pt idx="8866">
                  <c:v>31187</c:v>
                </c:pt>
                <c:pt idx="8867">
                  <c:v>31188</c:v>
                </c:pt>
                <c:pt idx="8868">
                  <c:v>31189</c:v>
                </c:pt>
                <c:pt idx="8869">
                  <c:v>31190</c:v>
                </c:pt>
                <c:pt idx="8870">
                  <c:v>31191</c:v>
                </c:pt>
                <c:pt idx="8871">
                  <c:v>31195</c:v>
                </c:pt>
                <c:pt idx="8872">
                  <c:v>31196</c:v>
                </c:pt>
                <c:pt idx="8873">
                  <c:v>31197</c:v>
                </c:pt>
                <c:pt idx="8874">
                  <c:v>31198</c:v>
                </c:pt>
                <c:pt idx="8875">
                  <c:v>31201</c:v>
                </c:pt>
                <c:pt idx="8876">
                  <c:v>31202</c:v>
                </c:pt>
                <c:pt idx="8877">
                  <c:v>31203</c:v>
                </c:pt>
                <c:pt idx="8878">
                  <c:v>31204</c:v>
                </c:pt>
                <c:pt idx="8879">
                  <c:v>31205</c:v>
                </c:pt>
                <c:pt idx="8880">
                  <c:v>31208</c:v>
                </c:pt>
                <c:pt idx="8881">
                  <c:v>31209</c:v>
                </c:pt>
                <c:pt idx="8882">
                  <c:v>31210</c:v>
                </c:pt>
                <c:pt idx="8883">
                  <c:v>31211</c:v>
                </c:pt>
                <c:pt idx="8884">
                  <c:v>31212</c:v>
                </c:pt>
                <c:pt idx="8885">
                  <c:v>31215</c:v>
                </c:pt>
                <c:pt idx="8886">
                  <c:v>31216</c:v>
                </c:pt>
                <c:pt idx="8887">
                  <c:v>31217</c:v>
                </c:pt>
                <c:pt idx="8888">
                  <c:v>31218</c:v>
                </c:pt>
                <c:pt idx="8889">
                  <c:v>31219</c:v>
                </c:pt>
                <c:pt idx="8890">
                  <c:v>31222</c:v>
                </c:pt>
                <c:pt idx="8891">
                  <c:v>31223</c:v>
                </c:pt>
                <c:pt idx="8892">
                  <c:v>31224</c:v>
                </c:pt>
                <c:pt idx="8893">
                  <c:v>31225</c:v>
                </c:pt>
                <c:pt idx="8894">
                  <c:v>31226</c:v>
                </c:pt>
                <c:pt idx="8895">
                  <c:v>31229</c:v>
                </c:pt>
                <c:pt idx="8896">
                  <c:v>31230</c:v>
                </c:pt>
                <c:pt idx="8897">
                  <c:v>31231</c:v>
                </c:pt>
                <c:pt idx="8898">
                  <c:v>31233</c:v>
                </c:pt>
                <c:pt idx="8899">
                  <c:v>31236</c:v>
                </c:pt>
                <c:pt idx="8900">
                  <c:v>31237</c:v>
                </c:pt>
                <c:pt idx="8901">
                  <c:v>31238</c:v>
                </c:pt>
                <c:pt idx="8902">
                  <c:v>31239</c:v>
                </c:pt>
                <c:pt idx="8903">
                  <c:v>31240</c:v>
                </c:pt>
                <c:pt idx="8904">
                  <c:v>31243</c:v>
                </c:pt>
                <c:pt idx="8905">
                  <c:v>31244</c:v>
                </c:pt>
                <c:pt idx="8906">
                  <c:v>31245</c:v>
                </c:pt>
                <c:pt idx="8907">
                  <c:v>31246</c:v>
                </c:pt>
                <c:pt idx="8908">
                  <c:v>31247</c:v>
                </c:pt>
                <c:pt idx="8909">
                  <c:v>31250</c:v>
                </c:pt>
                <c:pt idx="8910">
                  <c:v>31251</c:v>
                </c:pt>
                <c:pt idx="8911">
                  <c:v>31252</c:v>
                </c:pt>
                <c:pt idx="8912">
                  <c:v>31253</c:v>
                </c:pt>
                <c:pt idx="8913">
                  <c:v>31254</c:v>
                </c:pt>
                <c:pt idx="8914">
                  <c:v>31257</c:v>
                </c:pt>
                <c:pt idx="8915">
                  <c:v>31258</c:v>
                </c:pt>
                <c:pt idx="8916">
                  <c:v>31259</c:v>
                </c:pt>
                <c:pt idx="8917">
                  <c:v>31260</c:v>
                </c:pt>
                <c:pt idx="8918">
                  <c:v>31261</c:v>
                </c:pt>
                <c:pt idx="8919">
                  <c:v>31264</c:v>
                </c:pt>
                <c:pt idx="8920">
                  <c:v>31265</c:v>
                </c:pt>
                <c:pt idx="8921">
                  <c:v>31266</c:v>
                </c:pt>
                <c:pt idx="8922">
                  <c:v>31267</c:v>
                </c:pt>
                <c:pt idx="8923">
                  <c:v>31268</c:v>
                </c:pt>
                <c:pt idx="8924">
                  <c:v>31271</c:v>
                </c:pt>
                <c:pt idx="8925">
                  <c:v>31272</c:v>
                </c:pt>
                <c:pt idx="8926">
                  <c:v>31273</c:v>
                </c:pt>
                <c:pt idx="8927">
                  <c:v>31274</c:v>
                </c:pt>
                <c:pt idx="8928">
                  <c:v>31275</c:v>
                </c:pt>
                <c:pt idx="8929">
                  <c:v>31278</c:v>
                </c:pt>
                <c:pt idx="8930">
                  <c:v>31279</c:v>
                </c:pt>
                <c:pt idx="8931">
                  <c:v>31280</c:v>
                </c:pt>
                <c:pt idx="8932">
                  <c:v>31281</c:v>
                </c:pt>
                <c:pt idx="8933">
                  <c:v>31282</c:v>
                </c:pt>
                <c:pt idx="8934">
                  <c:v>31285</c:v>
                </c:pt>
                <c:pt idx="8935">
                  <c:v>31286</c:v>
                </c:pt>
                <c:pt idx="8936">
                  <c:v>31287</c:v>
                </c:pt>
                <c:pt idx="8937">
                  <c:v>31288</c:v>
                </c:pt>
                <c:pt idx="8938">
                  <c:v>31289</c:v>
                </c:pt>
                <c:pt idx="8939">
                  <c:v>31293</c:v>
                </c:pt>
                <c:pt idx="8940">
                  <c:v>31294</c:v>
                </c:pt>
                <c:pt idx="8941">
                  <c:v>31295</c:v>
                </c:pt>
                <c:pt idx="8942">
                  <c:v>31296</c:v>
                </c:pt>
                <c:pt idx="8943">
                  <c:v>31299</c:v>
                </c:pt>
                <c:pt idx="8944">
                  <c:v>31300</c:v>
                </c:pt>
                <c:pt idx="8945">
                  <c:v>31301</c:v>
                </c:pt>
                <c:pt idx="8946">
                  <c:v>31302</c:v>
                </c:pt>
                <c:pt idx="8947">
                  <c:v>31303</c:v>
                </c:pt>
                <c:pt idx="8948">
                  <c:v>31306</c:v>
                </c:pt>
                <c:pt idx="8949">
                  <c:v>31307</c:v>
                </c:pt>
                <c:pt idx="8950">
                  <c:v>31308</c:v>
                </c:pt>
                <c:pt idx="8951">
                  <c:v>31309</c:v>
                </c:pt>
                <c:pt idx="8952">
                  <c:v>31310</c:v>
                </c:pt>
                <c:pt idx="8953">
                  <c:v>31313</c:v>
                </c:pt>
                <c:pt idx="8954">
                  <c:v>31314</c:v>
                </c:pt>
                <c:pt idx="8955">
                  <c:v>31315</c:v>
                </c:pt>
                <c:pt idx="8956">
                  <c:v>31316</c:v>
                </c:pt>
                <c:pt idx="8957">
                  <c:v>31320</c:v>
                </c:pt>
                <c:pt idx="8958">
                  <c:v>31321</c:v>
                </c:pt>
                <c:pt idx="8959">
                  <c:v>31322</c:v>
                </c:pt>
                <c:pt idx="8960">
                  <c:v>31323</c:v>
                </c:pt>
                <c:pt idx="8961">
                  <c:v>31324</c:v>
                </c:pt>
                <c:pt idx="8962">
                  <c:v>31327</c:v>
                </c:pt>
                <c:pt idx="8963">
                  <c:v>31328</c:v>
                </c:pt>
                <c:pt idx="8964">
                  <c:v>31329</c:v>
                </c:pt>
                <c:pt idx="8965">
                  <c:v>31330</c:v>
                </c:pt>
                <c:pt idx="8966">
                  <c:v>31331</c:v>
                </c:pt>
                <c:pt idx="8967">
                  <c:v>31334</c:v>
                </c:pt>
                <c:pt idx="8968">
                  <c:v>31335</c:v>
                </c:pt>
                <c:pt idx="8969">
                  <c:v>31336</c:v>
                </c:pt>
                <c:pt idx="8970">
                  <c:v>31337</c:v>
                </c:pt>
                <c:pt idx="8971">
                  <c:v>31338</c:v>
                </c:pt>
                <c:pt idx="8972">
                  <c:v>31341</c:v>
                </c:pt>
                <c:pt idx="8973">
                  <c:v>31342</c:v>
                </c:pt>
                <c:pt idx="8974">
                  <c:v>31343</c:v>
                </c:pt>
                <c:pt idx="8975">
                  <c:v>31344</c:v>
                </c:pt>
                <c:pt idx="8976">
                  <c:v>31345</c:v>
                </c:pt>
                <c:pt idx="8977">
                  <c:v>31348</c:v>
                </c:pt>
                <c:pt idx="8978">
                  <c:v>31349</c:v>
                </c:pt>
                <c:pt idx="8979">
                  <c:v>31350</c:v>
                </c:pt>
                <c:pt idx="8980">
                  <c:v>31351</c:v>
                </c:pt>
                <c:pt idx="8981">
                  <c:v>31352</c:v>
                </c:pt>
                <c:pt idx="8982">
                  <c:v>31355</c:v>
                </c:pt>
                <c:pt idx="8983">
                  <c:v>31356</c:v>
                </c:pt>
                <c:pt idx="8984">
                  <c:v>31357</c:v>
                </c:pt>
                <c:pt idx="8985">
                  <c:v>31358</c:v>
                </c:pt>
                <c:pt idx="8986">
                  <c:v>31359</c:v>
                </c:pt>
                <c:pt idx="8987">
                  <c:v>31362</c:v>
                </c:pt>
                <c:pt idx="8988">
                  <c:v>31363</c:v>
                </c:pt>
                <c:pt idx="8989">
                  <c:v>31364</c:v>
                </c:pt>
                <c:pt idx="8990">
                  <c:v>31365</c:v>
                </c:pt>
                <c:pt idx="8991">
                  <c:v>31366</c:v>
                </c:pt>
                <c:pt idx="8992">
                  <c:v>31369</c:v>
                </c:pt>
                <c:pt idx="8993">
                  <c:v>31370</c:v>
                </c:pt>
                <c:pt idx="8994">
                  <c:v>31371</c:v>
                </c:pt>
                <c:pt idx="8995">
                  <c:v>31372</c:v>
                </c:pt>
                <c:pt idx="8996">
                  <c:v>31373</c:v>
                </c:pt>
                <c:pt idx="8997">
                  <c:v>31376</c:v>
                </c:pt>
                <c:pt idx="8998">
                  <c:v>31377</c:v>
                </c:pt>
                <c:pt idx="8999">
                  <c:v>31378</c:v>
                </c:pt>
                <c:pt idx="9000">
                  <c:v>31380</c:v>
                </c:pt>
                <c:pt idx="9001">
                  <c:v>31383</c:v>
                </c:pt>
                <c:pt idx="9002">
                  <c:v>31384</c:v>
                </c:pt>
                <c:pt idx="9003">
                  <c:v>31385</c:v>
                </c:pt>
                <c:pt idx="9004">
                  <c:v>31386</c:v>
                </c:pt>
                <c:pt idx="9005">
                  <c:v>31387</c:v>
                </c:pt>
                <c:pt idx="9006">
                  <c:v>31390</c:v>
                </c:pt>
                <c:pt idx="9007">
                  <c:v>31391</c:v>
                </c:pt>
                <c:pt idx="9008">
                  <c:v>31392</c:v>
                </c:pt>
                <c:pt idx="9009">
                  <c:v>31393</c:v>
                </c:pt>
                <c:pt idx="9010">
                  <c:v>31394</c:v>
                </c:pt>
                <c:pt idx="9011">
                  <c:v>31397</c:v>
                </c:pt>
                <c:pt idx="9012">
                  <c:v>31398</c:v>
                </c:pt>
                <c:pt idx="9013">
                  <c:v>31399</c:v>
                </c:pt>
                <c:pt idx="9014">
                  <c:v>31400</c:v>
                </c:pt>
                <c:pt idx="9015">
                  <c:v>31401</c:v>
                </c:pt>
                <c:pt idx="9016">
                  <c:v>31404</c:v>
                </c:pt>
                <c:pt idx="9017">
                  <c:v>31405</c:v>
                </c:pt>
                <c:pt idx="9018">
                  <c:v>31407</c:v>
                </c:pt>
                <c:pt idx="9019">
                  <c:v>31408</c:v>
                </c:pt>
                <c:pt idx="9020">
                  <c:v>31411</c:v>
                </c:pt>
                <c:pt idx="9021">
                  <c:v>31412</c:v>
                </c:pt>
                <c:pt idx="9022">
                  <c:v>31414</c:v>
                </c:pt>
                <c:pt idx="9023">
                  <c:v>31415</c:v>
                </c:pt>
                <c:pt idx="9024">
                  <c:v>31418</c:v>
                </c:pt>
                <c:pt idx="9025">
                  <c:v>31419</c:v>
                </c:pt>
                <c:pt idx="9026">
                  <c:v>31420</c:v>
                </c:pt>
                <c:pt idx="9027">
                  <c:v>31421</c:v>
                </c:pt>
                <c:pt idx="9028">
                  <c:v>31422</c:v>
                </c:pt>
                <c:pt idx="9029">
                  <c:v>31425</c:v>
                </c:pt>
                <c:pt idx="9030">
                  <c:v>31426</c:v>
                </c:pt>
                <c:pt idx="9031">
                  <c:v>31427</c:v>
                </c:pt>
                <c:pt idx="9032">
                  <c:v>31428</c:v>
                </c:pt>
                <c:pt idx="9033">
                  <c:v>31429</c:v>
                </c:pt>
                <c:pt idx="9034">
                  <c:v>31432</c:v>
                </c:pt>
                <c:pt idx="9035">
                  <c:v>31433</c:v>
                </c:pt>
                <c:pt idx="9036">
                  <c:v>31434</c:v>
                </c:pt>
                <c:pt idx="9037">
                  <c:v>31435</c:v>
                </c:pt>
                <c:pt idx="9038">
                  <c:v>31436</c:v>
                </c:pt>
                <c:pt idx="9039">
                  <c:v>31439</c:v>
                </c:pt>
                <c:pt idx="9040">
                  <c:v>31440</c:v>
                </c:pt>
                <c:pt idx="9041">
                  <c:v>31441</c:v>
                </c:pt>
                <c:pt idx="9042">
                  <c:v>31442</c:v>
                </c:pt>
                <c:pt idx="9043">
                  <c:v>31443</c:v>
                </c:pt>
                <c:pt idx="9044">
                  <c:v>31446</c:v>
                </c:pt>
                <c:pt idx="9045">
                  <c:v>31447</c:v>
                </c:pt>
                <c:pt idx="9046">
                  <c:v>31448</c:v>
                </c:pt>
                <c:pt idx="9047">
                  <c:v>31449</c:v>
                </c:pt>
                <c:pt idx="9048">
                  <c:v>31450</c:v>
                </c:pt>
                <c:pt idx="9049">
                  <c:v>31453</c:v>
                </c:pt>
                <c:pt idx="9050">
                  <c:v>31454</c:v>
                </c:pt>
                <c:pt idx="9051">
                  <c:v>31455</c:v>
                </c:pt>
                <c:pt idx="9052">
                  <c:v>31456</c:v>
                </c:pt>
                <c:pt idx="9053">
                  <c:v>31457</c:v>
                </c:pt>
                <c:pt idx="9054">
                  <c:v>31461</c:v>
                </c:pt>
                <c:pt idx="9055">
                  <c:v>31462</c:v>
                </c:pt>
                <c:pt idx="9056">
                  <c:v>31463</c:v>
                </c:pt>
                <c:pt idx="9057">
                  <c:v>31464</c:v>
                </c:pt>
                <c:pt idx="9058">
                  <c:v>31467</c:v>
                </c:pt>
                <c:pt idx="9059">
                  <c:v>31468</c:v>
                </c:pt>
                <c:pt idx="9060">
                  <c:v>31469</c:v>
                </c:pt>
                <c:pt idx="9061">
                  <c:v>31470</c:v>
                </c:pt>
                <c:pt idx="9062">
                  <c:v>31471</c:v>
                </c:pt>
                <c:pt idx="9063">
                  <c:v>31474</c:v>
                </c:pt>
                <c:pt idx="9064">
                  <c:v>31475</c:v>
                </c:pt>
                <c:pt idx="9065">
                  <c:v>31476</c:v>
                </c:pt>
                <c:pt idx="9066">
                  <c:v>31477</c:v>
                </c:pt>
                <c:pt idx="9067">
                  <c:v>31478</c:v>
                </c:pt>
                <c:pt idx="9068">
                  <c:v>31481</c:v>
                </c:pt>
                <c:pt idx="9069">
                  <c:v>31482</c:v>
                </c:pt>
                <c:pt idx="9070">
                  <c:v>31483</c:v>
                </c:pt>
                <c:pt idx="9071">
                  <c:v>31484</c:v>
                </c:pt>
                <c:pt idx="9072">
                  <c:v>31485</c:v>
                </c:pt>
                <c:pt idx="9073">
                  <c:v>31488</c:v>
                </c:pt>
                <c:pt idx="9074">
                  <c:v>31489</c:v>
                </c:pt>
                <c:pt idx="9075">
                  <c:v>31490</c:v>
                </c:pt>
                <c:pt idx="9076">
                  <c:v>31491</c:v>
                </c:pt>
                <c:pt idx="9077">
                  <c:v>31492</c:v>
                </c:pt>
                <c:pt idx="9078">
                  <c:v>31495</c:v>
                </c:pt>
                <c:pt idx="9079">
                  <c:v>31496</c:v>
                </c:pt>
                <c:pt idx="9080">
                  <c:v>31497</c:v>
                </c:pt>
                <c:pt idx="9081">
                  <c:v>31498</c:v>
                </c:pt>
                <c:pt idx="9082">
                  <c:v>31502</c:v>
                </c:pt>
                <c:pt idx="9083">
                  <c:v>31503</c:v>
                </c:pt>
                <c:pt idx="9084">
                  <c:v>31504</c:v>
                </c:pt>
                <c:pt idx="9085">
                  <c:v>31505</c:v>
                </c:pt>
                <c:pt idx="9086">
                  <c:v>31506</c:v>
                </c:pt>
                <c:pt idx="9087">
                  <c:v>31509</c:v>
                </c:pt>
                <c:pt idx="9088">
                  <c:v>31510</c:v>
                </c:pt>
                <c:pt idx="9089">
                  <c:v>31511</c:v>
                </c:pt>
                <c:pt idx="9090">
                  <c:v>31512</c:v>
                </c:pt>
                <c:pt idx="9091">
                  <c:v>31513</c:v>
                </c:pt>
                <c:pt idx="9092">
                  <c:v>31516</c:v>
                </c:pt>
                <c:pt idx="9093">
                  <c:v>31517</c:v>
                </c:pt>
                <c:pt idx="9094">
                  <c:v>31518</c:v>
                </c:pt>
                <c:pt idx="9095">
                  <c:v>31519</c:v>
                </c:pt>
                <c:pt idx="9096">
                  <c:v>31520</c:v>
                </c:pt>
                <c:pt idx="9097">
                  <c:v>31523</c:v>
                </c:pt>
                <c:pt idx="9098">
                  <c:v>31524</c:v>
                </c:pt>
                <c:pt idx="9099">
                  <c:v>31525</c:v>
                </c:pt>
                <c:pt idx="9100">
                  <c:v>31526</c:v>
                </c:pt>
                <c:pt idx="9101">
                  <c:v>31527</c:v>
                </c:pt>
                <c:pt idx="9102">
                  <c:v>31530</c:v>
                </c:pt>
                <c:pt idx="9103">
                  <c:v>31531</c:v>
                </c:pt>
                <c:pt idx="9104">
                  <c:v>31532</c:v>
                </c:pt>
                <c:pt idx="9105">
                  <c:v>31533</c:v>
                </c:pt>
                <c:pt idx="9106">
                  <c:v>31534</c:v>
                </c:pt>
                <c:pt idx="9107">
                  <c:v>31537</c:v>
                </c:pt>
                <c:pt idx="9108">
                  <c:v>31538</c:v>
                </c:pt>
                <c:pt idx="9109">
                  <c:v>31539</c:v>
                </c:pt>
                <c:pt idx="9110">
                  <c:v>31540</c:v>
                </c:pt>
                <c:pt idx="9111">
                  <c:v>31541</c:v>
                </c:pt>
                <c:pt idx="9112">
                  <c:v>31544</c:v>
                </c:pt>
                <c:pt idx="9113">
                  <c:v>31545</c:v>
                </c:pt>
                <c:pt idx="9114">
                  <c:v>31546</c:v>
                </c:pt>
                <c:pt idx="9115">
                  <c:v>31547</c:v>
                </c:pt>
                <c:pt idx="9116">
                  <c:v>31548</c:v>
                </c:pt>
                <c:pt idx="9117">
                  <c:v>31551</c:v>
                </c:pt>
                <c:pt idx="9118">
                  <c:v>31552</c:v>
                </c:pt>
                <c:pt idx="9119">
                  <c:v>31553</c:v>
                </c:pt>
                <c:pt idx="9120">
                  <c:v>31554</c:v>
                </c:pt>
                <c:pt idx="9121">
                  <c:v>31555</c:v>
                </c:pt>
                <c:pt idx="9122">
                  <c:v>31559</c:v>
                </c:pt>
                <c:pt idx="9123">
                  <c:v>31560</c:v>
                </c:pt>
                <c:pt idx="9124">
                  <c:v>31561</c:v>
                </c:pt>
                <c:pt idx="9125">
                  <c:v>31562</c:v>
                </c:pt>
                <c:pt idx="9126">
                  <c:v>31565</c:v>
                </c:pt>
                <c:pt idx="9127">
                  <c:v>31566</c:v>
                </c:pt>
                <c:pt idx="9128">
                  <c:v>31567</c:v>
                </c:pt>
                <c:pt idx="9129">
                  <c:v>31568</c:v>
                </c:pt>
                <c:pt idx="9130">
                  <c:v>31569</c:v>
                </c:pt>
                <c:pt idx="9131">
                  <c:v>31572</c:v>
                </c:pt>
                <c:pt idx="9132">
                  <c:v>31573</c:v>
                </c:pt>
                <c:pt idx="9133">
                  <c:v>31574</c:v>
                </c:pt>
                <c:pt idx="9134">
                  <c:v>31575</c:v>
                </c:pt>
                <c:pt idx="9135">
                  <c:v>31576</c:v>
                </c:pt>
                <c:pt idx="9136">
                  <c:v>31579</c:v>
                </c:pt>
                <c:pt idx="9137">
                  <c:v>31580</c:v>
                </c:pt>
                <c:pt idx="9138">
                  <c:v>31581</c:v>
                </c:pt>
                <c:pt idx="9139">
                  <c:v>31582</c:v>
                </c:pt>
                <c:pt idx="9140">
                  <c:v>31583</c:v>
                </c:pt>
                <c:pt idx="9141">
                  <c:v>31586</c:v>
                </c:pt>
                <c:pt idx="9142">
                  <c:v>31587</c:v>
                </c:pt>
                <c:pt idx="9143">
                  <c:v>31588</c:v>
                </c:pt>
                <c:pt idx="9144">
                  <c:v>31589</c:v>
                </c:pt>
                <c:pt idx="9145">
                  <c:v>31590</c:v>
                </c:pt>
                <c:pt idx="9146">
                  <c:v>31593</c:v>
                </c:pt>
                <c:pt idx="9147">
                  <c:v>31594</c:v>
                </c:pt>
                <c:pt idx="9148">
                  <c:v>31595</c:v>
                </c:pt>
                <c:pt idx="9149">
                  <c:v>31596</c:v>
                </c:pt>
                <c:pt idx="9150">
                  <c:v>31600</c:v>
                </c:pt>
                <c:pt idx="9151">
                  <c:v>31601</c:v>
                </c:pt>
                <c:pt idx="9152">
                  <c:v>31602</c:v>
                </c:pt>
                <c:pt idx="9153">
                  <c:v>31603</c:v>
                </c:pt>
                <c:pt idx="9154">
                  <c:v>31604</c:v>
                </c:pt>
                <c:pt idx="9155">
                  <c:v>31607</c:v>
                </c:pt>
                <c:pt idx="9156">
                  <c:v>31608</c:v>
                </c:pt>
                <c:pt idx="9157">
                  <c:v>31609</c:v>
                </c:pt>
                <c:pt idx="9158">
                  <c:v>31610</c:v>
                </c:pt>
                <c:pt idx="9159">
                  <c:v>31611</c:v>
                </c:pt>
                <c:pt idx="9160">
                  <c:v>31614</c:v>
                </c:pt>
                <c:pt idx="9161">
                  <c:v>31615</c:v>
                </c:pt>
                <c:pt idx="9162">
                  <c:v>31616</c:v>
                </c:pt>
                <c:pt idx="9163">
                  <c:v>31617</c:v>
                </c:pt>
                <c:pt idx="9164">
                  <c:v>31618</c:v>
                </c:pt>
                <c:pt idx="9165">
                  <c:v>31621</c:v>
                </c:pt>
                <c:pt idx="9166">
                  <c:v>31622</c:v>
                </c:pt>
                <c:pt idx="9167">
                  <c:v>31623</c:v>
                </c:pt>
                <c:pt idx="9168">
                  <c:v>31624</c:v>
                </c:pt>
                <c:pt idx="9169">
                  <c:v>31625</c:v>
                </c:pt>
                <c:pt idx="9170">
                  <c:v>31628</c:v>
                </c:pt>
                <c:pt idx="9171">
                  <c:v>31629</c:v>
                </c:pt>
                <c:pt idx="9172">
                  <c:v>31630</c:v>
                </c:pt>
                <c:pt idx="9173">
                  <c:v>31631</c:v>
                </c:pt>
                <c:pt idx="9174">
                  <c:v>31632</c:v>
                </c:pt>
                <c:pt idx="9175">
                  <c:v>31635</c:v>
                </c:pt>
                <c:pt idx="9176">
                  <c:v>31636</c:v>
                </c:pt>
                <c:pt idx="9177">
                  <c:v>31637</c:v>
                </c:pt>
                <c:pt idx="9178">
                  <c:v>31638</c:v>
                </c:pt>
                <c:pt idx="9179">
                  <c:v>31639</c:v>
                </c:pt>
                <c:pt idx="9180">
                  <c:v>31642</c:v>
                </c:pt>
                <c:pt idx="9181">
                  <c:v>31643</c:v>
                </c:pt>
                <c:pt idx="9182">
                  <c:v>31644</c:v>
                </c:pt>
                <c:pt idx="9183">
                  <c:v>31645</c:v>
                </c:pt>
                <c:pt idx="9184">
                  <c:v>31646</c:v>
                </c:pt>
                <c:pt idx="9185">
                  <c:v>31649</c:v>
                </c:pt>
                <c:pt idx="9186">
                  <c:v>31650</c:v>
                </c:pt>
                <c:pt idx="9187">
                  <c:v>31651</c:v>
                </c:pt>
                <c:pt idx="9188">
                  <c:v>31652</c:v>
                </c:pt>
                <c:pt idx="9189">
                  <c:v>31653</c:v>
                </c:pt>
                <c:pt idx="9190">
                  <c:v>31657</c:v>
                </c:pt>
                <c:pt idx="9191">
                  <c:v>31658</c:v>
                </c:pt>
                <c:pt idx="9192">
                  <c:v>31659</c:v>
                </c:pt>
                <c:pt idx="9193">
                  <c:v>31660</c:v>
                </c:pt>
                <c:pt idx="9194">
                  <c:v>31663</c:v>
                </c:pt>
                <c:pt idx="9195">
                  <c:v>31664</c:v>
                </c:pt>
                <c:pt idx="9196">
                  <c:v>31665</c:v>
                </c:pt>
                <c:pt idx="9197">
                  <c:v>31666</c:v>
                </c:pt>
                <c:pt idx="9198">
                  <c:v>31667</c:v>
                </c:pt>
                <c:pt idx="9199">
                  <c:v>31670</c:v>
                </c:pt>
                <c:pt idx="9200">
                  <c:v>31671</c:v>
                </c:pt>
                <c:pt idx="9201">
                  <c:v>31672</c:v>
                </c:pt>
                <c:pt idx="9202">
                  <c:v>31673</c:v>
                </c:pt>
                <c:pt idx="9203">
                  <c:v>31674</c:v>
                </c:pt>
                <c:pt idx="9204">
                  <c:v>31677</c:v>
                </c:pt>
                <c:pt idx="9205">
                  <c:v>31678</c:v>
                </c:pt>
                <c:pt idx="9206">
                  <c:v>31679</c:v>
                </c:pt>
                <c:pt idx="9207">
                  <c:v>31680</c:v>
                </c:pt>
                <c:pt idx="9208">
                  <c:v>31681</c:v>
                </c:pt>
                <c:pt idx="9209">
                  <c:v>31684</c:v>
                </c:pt>
                <c:pt idx="9210">
                  <c:v>31685</c:v>
                </c:pt>
                <c:pt idx="9211">
                  <c:v>31686</c:v>
                </c:pt>
                <c:pt idx="9212">
                  <c:v>31687</c:v>
                </c:pt>
                <c:pt idx="9213">
                  <c:v>31688</c:v>
                </c:pt>
                <c:pt idx="9214">
                  <c:v>31691</c:v>
                </c:pt>
                <c:pt idx="9215">
                  <c:v>31692</c:v>
                </c:pt>
                <c:pt idx="9216">
                  <c:v>31693</c:v>
                </c:pt>
                <c:pt idx="9217">
                  <c:v>31694</c:v>
                </c:pt>
                <c:pt idx="9218">
                  <c:v>31695</c:v>
                </c:pt>
                <c:pt idx="9219">
                  <c:v>31698</c:v>
                </c:pt>
                <c:pt idx="9220">
                  <c:v>31699</c:v>
                </c:pt>
                <c:pt idx="9221">
                  <c:v>31700</c:v>
                </c:pt>
                <c:pt idx="9222">
                  <c:v>31701</c:v>
                </c:pt>
                <c:pt idx="9223">
                  <c:v>31702</c:v>
                </c:pt>
                <c:pt idx="9224">
                  <c:v>31705</c:v>
                </c:pt>
                <c:pt idx="9225">
                  <c:v>31706</c:v>
                </c:pt>
                <c:pt idx="9226">
                  <c:v>31707</c:v>
                </c:pt>
                <c:pt idx="9227">
                  <c:v>31708</c:v>
                </c:pt>
                <c:pt idx="9228">
                  <c:v>31709</c:v>
                </c:pt>
                <c:pt idx="9229">
                  <c:v>31712</c:v>
                </c:pt>
                <c:pt idx="9230">
                  <c:v>31713</c:v>
                </c:pt>
                <c:pt idx="9231">
                  <c:v>31714</c:v>
                </c:pt>
                <c:pt idx="9232">
                  <c:v>31715</c:v>
                </c:pt>
                <c:pt idx="9233">
                  <c:v>31716</c:v>
                </c:pt>
                <c:pt idx="9234">
                  <c:v>31719</c:v>
                </c:pt>
                <c:pt idx="9235">
                  <c:v>31720</c:v>
                </c:pt>
                <c:pt idx="9236">
                  <c:v>31721</c:v>
                </c:pt>
                <c:pt idx="9237">
                  <c:v>31722</c:v>
                </c:pt>
                <c:pt idx="9238">
                  <c:v>31723</c:v>
                </c:pt>
                <c:pt idx="9239">
                  <c:v>31726</c:v>
                </c:pt>
                <c:pt idx="9240">
                  <c:v>31727</c:v>
                </c:pt>
                <c:pt idx="9241">
                  <c:v>31728</c:v>
                </c:pt>
                <c:pt idx="9242">
                  <c:v>31729</c:v>
                </c:pt>
                <c:pt idx="9243">
                  <c:v>31730</c:v>
                </c:pt>
                <c:pt idx="9244">
                  <c:v>31733</c:v>
                </c:pt>
                <c:pt idx="9245">
                  <c:v>31734</c:v>
                </c:pt>
                <c:pt idx="9246">
                  <c:v>31735</c:v>
                </c:pt>
                <c:pt idx="9247">
                  <c:v>31736</c:v>
                </c:pt>
                <c:pt idx="9248">
                  <c:v>31737</c:v>
                </c:pt>
                <c:pt idx="9249">
                  <c:v>31740</c:v>
                </c:pt>
                <c:pt idx="9250">
                  <c:v>31741</c:v>
                </c:pt>
                <c:pt idx="9251">
                  <c:v>31742</c:v>
                </c:pt>
                <c:pt idx="9252">
                  <c:v>31744</c:v>
                </c:pt>
                <c:pt idx="9253">
                  <c:v>31747</c:v>
                </c:pt>
                <c:pt idx="9254">
                  <c:v>31748</c:v>
                </c:pt>
                <c:pt idx="9255">
                  <c:v>31749</c:v>
                </c:pt>
                <c:pt idx="9256">
                  <c:v>31750</c:v>
                </c:pt>
                <c:pt idx="9257">
                  <c:v>31751</c:v>
                </c:pt>
                <c:pt idx="9258">
                  <c:v>31754</c:v>
                </c:pt>
                <c:pt idx="9259">
                  <c:v>31755</c:v>
                </c:pt>
                <c:pt idx="9260">
                  <c:v>31756</c:v>
                </c:pt>
                <c:pt idx="9261">
                  <c:v>31757</c:v>
                </c:pt>
                <c:pt idx="9262">
                  <c:v>31758</c:v>
                </c:pt>
                <c:pt idx="9263">
                  <c:v>31761</c:v>
                </c:pt>
                <c:pt idx="9264">
                  <c:v>31762</c:v>
                </c:pt>
                <c:pt idx="9265">
                  <c:v>31763</c:v>
                </c:pt>
                <c:pt idx="9266">
                  <c:v>31764</c:v>
                </c:pt>
                <c:pt idx="9267">
                  <c:v>31765</c:v>
                </c:pt>
                <c:pt idx="9268">
                  <c:v>31768</c:v>
                </c:pt>
                <c:pt idx="9269">
                  <c:v>31769</c:v>
                </c:pt>
                <c:pt idx="9270">
                  <c:v>31770</c:v>
                </c:pt>
                <c:pt idx="9271">
                  <c:v>31772</c:v>
                </c:pt>
                <c:pt idx="9272">
                  <c:v>31775</c:v>
                </c:pt>
                <c:pt idx="9273">
                  <c:v>31776</c:v>
                </c:pt>
                <c:pt idx="9274">
                  <c:v>31777</c:v>
                </c:pt>
                <c:pt idx="9275">
                  <c:v>31779</c:v>
                </c:pt>
                <c:pt idx="9276">
                  <c:v>31782</c:v>
                </c:pt>
                <c:pt idx="9277">
                  <c:v>31783</c:v>
                </c:pt>
                <c:pt idx="9278">
                  <c:v>31784</c:v>
                </c:pt>
                <c:pt idx="9279">
                  <c:v>31785</c:v>
                </c:pt>
                <c:pt idx="9280">
                  <c:v>31786</c:v>
                </c:pt>
                <c:pt idx="9281">
                  <c:v>31789</c:v>
                </c:pt>
                <c:pt idx="9282">
                  <c:v>31790</c:v>
                </c:pt>
                <c:pt idx="9283">
                  <c:v>31791</c:v>
                </c:pt>
                <c:pt idx="9284">
                  <c:v>31792</c:v>
                </c:pt>
                <c:pt idx="9285">
                  <c:v>31793</c:v>
                </c:pt>
                <c:pt idx="9286">
                  <c:v>31796</c:v>
                </c:pt>
                <c:pt idx="9287">
                  <c:v>31797</c:v>
                </c:pt>
                <c:pt idx="9288">
                  <c:v>31798</c:v>
                </c:pt>
                <c:pt idx="9289">
                  <c:v>31799</c:v>
                </c:pt>
                <c:pt idx="9290">
                  <c:v>31800</c:v>
                </c:pt>
                <c:pt idx="9291">
                  <c:v>31803</c:v>
                </c:pt>
                <c:pt idx="9292">
                  <c:v>31804</c:v>
                </c:pt>
                <c:pt idx="9293">
                  <c:v>31805</c:v>
                </c:pt>
                <c:pt idx="9294">
                  <c:v>31806</c:v>
                </c:pt>
                <c:pt idx="9295">
                  <c:v>31807</c:v>
                </c:pt>
                <c:pt idx="9296">
                  <c:v>31810</c:v>
                </c:pt>
                <c:pt idx="9297">
                  <c:v>31811</c:v>
                </c:pt>
                <c:pt idx="9298">
                  <c:v>31812</c:v>
                </c:pt>
                <c:pt idx="9299">
                  <c:v>31813</c:v>
                </c:pt>
                <c:pt idx="9300">
                  <c:v>31814</c:v>
                </c:pt>
                <c:pt idx="9301">
                  <c:v>31817</c:v>
                </c:pt>
                <c:pt idx="9302">
                  <c:v>31818</c:v>
                </c:pt>
                <c:pt idx="9303">
                  <c:v>31819</c:v>
                </c:pt>
                <c:pt idx="9304">
                  <c:v>31820</c:v>
                </c:pt>
                <c:pt idx="9305">
                  <c:v>31821</c:v>
                </c:pt>
                <c:pt idx="9306">
                  <c:v>31825</c:v>
                </c:pt>
                <c:pt idx="9307">
                  <c:v>31826</c:v>
                </c:pt>
                <c:pt idx="9308">
                  <c:v>31827</c:v>
                </c:pt>
                <c:pt idx="9309">
                  <c:v>31828</c:v>
                </c:pt>
                <c:pt idx="9310">
                  <c:v>31831</c:v>
                </c:pt>
                <c:pt idx="9311">
                  <c:v>31832</c:v>
                </c:pt>
                <c:pt idx="9312">
                  <c:v>31833</c:v>
                </c:pt>
                <c:pt idx="9313">
                  <c:v>31834</c:v>
                </c:pt>
                <c:pt idx="9314">
                  <c:v>31835</c:v>
                </c:pt>
                <c:pt idx="9315">
                  <c:v>31838</c:v>
                </c:pt>
                <c:pt idx="9316">
                  <c:v>31839</c:v>
                </c:pt>
                <c:pt idx="9317">
                  <c:v>31840</c:v>
                </c:pt>
                <c:pt idx="9318">
                  <c:v>31841</c:v>
                </c:pt>
                <c:pt idx="9319">
                  <c:v>31842</c:v>
                </c:pt>
                <c:pt idx="9320">
                  <c:v>31845</c:v>
                </c:pt>
                <c:pt idx="9321">
                  <c:v>31846</c:v>
                </c:pt>
                <c:pt idx="9322">
                  <c:v>31847</c:v>
                </c:pt>
                <c:pt idx="9323">
                  <c:v>31848</c:v>
                </c:pt>
                <c:pt idx="9324">
                  <c:v>31849</c:v>
                </c:pt>
                <c:pt idx="9325">
                  <c:v>31852</c:v>
                </c:pt>
                <c:pt idx="9326">
                  <c:v>31853</c:v>
                </c:pt>
                <c:pt idx="9327">
                  <c:v>31854</c:v>
                </c:pt>
                <c:pt idx="9328">
                  <c:v>31855</c:v>
                </c:pt>
                <c:pt idx="9329">
                  <c:v>31856</c:v>
                </c:pt>
                <c:pt idx="9330">
                  <c:v>31859</c:v>
                </c:pt>
                <c:pt idx="9331">
                  <c:v>31860</c:v>
                </c:pt>
                <c:pt idx="9332">
                  <c:v>31861</c:v>
                </c:pt>
                <c:pt idx="9333">
                  <c:v>31862</c:v>
                </c:pt>
                <c:pt idx="9334">
                  <c:v>31863</c:v>
                </c:pt>
                <c:pt idx="9335">
                  <c:v>31866</c:v>
                </c:pt>
                <c:pt idx="9336">
                  <c:v>31867</c:v>
                </c:pt>
                <c:pt idx="9337">
                  <c:v>31868</c:v>
                </c:pt>
                <c:pt idx="9338">
                  <c:v>31869</c:v>
                </c:pt>
                <c:pt idx="9339">
                  <c:v>31870</c:v>
                </c:pt>
                <c:pt idx="9340">
                  <c:v>31873</c:v>
                </c:pt>
                <c:pt idx="9341">
                  <c:v>31874</c:v>
                </c:pt>
                <c:pt idx="9342">
                  <c:v>31875</c:v>
                </c:pt>
                <c:pt idx="9343">
                  <c:v>31876</c:v>
                </c:pt>
                <c:pt idx="9344">
                  <c:v>31877</c:v>
                </c:pt>
                <c:pt idx="9345">
                  <c:v>31880</c:v>
                </c:pt>
                <c:pt idx="9346">
                  <c:v>31881</c:v>
                </c:pt>
                <c:pt idx="9347">
                  <c:v>31882</c:v>
                </c:pt>
                <c:pt idx="9348">
                  <c:v>31883</c:v>
                </c:pt>
                <c:pt idx="9349">
                  <c:v>31887</c:v>
                </c:pt>
                <c:pt idx="9350">
                  <c:v>31888</c:v>
                </c:pt>
                <c:pt idx="9351">
                  <c:v>31889</c:v>
                </c:pt>
                <c:pt idx="9352">
                  <c:v>31890</c:v>
                </c:pt>
                <c:pt idx="9353">
                  <c:v>31891</c:v>
                </c:pt>
                <c:pt idx="9354">
                  <c:v>31894</c:v>
                </c:pt>
                <c:pt idx="9355">
                  <c:v>31895</c:v>
                </c:pt>
                <c:pt idx="9356">
                  <c:v>31896</c:v>
                </c:pt>
                <c:pt idx="9357">
                  <c:v>31897</c:v>
                </c:pt>
                <c:pt idx="9358">
                  <c:v>31898</c:v>
                </c:pt>
                <c:pt idx="9359">
                  <c:v>31901</c:v>
                </c:pt>
                <c:pt idx="9360">
                  <c:v>31902</c:v>
                </c:pt>
                <c:pt idx="9361">
                  <c:v>31903</c:v>
                </c:pt>
                <c:pt idx="9362">
                  <c:v>31904</c:v>
                </c:pt>
                <c:pt idx="9363">
                  <c:v>31905</c:v>
                </c:pt>
                <c:pt idx="9364">
                  <c:v>31908</c:v>
                </c:pt>
                <c:pt idx="9365">
                  <c:v>31909</c:v>
                </c:pt>
                <c:pt idx="9366">
                  <c:v>31910</c:v>
                </c:pt>
                <c:pt idx="9367">
                  <c:v>31911</c:v>
                </c:pt>
                <c:pt idx="9368">
                  <c:v>31912</c:v>
                </c:pt>
                <c:pt idx="9369">
                  <c:v>31915</c:v>
                </c:pt>
                <c:pt idx="9370">
                  <c:v>31916</c:v>
                </c:pt>
                <c:pt idx="9371">
                  <c:v>31917</c:v>
                </c:pt>
                <c:pt idx="9372">
                  <c:v>31918</c:v>
                </c:pt>
                <c:pt idx="9373">
                  <c:v>31919</c:v>
                </c:pt>
                <c:pt idx="9374">
                  <c:v>31923</c:v>
                </c:pt>
                <c:pt idx="9375">
                  <c:v>31924</c:v>
                </c:pt>
                <c:pt idx="9376">
                  <c:v>31925</c:v>
                </c:pt>
                <c:pt idx="9377">
                  <c:v>31926</c:v>
                </c:pt>
                <c:pt idx="9378">
                  <c:v>31929</c:v>
                </c:pt>
                <c:pt idx="9379">
                  <c:v>31930</c:v>
                </c:pt>
                <c:pt idx="9380">
                  <c:v>31931</c:v>
                </c:pt>
                <c:pt idx="9381">
                  <c:v>31932</c:v>
                </c:pt>
                <c:pt idx="9382">
                  <c:v>31933</c:v>
                </c:pt>
                <c:pt idx="9383">
                  <c:v>31936</c:v>
                </c:pt>
                <c:pt idx="9384">
                  <c:v>31937</c:v>
                </c:pt>
                <c:pt idx="9385">
                  <c:v>31938</c:v>
                </c:pt>
                <c:pt idx="9386">
                  <c:v>31939</c:v>
                </c:pt>
                <c:pt idx="9387">
                  <c:v>31940</c:v>
                </c:pt>
                <c:pt idx="9388">
                  <c:v>31943</c:v>
                </c:pt>
                <c:pt idx="9389">
                  <c:v>31944</c:v>
                </c:pt>
                <c:pt idx="9390">
                  <c:v>31945</c:v>
                </c:pt>
                <c:pt idx="9391">
                  <c:v>31946</c:v>
                </c:pt>
                <c:pt idx="9392">
                  <c:v>31947</c:v>
                </c:pt>
                <c:pt idx="9393">
                  <c:v>31950</c:v>
                </c:pt>
                <c:pt idx="9394">
                  <c:v>31951</c:v>
                </c:pt>
                <c:pt idx="9395">
                  <c:v>31952</c:v>
                </c:pt>
                <c:pt idx="9396">
                  <c:v>31953</c:v>
                </c:pt>
                <c:pt idx="9397">
                  <c:v>31954</c:v>
                </c:pt>
                <c:pt idx="9398">
                  <c:v>31957</c:v>
                </c:pt>
                <c:pt idx="9399">
                  <c:v>31958</c:v>
                </c:pt>
                <c:pt idx="9400">
                  <c:v>31959</c:v>
                </c:pt>
                <c:pt idx="9401">
                  <c:v>31960</c:v>
                </c:pt>
                <c:pt idx="9402">
                  <c:v>31964</c:v>
                </c:pt>
                <c:pt idx="9403">
                  <c:v>31965</c:v>
                </c:pt>
                <c:pt idx="9404">
                  <c:v>31966</c:v>
                </c:pt>
                <c:pt idx="9405">
                  <c:v>31967</c:v>
                </c:pt>
                <c:pt idx="9406">
                  <c:v>31968</c:v>
                </c:pt>
                <c:pt idx="9407">
                  <c:v>31971</c:v>
                </c:pt>
                <c:pt idx="9408">
                  <c:v>31972</c:v>
                </c:pt>
                <c:pt idx="9409">
                  <c:v>31973</c:v>
                </c:pt>
                <c:pt idx="9410">
                  <c:v>31974</c:v>
                </c:pt>
                <c:pt idx="9411">
                  <c:v>31975</c:v>
                </c:pt>
                <c:pt idx="9412">
                  <c:v>31978</c:v>
                </c:pt>
                <c:pt idx="9413">
                  <c:v>31979</c:v>
                </c:pt>
                <c:pt idx="9414">
                  <c:v>31980</c:v>
                </c:pt>
                <c:pt idx="9415">
                  <c:v>31981</c:v>
                </c:pt>
                <c:pt idx="9416">
                  <c:v>31982</c:v>
                </c:pt>
                <c:pt idx="9417">
                  <c:v>31985</c:v>
                </c:pt>
                <c:pt idx="9418">
                  <c:v>31986</c:v>
                </c:pt>
                <c:pt idx="9419">
                  <c:v>31987</c:v>
                </c:pt>
                <c:pt idx="9420">
                  <c:v>31988</c:v>
                </c:pt>
                <c:pt idx="9421">
                  <c:v>31989</c:v>
                </c:pt>
                <c:pt idx="9422">
                  <c:v>31992</c:v>
                </c:pt>
                <c:pt idx="9423">
                  <c:v>31993</c:v>
                </c:pt>
                <c:pt idx="9424">
                  <c:v>31994</c:v>
                </c:pt>
                <c:pt idx="9425">
                  <c:v>31995</c:v>
                </c:pt>
                <c:pt idx="9426">
                  <c:v>31996</c:v>
                </c:pt>
                <c:pt idx="9427">
                  <c:v>31999</c:v>
                </c:pt>
                <c:pt idx="9428">
                  <c:v>32000</c:v>
                </c:pt>
                <c:pt idx="9429">
                  <c:v>32001</c:v>
                </c:pt>
                <c:pt idx="9430">
                  <c:v>32002</c:v>
                </c:pt>
                <c:pt idx="9431">
                  <c:v>32003</c:v>
                </c:pt>
                <c:pt idx="9432">
                  <c:v>32006</c:v>
                </c:pt>
                <c:pt idx="9433">
                  <c:v>32007</c:v>
                </c:pt>
                <c:pt idx="9434">
                  <c:v>32008</c:v>
                </c:pt>
                <c:pt idx="9435">
                  <c:v>32009</c:v>
                </c:pt>
                <c:pt idx="9436">
                  <c:v>32010</c:v>
                </c:pt>
                <c:pt idx="9437">
                  <c:v>32013</c:v>
                </c:pt>
                <c:pt idx="9438">
                  <c:v>32014</c:v>
                </c:pt>
                <c:pt idx="9439">
                  <c:v>32015</c:v>
                </c:pt>
                <c:pt idx="9440">
                  <c:v>32016</c:v>
                </c:pt>
                <c:pt idx="9441">
                  <c:v>32017</c:v>
                </c:pt>
                <c:pt idx="9442">
                  <c:v>32020</c:v>
                </c:pt>
                <c:pt idx="9443">
                  <c:v>32021</c:v>
                </c:pt>
                <c:pt idx="9444">
                  <c:v>32022</c:v>
                </c:pt>
                <c:pt idx="9445">
                  <c:v>32023</c:v>
                </c:pt>
                <c:pt idx="9446">
                  <c:v>32024</c:v>
                </c:pt>
                <c:pt idx="9447">
                  <c:v>32028</c:v>
                </c:pt>
                <c:pt idx="9448">
                  <c:v>32029</c:v>
                </c:pt>
                <c:pt idx="9449">
                  <c:v>32030</c:v>
                </c:pt>
                <c:pt idx="9450">
                  <c:v>32031</c:v>
                </c:pt>
                <c:pt idx="9451">
                  <c:v>32034</c:v>
                </c:pt>
                <c:pt idx="9452">
                  <c:v>32035</c:v>
                </c:pt>
                <c:pt idx="9453">
                  <c:v>32036</c:v>
                </c:pt>
                <c:pt idx="9454">
                  <c:v>32037</c:v>
                </c:pt>
                <c:pt idx="9455">
                  <c:v>32038</c:v>
                </c:pt>
                <c:pt idx="9456">
                  <c:v>32041</c:v>
                </c:pt>
                <c:pt idx="9457">
                  <c:v>32042</c:v>
                </c:pt>
                <c:pt idx="9458">
                  <c:v>32043</c:v>
                </c:pt>
                <c:pt idx="9459">
                  <c:v>32044</c:v>
                </c:pt>
                <c:pt idx="9460">
                  <c:v>32045</c:v>
                </c:pt>
                <c:pt idx="9461">
                  <c:v>32048</c:v>
                </c:pt>
                <c:pt idx="9462">
                  <c:v>32049</c:v>
                </c:pt>
                <c:pt idx="9463">
                  <c:v>32050</c:v>
                </c:pt>
                <c:pt idx="9464">
                  <c:v>32051</c:v>
                </c:pt>
                <c:pt idx="9465">
                  <c:v>32052</c:v>
                </c:pt>
                <c:pt idx="9466">
                  <c:v>32055</c:v>
                </c:pt>
                <c:pt idx="9467">
                  <c:v>32056</c:v>
                </c:pt>
                <c:pt idx="9468">
                  <c:v>32057</c:v>
                </c:pt>
                <c:pt idx="9469">
                  <c:v>32058</c:v>
                </c:pt>
                <c:pt idx="9470">
                  <c:v>32059</c:v>
                </c:pt>
                <c:pt idx="9471">
                  <c:v>32062</c:v>
                </c:pt>
                <c:pt idx="9472">
                  <c:v>32063</c:v>
                </c:pt>
                <c:pt idx="9473">
                  <c:v>32064</c:v>
                </c:pt>
                <c:pt idx="9474">
                  <c:v>32065</c:v>
                </c:pt>
                <c:pt idx="9475">
                  <c:v>32066</c:v>
                </c:pt>
                <c:pt idx="9476">
                  <c:v>32069</c:v>
                </c:pt>
                <c:pt idx="9477">
                  <c:v>32070</c:v>
                </c:pt>
                <c:pt idx="9478">
                  <c:v>32071</c:v>
                </c:pt>
                <c:pt idx="9479">
                  <c:v>32072</c:v>
                </c:pt>
                <c:pt idx="9480">
                  <c:v>32073</c:v>
                </c:pt>
                <c:pt idx="9481">
                  <c:v>32076</c:v>
                </c:pt>
                <c:pt idx="9482">
                  <c:v>32077</c:v>
                </c:pt>
                <c:pt idx="9483">
                  <c:v>32078</c:v>
                </c:pt>
                <c:pt idx="9484">
                  <c:v>32079</c:v>
                </c:pt>
                <c:pt idx="9485">
                  <c:v>32080</c:v>
                </c:pt>
                <c:pt idx="9486">
                  <c:v>32083</c:v>
                </c:pt>
                <c:pt idx="9487">
                  <c:v>32084</c:v>
                </c:pt>
                <c:pt idx="9488">
                  <c:v>32085</c:v>
                </c:pt>
                <c:pt idx="9489">
                  <c:v>32086</c:v>
                </c:pt>
                <c:pt idx="9490">
                  <c:v>32087</c:v>
                </c:pt>
                <c:pt idx="9491">
                  <c:v>32090</c:v>
                </c:pt>
                <c:pt idx="9492">
                  <c:v>32091</c:v>
                </c:pt>
                <c:pt idx="9493">
                  <c:v>32092</c:v>
                </c:pt>
                <c:pt idx="9494">
                  <c:v>32093</c:v>
                </c:pt>
                <c:pt idx="9495">
                  <c:v>32094</c:v>
                </c:pt>
                <c:pt idx="9496">
                  <c:v>32097</c:v>
                </c:pt>
                <c:pt idx="9497">
                  <c:v>32098</c:v>
                </c:pt>
                <c:pt idx="9498">
                  <c:v>32099</c:v>
                </c:pt>
                <c:pt idx="9499">
                  <c:v>32100</c:v>
                </c:pt>
                <c:pt idx="9500">
                  <c:v>32101</c:v>
                </c:pt>
                <c:pt idx="9501">
                  <c:v>32104</c:v>
                </c:pt>
                <c:pt idx="9502">
                  <c:v>32105</c:v>
                </c:pt>
                <c:pt idx="9503">
                  <c:v>32106</c:v>
                </c:pt>
                <c:pt idx="9504">
                  <c:v>32108</c:v>
                </c:pt>
                <c:pt idx="9505">
                  <c:v>32111</c:v>
                </c:pt>
                <c:pt idx="9506">
                  <c:v>32112</c:v>
                </c:pt>
                <c:pt idx="9507">
                  <c:v>32113</c:v>
                </c:pt>
                <c:pt idx="9508">
                  <c:v>32114</c:v>
                </c:pt>
                <c:pt idx="9509">
                  <c:v>32115</c:v>
                </c:pt>
                <c:pt idx="9510">
                  <c:v>32118</c:v>
                </c:pt>
                <c:pt idx="9511">
                  <c:v>32119</c:v>
                </c:pt>
                <c:pt idx="9512">
                  <c:v>32120</c:v>
                </c:pt>
                <c:pt idx="9513">
                  <c:v>32121</c:v>
                </c:pt>
                <c:pt idx="9514">
                  <c:v>32122</c:v>
                </c:pt>
                <c:pt idx="9515">
                  <c:v>32125</c:v>
                </c:pt>
                <c:pt idx="9516">
                  <c:v>32126</c:v>
                </c:pt>
                <c:pt idx="9517">
                  <c:v>32127</c:v>
                </c:pt>
                <c:pt idx="9518">
                  <c:v>32128</c:v>
                </c:pt>
                <c:pt idx="9519">
                  <c:v>32129</c:v>
                </c:pt>
                <c:pt idx="9520">
                  <c:v>32132</c:v>
                </c:pt>
                <c:pt idx="9521">
                  <c:v>32133</c:v>
                </c:pt>
                <c:pt idx="9522">
                  <c:v>32134</c:v>
                </c:pt>
                <c:pt idx="9523">
                  <c:v>32135</c:v>
                </c:pt>
                <c:pt idx="9524">
                  <c:v>32139</c:v>
                </c:pt>
                <c:pt idx="9525">
                  <c:v>32140</c:v>
                </c:pt>
                <c:pt idx="9526">
                  <c:v>32141</c:v>
                </c:pt>
                <c:pt idx="9527">
                  <c:v>32142</c:v>
                </c:pt>
                <c:pt idx="9528">
                  <c:v>32146</c:v>
                </c:pt>
                <c:pt idx="9529">
                  <c:v>32147</c:v>
                </c:pt>
                <c:pt idx="9530">
                  <c:v>32148</c:v>
                </c:pt>
                <c:pt idx="9531">
                  <c:v>32149</c:v>
                </c:pt>
                <c:pt idx="9532">
                  <c:v>32150</c:v>
                </c:pt>
                <c:pt idx="9533">
                  <c:v>32153</c:v>
                </c:pt>
                <c:pt idx="9534">
                  <c:v>32154</c:v>
                </c:pt>
                <c:pt idx="9535">
                  <c:v>32155</c:v>
                </c:pt>
                <c:pt idx="9536">
                  <c:v>32156</c:v>
                </c:pt>
                <c:pt idx="9537">
                  <c:v>32157</c:v>
                </c:pt>
                <c:pt idx="9538">
                  <c:v>32160</c:v>
                </c:pt>
                <c:pt idx="9539">
                  <c:v>32161</c:v>
                </c:pt>
                <c:pt idx="9540">
                  <c:v>32162</c:v>
                </c:pt>
                <c:pt idx="9541">
                  <c:v>32163</c:v>
                </c:pt>
                <c:pt idx="9542">
                  <c:v>32164</c:v>
                </c:pt>
                <c:pt idx="9543">
                  <c:v>32167</c:v>
                </c:pt>
                <c:pt idx="9544">
                  <c:v>32168</c:v>
                </c:pt>
                <c:pt idx="9545">
                  <c:v>32169</c:v>
                </c:pt>
                <c:pt idx="9546">
                  <c:v>32170</c:v>
                </c:pt>
                <c:pt idx="9547">
                  <c:v>32171</c:v>
                </c:pt>
                <c:pt idx="9548">
                  <c:v>32174</c:v>
                </c:pt>
                <c:pt idx="9549">
                  <c:v>32175</c:v>
                </c:pt>
                <c:pt idx="9550">
                  <c:v>32176</c:v>
                </c:pt>
                <c:pt idx="9551">
                  <c:v>32177</c:v>
                </c:pt>
                <c:pt idx="9552">
                  <c:v>32178</c:v>
                </c:pt>
                <c:pt idx="9553">
                  <c:v>32181</c:v>
                </c:pt>
                <c:pt idx="9554">
                  <c:v>32182</c:v>
                </c:pt>
                <c:pt idx="9555">
                  <c:v>32183</c:v>
                </c:pt>
                <c:pt idx="9556">
                  <c:v>32184</c:v>
                </c:pt>
                <c:pt idx="9557">
                  <c:v>32185</c:v>
                </c:pt>
                <c:pt idx="9558">
                  <c:v>32189</c:v>
                </c:pt>
                <c:pt idx="9559">
                  <c:v>32190</c:v>
                </c:pt>
                <c:pt idx="9560">
                  <c:v>32191</c:v>
                </c:pt>
                <c:pt idx="9561">
                  <c:v>32192</c:v>
                </c:pt>
                <c:pt idx="9562">
                  <c:v>32195</c:v>
                </c:pt>
                <c:pt idx="9563">
                  <c:v>32196</c:v>
                </c:pt>
                <c:pt idx="9564">
                  <c:v>32197</c:v>
                </c:pt>
                <c:pt idx="9565">
                  <c:v>32198</c:v>
                </c:pt>
                <c:pt idx="9566">
                  <c:v>32199</c:v>
                </c:pt>
                <c:pt idx="9567">
                  <c:v>32202</c:v>
                </c:pt>
                <c:pt idx="9568">
                  <c:v>32203</c:v>
                </c:pt>
                <c:pt idx="9569">
                  <c:v>32204</c:v>
                </c:pt>
                <c:pt idx="9570">
                  <c:v>32205</c:v>
                </c:pt>
                <c:pt idx="9571">
                  <c:v>32206</c:v>
                </c:pt>
                <c:pt idx="9572">
                  <c:v>32209</c:v>
                </c:pt>
                <c:pt idx="9573">
                  <c:v>32210</c:v>
                </c:pt>
                <c:pt idx="9574">
                  <c:v>32211</c:v>
                </c:pt>
                <c:pt idx="9575">
                  <c:v>32212</c:v>
                </c:pt>
                <c:pt idx="9576">
                  <c:v>32213</c:v>
                </c:pt>
                <c:pt idx="9577">
                  <c:v>32216</c:v>
                </c:pt>
                <c:pt idx="9578">
                  <c:v>32217</c:v>
                </c:pt>
                <c:pt idx="9579">
                  <c:v>32218</c:v>
                </c:pt>
                <c:pt idx="9580">
                  <c:v>32219</c:v>
                </c:pt>
                <c:pt idx="9581">
                  <c:v>32220</c:v>
                </c:pt>
                <c:pt idx="9582">
                  <c:v>32223</c:v>
                </c:pt>
                <c:pt idx="9583">
                  <c:v>32224</c:v>
                </c:pt>
                <c:pt idx="9584">
                  <c:v>32225</c:v>
                </c:pt>
                <c:pt idx="9585">
                  <c:v>32226</c:v>
                </c:pt>
                <c:pt idx="9586">
                  <c:v>32227</c:v>
                </c:pt>
                <c:pt idx="9587">
                  <c:v>32230</c:v>
                </c:pt>
                <c:pt idx="9588">
                  <c:v>32231</c:v>
                </c:pt>
                <c:pt idx="9589">
                  <c:v>32232</c:v>
                </c:pt>
                <c:pt idx="9590">
                  <c:v>32233</c:v>
                </c:pt>
                <c:pt idx="9591">
                  <c:v>32237</c:v>
                </c:pt>
                <c:pt idx="9592">
                  <c:v>32238</c:v>
                </c:pt>
                <c:pt idx="9593">
                  <c:v>32239</c:v>
                </c:pt>
                <c:pt idx="9594">
                  <c:v>32240</c:v>
                </c:pt>
                <c:pt idx="9595">
                  <c:v>32241</c:v>
                </c:pt>
                <c:pt idx="9596">
                  <c:v>32244</c:v>
                </c:pt>
                <c:pt idx="9597">
                  <c:v>32245</c:v>
                </c:pt>
                <c:pt idx="9598">
                  <c:v>32246</c:v>
                </c:pt>
                <c:pt idx="9599">
                  <c:v>32247</c:v>
                </c:pt>
                <c:pt idx="9600">
                  <c:v>32248</c:v>
                </c:pt>
                <c:pt idx="9601">
                  <c:v>32251</c:v>
                </c:pt>
                <c:pt idx="9602">
                  <c:v>32252</c:v>
                </c:pt>
                <c:pt idx="9603">
                  <c:v>32253</c:v>
                </c:pt>
                <c:pt idx="9604">
                  <c:v>32254</c:v>
                </c:pt>
                <c:pt idx="9605">
                  <c:v>32255</c:v>
                </c:pt>
                <c:pt idx="9606">
                  <c:v>32258</c:v>
                </c:pt>
                <c:pt idx="9607">
                  <c:v>32259</c:v>
                </c:pt>
                <c:pt idx="9608">
                  <c:v>32260</c:v>
                </c:pt>
                <c:pt idx="9609">
                  <c:v>32261</c:v>
                </c:pt>
                <c:pt idx="9610">
                  <c:v>32262</c:v>
                </c:pt>
                <c:pt idx="9611">
                  <c:v>32265</c:v>
                </c:pt>
                <c:pt idx="9612">
                  <c:v>32266</c:v>
                </c:pt>
                <c:pt idx="9613">
                  <c:v>32267</c:v>
                </c:pt>
                <c:pt idx="9614">
                  <c:v>32268</c:v>
                </c:pt>
                <c:pt idx="9615">
                  <c:v>32269</c:v>
                </c:pt>
                <c:pt idx="9616">
                  <c:v>32272</c:v>
                </c:pt>
                <c:pt idx="9617">
                  <c:v>32273</c:v>
                </c:pt>
                <c:pt idx="9618">
                  <c:v>32274</c:v>
                </c:pt>
                <c:pt idx="9619">
                  <c:v>32275</c:v>
                </c:pt>
                <c:pt idx="9620">
                  <c:v>32276</c:v>
                </c:pt>
                <c:pt idx="9621">
                  <c:v>32279</c:v>
                </c:pt>
                <c:pt idx="9622">
                  <c:v>32280</c:v>
                </c:pt>
                <c:pt idx="9623">
                  <c:v>32281</c:v>
                </c:pt>
                <c:pt idx="9624">
                  <c:v>32282</c:v>
                </c:pt>
                <c:pt idx="9625">
                  <c:v>32283</c:v>
                </c:pt>
                <c:pt idx="9626">
                  <c:v>32286</c:v>
                </c:pt>
                <c:pt idx="9627">
                  <c:v>32287</c:v>
                </c:pt>
                <c:pt idx="9628">
                  <c:v>32288</c:v>
                </c:pt>
                <c:pt idx="9629">
                  <c:v>32289</c:v>
                </c:pt>
                <c:pt idx="9630">
                  <c:v>32290</c:v>
                </c:pt>
                <c:pt idx="9631">
                  <c:v>32294</c:v>
                </c:pt>
                <c:pt idx="9632">
                  <c:v>32295</c:v>
                </c:pt>
                <c:pt idx="9633">
                  <c:v>32296</c:v>
                </c:pt>
                <c:pt idx="9634">
                  <c:v>32297</c:v>
                </c:pt>
                <c:pt idx="9635">
                  <c:v>32300</c:v>
                </c:pt>
                <c:pt idx="9636">
                  <c:v>32301</c:v>
                </c:pt>
                <c:pt idx="9637">
                  <c:v>32302</c:v>
                </c:pt>
                <c:pt idx="9638">
                  <c:v>32303</c:v>
                </c:pt>
                <c:pt idx="9639">
                  <c:v>32304</c:v>
                </c:pt>
                <c:pt idx="9640">
                  <c:v>32307</c:v>
                </c:pt>
                <c:pt idx="9641">
                  <c:v>32308</c:v>
                </c:pt>
                <c:pt idx="9642">
                  <c:v>32309</c:v>
                </c:pt>
                <c:pt idx="9643">
                  <c:v>32310</c:v>
                </c:pt>
                <c:pt idx="9644">
                  <c:v>32311</c:v>
                </c:pt>
                <c:pt idx="9645">
                  <c:v>32314</c:v>
                </c:pt>
                <c:pt idx="9646">
                  <c:v>32315</c:v>
                </c:pt>
                <c:pt idx="9647">
                  <c:v>32316</c:v>
                </c:pt>
                <c:pt idx="9648">
                  <c:v>32317</c:v>
                </c:pt>
                <c:pt idx="9649">
                  <c:v>32318</c:v>
                </c:pt>
                <c:pt idx="9650">
                  <c:v>32321</c:v>
                </c:pt>
                <c:pt idx="9651">
                  <c:v>32322</c:v>
                </c:pt>
                <c:pt idx="9652">
                  <c:v>32323</c:v>
                </c:pt>
                <c:pt idx="9653">
                  <c:v>32324</c:v>
                </c:pt>
                <c:pt idx="9654">
                  <c:v>32325</c:v>
                </c:pt>
                <c:pt idx="9655">
                  <c:v>32329</c:v>
                </c:pt>
                <c:pt idx="9656">
                  <c:v>32330</c:v>
                </c:pt>
                <c:pt idx="9657">
                  <c:v>32331</c:v>
                </c:pt>
                <c:pt idx="9658">
                  <c:v>32332</c:v>
                </c:pt>
                <c:pt idx="9659">
                  <c:v>32335</c:v>
                </c:pt>
                <c:pt idx="9660">
                  <c:v>32336</c:v>
                </c:pt>
                <c:pt idx="9661">
                  <c:v>32337</c:v>
                </c:pt>
                <c:pt idx="9662">
                  <c:v>32338</c:v>
                </c:pt>
                <c:pt idx="9663">
                  <c:v>32339</c:v>
                </c:pt>
                <c:pt idx="9664">
                  <c:v>32342</c:v>
                </c:pt>
                <c:pt idx="9665">
                  <c:v>32343</c:v>
                </c:pt>
                <c:pt idx="9666">
                  <c:v>32344</c:v>
                </c:pt>
                <c:pt idx="9667">
                  <c:v>32345</c:v>
                </c:pt>
                <c:pt idx="9668">
                  <c:v>32346</c:v>
                </c:pt>
                <c:pt idx="9669">
                  <c:v>32349</c:v>
                </c:pt>
                <c:pt idx="9670">
                  <c:v>32350</c:v>
                </c:pt>
                <c:pt idx="9671">
                  <c:v>32351</c:v>
                </c:pt>
                <c:pt idx="9672">
                  <c:v>32352</c:v>
                </c:pt>
                <c:pt idx="9673">
                  <c:v>32353</c:v>
                </c:pt>
                <c:pt idx="9674">
                  <c:v>32356</c:v>
                </c:pt>
                <c:pt idx="9675">
                  <c:v>32357</c:v>
                </c:pt>
                <c:pt idx="9676">
                  <c:v>32358</c:v>
                </c:pt>
                <c:pt idx="9677">
                  <c:v>32359</c:v>
                </c:pt>
                <c:pt idx="9678">
                  <c:v>32360</c:v>
                </c:pt>
                <c:pt idx="9679">
                  <c:v>32363</c:v>
                </c:pt>
                <c:pt idx="9680">
                  <c:v>32364</c:v>
                </c:pt>
                <c:pt idx="9681">
                  <c:v>32365</c:v>
                </c:pt>
                <c:pt idx="9682">
                  <c:v>32366</c:v>
                </c:pt>
                <c:pt idx="9683">
                  <c:v>32367</c:v>
                </c:pt>
                <c:pt idx="9684">
                  <c:v>32370</c:v>
                </c:pt>
                <c:pt idx="9685">
                  <c:v>32371</c:v>
                </c:pt>
                <c:pt idx="9686">
                  <c:v>32372</c:v>
                </c:pt>
                <c:pt idx="9687">
                  <c:v>32373</c:v>
                </c:pt>
                <c:pt idx="9688">
                  <c:v>32374</c:v>
                </c:pt>
                <c:pt idx="9689">
                  <c:v>32377</c:v>
                </c:pt>
                <c:pt idx="9690">
                  <c:v>32378</c:v>
                </c:pt>
                <c:pt idx="9691">
                  <c:v>32379</c:v>
                </c:pt>
                <c:pt idx="9692">
                  <c:v>32380</c:v>
                </c:pt>
                <c:pt idx="9693">
                  <c:v>32381</c:v>
                </c:pt>
                <c:pt idx="9694">
                  <c:v>32384</c:v>
                </c:pt>
                <c:pt idx="9695">
                  <c:v>32385</c:v>
                </c:pt>
                <c:pt idx="9696">
                  <c:v>32386</c:v>
                </c:pt>
                <c:pt idx="9697">
                  <c:v>32387</c:v>
                </c:pt>
                <c:pt idx="9698">
                  <c:v>32388</c:v>
                </c:pt>
                <c:pt idx="9699">
                  <c:v>32392</c:v>
                </c:pt>
                <c:pt idx="9700">
                  <c:v>32393</c:v>
                </c:pt>
                <c:pt idx="9701">
                  <c:v>32394</c:v>
                </c:pt>
                <c:pt idx="9702">
                  <c:v>32395</c:v>
                </c:pt>
                <c:pt idx="9703">
                  <c:v>32398</c:v>
                </c:pt>
                <c:pt idx="9704">
                  <c:v>32399</c:v>
                </c:pt>
                <c:pt idx="9705">
                  <c:v>32400</c:v>
                </c:pt>
                <c:pt idx="9706">
                  <c:v>32401</c:v>
                </c:pt>
                <c:pt idx="9707">
                  <c:v>32402</c:v>
                </c:pt>
                <c:pt idx="9708">
                  <c:v>32405</c:v>
                </c:pt>
                <c:pt idx="9709">
                  <c:v>32406</c:v>
                </c:pt>
                <c:pt idx="9710">
                  <c:v>32407</c:v>
                </c:pt>
                <c:pt idx="9711">
                  <c:v>32408</c:v>
                </c:pt>
                <c:pt idx="9712">
                  <c:v>32409</c:v>
                </c:pt>
                <c:pt idx="9713">
                  <c:v>32412</c:v>
                </c:pt>
                <c:pt idx="9714">
                  <c:v>32413</c:v>
                </c:pt>
                <c:pt idx="9715">
                  <c:v>32414</c:v>
                </c:pt>
                <c:pt idx="9716">
                  <c:v>32415</c:v>
                </c:pt>
                <c:pt idx="9717">
                  <c:v>32416</c:v>
                </c:pt>
                <c:pt idx="9718">
                  <c:v>32419</c:v>
                </c:pt>
                <c:pt idx="9719">
                  <c:v>32420</c:v>
                </c:pt>
                <c:pt idx="9720">
                  <c:v>32421</c:v>
                </c:pt>
                <c:pt idx="9721">
                  <c:v>32422</c:v>
                </c:pt>
                <c:pt idx="9722">
                  <c:v>32423</c:v>
                </c:pt>
                <c:pt idx="9723">
                  <c:v>32426</c:v>
                </c:pt>
                <c:pt idx="9724">
                  <c:v>32427</c:v>
                </c:pt>
                <c:pt idx="9725">
                  <c:v>32428</c:v>
                </c:pt>
                <c:pt idx="9726">
                  <c:v>32429</c:v>
                </c:pt>
                <c:pt idx="9727">
                  <c:v>32430</c:v>
                </c:pt>
                <c:pt idx="9728">
                  <c:v>32433</c:v>
                </c:pt>
                <c:pt idx="9729">
                  <c:v>32434</c:v>
                </c:pt>
                <c:pt idx="9730">
                  <c:v>32435</c:v>
                </c:pt>
                <c:pt idx="9731">
                  <c:v>32436</c:v>
                </c:pt>
                <c:pt idx="9732">
                  <c:v>32437</c:v>
                </c:pt>
                <c:pt idx="9733">
                  <c:v>32440</c:v>
                </c:pt>
                <c:pt idx="9734">
                  <c:v>32441</c:v>
                </c:pt>
                <c:pt idx="9735">
                  <c:v>32442</c:v>
                </c:pt>
                <c:pt idx="9736">
                  <c:v>32443</c:v>
                </c:pt>
                <c:pt idx="9737">
                  <c:v>32444</c:v>
                </c:pt>
                <c:pt idx="9738">
                  <c:v>32447</c:v>
                </c:pt>
                <c:pt idx="9739">
                  <c:v>32448</c:v>
                </c:pt>
                <c:pt idx="9740">
                  <c:v>32449</c:v>
                </c:pt>
                <c:pt idx="9741">
                  <c:v>32450</c:v>
                </c:pt>
                <c:pt idx="9742">
                  <c:v>32451</c:v>
                </c:pt>
                <c:pt idx="9743">
                  <c:v>32454</c:v>
                </c:pt>
                <c:pt idx="9744">
                  <c:v>32455</c:v>
                </c:pt>
                <c:pt idx="9745">
                  <c:v>32456</c:v>
                </c:pt>
                <c:pt idx="9746">
                  <c:v>32457</c:v>
                </c:pt>
                <c:pt idx="9747">
                  <c:v>32458</c:v>
                </c:pt>
                <c:pt idx="9748">
                  <c:v>32461</c:v>
                </c:pt>
                <c:pt idx="9749">
                  <c:v>32462</c:v>
                </c:pt>
                <c:pt idx="9750">
                  <c:v>32463</c:v>
                </c:pt>
                <c:pt idx="9751">
                  <c:v>32464</c:v>
                </c:pt>
                <c:pt idx="9752">
                  <c:v>32465</c:v>
                </c:pt>
                <c:pt idx="9753">
                  <c:v>32468</c:v>
                </c:pt>
                <c:pt idx="9754">
                  <c:v>32469</c:v>
                </c:pt>
                <c:pt idx="9755">
                  <c:v>32470</c:v>
                </c:pt>
                <c:pt idx="9756">
                  <c:v>32472</c:v>
                </c:pt>
                <c:pt idx="9757">
                  <c:v>32475</c:v>
                </c:pt>
                <c:pt idx="9758">
                  <c:v>32476</c:v>
                </c:pt>
                <c:pt idx="9759">
                  <c:v>32477</c:v>
                </c:pt>
                <c:pt idx="9760">
                  <c:v>32478</c:v>
                </c:pt>
                <c:pt idx="9761">
                  <c:v>32479</c:v>
                </c:pt>
                <c:pt idx="9762">
                  <c:v>32482</c:v>
                </c:pt>
                <c:pt idx="9763">
                  <c:v>32483</c:v>
                </c:pt>
                <c:pt idx="9764">
                  <c:v>32484</c:v>
                </c:pt>
                <c:pt idx="9765">
                  <c:v>32485</c:v>
                </c:pt>
                <c:pt idx="9766">
                  <c:v>32486</c:v>
                </c:pt>
                <c:pt idx="9767">
                  <c:v>32489</c:v>
                </c:pt>
                <c:pt idx="9768">
                  <c:v>32490</c:v>
                </c:pt>
                <c:pt idx="9769">
                  <c:v>32491</c:v>
                </c:pt>
                <c:pt idx="9770">
                  <c:v>32492</c:v>
                </c:pt>
                <c:pt idx="9771">
                  <c:v>32493</c:v>
                </c:pt>
                <c:pt idx="9772">
                  <c:v>32496</c:v>
                </c:pt>
                <c:pt idx="9773">
                  <c:v>32497</c:v>
                </c:pt>
                <c:pt idx="9774">
                  <c:v>32498</c:v>
                </c:pt>
                <c:pt idx="9775">
                  <c:v>32499</c:v>
                </c:pt>
                <c:pt idx="9776">
                  <c:v>32500</c:v>
                </c:pt>
                <c:pt idx="9777">
                  <c:v>32504</c:v>
                </c:pt>
                <c:pt idx="9778">
                  <c:v>32505</c:v>
                </c:pt>
                <c:pt idx="9779">
                  <c:v>32506</c:v>
                </c:pt>
                <c:pt idx="9780">
                  <c:v>32507</c:v>
                </c:pt>
                <c:pt idx="9781">
                  <c:v>32511</c:v>
                </c:pt>
                <c:pt idx="9782">
                  <c:v>32512</c:v>
                </c:pt>
                <c:pt idx="9783">
                  <c:v>32513</c:v>
                </c:pt>
                <c:pt idx="9784">
                  <c:v>32514</c:v>
                </c:pt>
                <c:pt idx="9785">
                  <c:v>32517</c:v>
                </c:pt>
                <c:pt idx="9786">
                  <c:v>32518</c:v>
                </c:pt>
                <c:pt idx="9787">
                  <c:v>32519</c:v>
                </c:pt>
                <c:pt idx="9788">
                  <c:v>32520</c:v>
                </c:pt>
                <c:pt idx="9789">
                  <c:v>32521</c:v>
                </c:pt>
                <c:pt idx="9790">
                  <c:v>32524</c:v>
                </c:pt>
                <c:pt idx="9791">
                  <c:v>32525</c:v>
                </c:pt>
                <c:pt idx="9792">
                  <c:v>32526</c:v>
                </c:pt>
                <c:pt idx="9793">
                  <c:v>32527</c:v>
                </c:pt>
                <c:pt idx="9794">
                  <c:v>32528</c:v>
                </c:pt>
                <c:pt idx="9795">
                  <c:v>32531</c:v>
                </c:pt>
                <c:pt idx="9796">
                  <c:v>32532</c:v>
                </c:pt>
                <c:pt idx="9797">
                  <c:v>32533</c:v>
                </c:pt>
                <c:pt idx="9798">
                  <c:v>32534</c:v>
                </c:pt>
                <c:pt idx="9799">
                  <c:v>32535</c:v>
                </c:pt>
                <c:pt idx="9800">
                  <c:v>32538</c:v>
                </c:pt>
                <c:pt idx="9801">
                  <c:v>32539</c:v>
                </c:pt>
                <c:pt idx="9802">
                  <c:v>32540</c:v>
                </c:pt>
                <c:pt idx="9803">
                  <c:v>32541</c:v>
                </c:pt>
                <c:pt idx="9804">
                  <c:v>32542</c:v>
                </c:pt>
                <c:pt idx="9805">
                  <c:v>32545</c:v>
                </c:pt>
                <c:pt idx="9806">
                  <c:v>32546</c:v>
                </c:pt>
                <c:pt idx="9807">
                  <c:v>32547</c:v>
                </c:pt>
                <c:pt idx="9808">
                  <c:v>32548</c:v>
                </c:pt>
                <c:pt idx="9809">
                  <c:v>32549</c:v>
                </c:pt>
                <c:pt idx="9810">
                  <c:v>32552</c:v>
                </c:pt>
                <c:pt idx="9811">
                  <c:v>32553</c:v>
                </c:pt>
                <c:pt idx="9812">
                  <c:v>32554</c:v>
                </c:pt>
                <c:pt idx="9813">
                  <c:v>32555</c:v>
                </c:pt>
                <c:pt idx="9814">
                  <c:v>32556</c:v>
                </c:pt>
                <c:pt idx="9815">
                  <c:v>32560</c:v>
                </c:pt>
                <c:pt idx="9816">
                  <c:v>32561</c:v>
                </c:pt>
                <c:pt idx="9817">
                  <c:v>32562</c:v>
                </c:pt>
                <c:pt idx="9818">
                  <c:v>32563</c:v>
                </c:pt>
                <c:pt idx="9819">
                  <c:v>32566</c:v>
                </c:pt>
                <c:pt idx="9820">
                  <c:v>32567</c:v>
                </c:pt>
                <c:pt idx="9821">
                  <c:v>32568</c:v>
                </c:pt>
                <c:pt idx="9822">
                  <c:v>32569</c:v>
                </c:pt>
                <c:pt idx="9823">
                  <c:v>32570</c:v>
                </c:pt>
                <c:pt idx="9824">
                  <c:v>32573</c:v>
                </c:pt>
                <c:pt idx="9825">
                  <c:v>32574</c:v>
                </c:pt>
                <c:pt idx="9826">
                  <c:v>32575</c:v>
                </c:pt>
                <c:pt idx="9827">
                  <c:v>32576</c:v>
                </c:pt>
                <c:pt idx="9828">
                  <c:v>32577</c:v>
                </c:pt>
                <c:pt idx="9829">
                  <c:v>32580</c:v>
                </c:pt>
                <c:pt idx="9830">
                  <c:v>32581</c:v>
                </c:pt>
                <c:pt idx="9831">
                  <c:v>32582</c:v>
                </c:pt>
                <c:pt idx="9832">
                  <c:v>32583</c:v>
                </c:pt>
                <c:pt idx="9833">
                  <c:v>32584</c:v>
                </c:pt>
                <c:pt idx="9834">
                  <c:v>32587</c:v>
                </c:pt>
                <c:pt idx="9835">
                  <c:v>32588</c:v>
                </c:pt>
                <c:pt idx="9836">
                  <c:v>32589</c:v>
                </c:pt>
                <c:pt idx="9837">
                  <c:v>32590</c:v>
                </c:pt>
                <c:pt idx="9838">
                  <c:v>32594</c:v>
                </c:pt>
                <c:pt idx="9839">
                  <c:v>32595</c:v>
                </c:pt>
                <c:pt idx="9840">
                  <c:v>32596</c:v>
                </c:pt>
                <c:pt idx="9841">
                  <c:v>32597</c:v>
                </c:pt>
                <c:pt idx="9842">
                  <c:v>32598</c:v>
                </c:pt>
                <c:pt idx="9843">
                  <c:v>32601</c:v>
                </c:pt>
                <c:pt idx="9844">
                  <c:v>32602</c:v>
                </c:pt>
                <c:pt idx="9845">
                  <c:v>32603</c:v>
                </c:pt>
                <c:pt idx="9846">
                  <c:v>32604</c:v>
                </c:pt>
                <c:pt idx="9847">
                  <c:v>32605</c:v>
                </c:pt>
                <c:pt idx="9848">
                  <c:v>32608</c:v>
                </c:pt>
                <c:pt idx="9849">
                  <c:v>32609</c:v>
                </c:pt>
                <c:pt idx="9850">
                  <c:v>32610</c:v>
                </c:pt>
                <c:pt idx="9851">
                  <c:v>32611</c:v>
                </c:pt>
                <c:pt idx="9852">
                  <c:v>32612</c:v>
                </c:pt>
                <c:pt idx="9853">
                  <c:v>32615</c:v>
                </c:pt>
                <c:pt idx="9854">
                  <c:v>32616</c:v>
                </c:pt>
                <c:pt idx="9855">
                  <c:v>32617</c:v>
                </c:pt>
                <c:pt idx="9856">
                  <c:v>32618</c:v>
                </c:pt>
                <c:pt idx="9857">
                  <c:v>32619</c:v>
                </c:pt>
                <c:pt idx="9858">
                  <c:v>32622</c:v>
                </c:pt>
                <c:pt idx="9859">
                  <c:v>32623</c:v>
                </c:pt>
                <c:pt idx="9860">
                  <c:v>32624</c:v>
                </c:pt>
                <c:pt idx="9861">
                  <c:v>32625</c:v>
                </c:pt>
                <c:pt idx="9862">
                  <c:v>32626</c:v>
                </c:pt>
                <c:pt idx="9863">
                  <c:v>32629</c:v>
                </c:pt>
                <c:pt idx="9864">
                  <c:v>32630</c:v>
                </c:pt>
                <c:pt idx="9865">
                  <c:v>32631</c:v>
                </c:pt>
                <c:pt idx="9866">
                  <c:v>32632</c:v>
                </c:pt>
                <c:pt idx="9867">
                  <c:v>32633</c:v>
                </c:pt>
                <c:pt idx="9868">
                  <c:v>32636</c:v>
                </c:pt>
                <c:pt idx="9869">
                  <c:v>32637</c:v>
                </c:pt>
                <c:pt idx="9870">
                  <c:v>32638</c:v>
                </c:pt>
                <c:pt idx="9871">
                  <c:v>32639</c:v>
                </c:pt>
                <c:pt idx="9872">
                  <c:v>32640</c:v>
                </c:pt>
                <c:pt idx="9873">
                  <c:v>32643</c:v>
                </c:pt>
                <c:pt idx="9874">
                  <c:v>32644</c:v>
                </c:pt>
                <c:pt idx="9875">
                  <c:v>32645</c:v>
                </c:pt>
                <c:pt idx="9876">
                  <c:v>32646</c:v>
                </c:pt>
                <c:pt idx="9877">
                  <c:v>32647</c:v>
                </c:pt>
                <c:pt idx="9878">
                  <c:v>32650</c:v>
                </c:pt>
                <c:pt idx="9879">
                  <c:v>32651</c:v>
                </c:pt>
                <c:pt idx="9880">
                  <c:v>32652</c:v>
                </c:pt>
                <c:pt idx="9881">
                  <c:v>32653</c:v>
                </c:pt>
                <c:pt idx="9882">
                  <c:v>32654</c:v>
                </c:pt>
                <c:pt idx="9883">
                  <c:v>32658</c:v>
                </c:pt>
                <c:pt idx="9884">
                  <c:v>32659</c:v>
                </c:pt>
                <c:pt idx="9885">
                  <c:v>32660</c:v>
                </c:pt>
                <c:pt idx="9886">
                  <c:v>32661</c:v>
                </c:pt>
                <c:pt idx="9887">
                  <c:v>32664</c:v>
                </c:pt>
                <c:pt idx="9888">
                  <c:v>32665</c:v>
                </c:pt>
                <c:pt idx="9889">
                  <c:v>32666</c:v>
                </c:pt>
                <c:pt idx="9890">
                  <c:v>32667</c:v>
                </c:pt>
                <c:pt idx="9891">
                  <c:v>32668</c:v>
                </c:pt>
                <c:pt idx="9892">
                  <c:v>32671</c:v>
                </c:pt>
                <c:pt idx="9893">
                  <c:v>32672</c:v>
                </c:pt>
                <c:pt idx="9894">
                  <c:v>32673</c:v>
                </c:pt>
                <c:pt idx="9895">
                  <c:v>32674</c:v>
                </c:pt>
                <c:pt idx="9896">
                  <c:v>32675</c:v>
                </c:pt>
                <c:pt idx="9897">
                  <c:v>32678</c:v>
                </c:pt>
                <c:pt idx="9898">
                  <c:v>32679</c:v>
                </c:pt>
                <c:pt idx="9899">
                  <c:v>32680</c:v>
                </c:pt>
                <c:pt idx="9900">
                  <c:v>32681</c:v>
                </c:pt>
                <c:pt idx="9901">
                  <c:v>32682</c:v>
                </c:pt>
                <c:pt idx="9902">
                  <c:v>32685</c:v>
                </c:pt>
                <c:pt idx="9903">
                  <c:v>32686</c:v>
                </c:pt>
                <c:pt idx="9904">
                  <c:v>32687</c:v>
                </c:pt>
                <c:pt idx="9905">
                  <c:v>32688</c:v>
                </c:pt>
                <c:pt idx="9906">
                  <c:v>32689</c:v>
                </c:pt>
                <c:pt idx="9907">
                  <c:v>32692</c:v>
                </c:pt>
                <c:pt idx="9908">
                  <c:v>32694</c:v>
                </c:pt>
                <c:pt idx="9909">
                  <c:v>32695</c:v>
                </c:pt>
                <c:pt idx="9910">
                  <c:v>32696</c:v>
                </c:pt>
                <c:pt idx="9911">
                  <c:v>32699</c:v>
                </c:pt>
                <c:pt idx="9912">
                  <c:v>32700</c:v>
                </c:pt>
                <c:pt idx="9913">
                  <c:v>32701</c:v>
                </c:pt>
                <c:pt idx="9914">
                  <c:v>32702</c:v>
                </c:pt>
                <c:pt idx="9915">
                  <c:v>32703</c:v>
                </c:pt>
                <c:pt idx="9916">
                  <c:v>32706</c:v>
                </c:pt>
                <c:pt idx="9917">
                  <c:v>32707</c:v>
                </c:pt>
                <c:pt idx="9918">
                  <c:v>32708</c:v>
                </c:pt>
                <c:pt idx="9919">
                  <c:v>32709</c:v>
                </c:pt>
                <c:pt idx="9920">
                  <c:v>32710</c:v>
                </c:pt>
                <c:pt idx="9921">
                  <c:v>32713</c:v>
                </c:pt>
                <c:pt idx="9922">
                  <c:v>32714</c:v>
                </c:pt>
                <c:pt idx="9923">
                  <c:v>32715</c:v>
                </c:pt>
                <c:pt idx="9924">
                  <c:v>32716</c:v>
                </c:pt>
                <c:pt idx="9925">
                  <c:v>32717</c:v>
                </c:pt>
                <c:pt idx="9926">
                  <c:v>32720</c:v>
                </c:pt>
                <c:pt idx="9927">
                  <c:v>32721</c:v>
                </c:pt>
                <c:pt idx="9928">
                  <c:v>32722</c:v>
                </c:pt>
                <c:pt idx="9929">
                  <c:v>32723</c:v>
                </c:pt>
                <c:pt idx="9930">
                  <c:v>32724</c:v>
                </c:pt>
                <c:pt idx="9931">
                  <c:v>32727</c:v>
                </c:pt>
                <c:pt idx="9932">
                  <c:v>32728</c:v>
                </c:pt>
                <c:pt idx="9933">
                  <c:v>32729</c:v>
                </c:pt>
                <c:pt idx="9934">
                  <c:v>32730</c:v>
                </c:pt>
                <c:pt idx="9935">
                  <c:v>32731</c:v>
                </c:pt>
                <c:pt idx="9936">
                  <c:v>32734</c:v>
                </c:pt>
                <c:pt idx="9937">
                  <c:v>32735</c:v>
                </c:pt>
                <c:pt idx="9938">
                  <c:v>32736</c:v>
                </c:pt>
                <c:pt idx="9939">
                  <c:v>32737</c:v>
                </c:pt>
                <c:pt idx="9940">
                  <c:v>32738</c:v>
                </c:pt>
                <c:pt idx="9941">
                  <c:v>32741</c:v>
                </c:pt>
                <c:pt idx="9942">
                  <c:v>32742</c:v>
                </c:pt>
                <c:pt idx="9943">
                  <c:v>32743</c:v>
                </c:pt>
                <c:pt idx="9944">
                  <c:v>32744</c:v>
                </c:pt>
                <c:pt idx="9945">
                  <c:v>32745</c:v>
                </c:pt>
                <c:pt idx="9946">
                  <c:v>32748</c:v>
                </c:pt>
                <c:pt idx="9947">
                  <c:v>32749</c:v>
                </c:pt>
                <c:pt idx="9948">
                  <c:v>32750</c:v>
                </c:pt>
                <c:pt idx="9949">
                  <c:v>32751</c:v>
                </c:pt>
                <c:pt idx="9950">
                  <c:v>32752</c:v>
                </c:pt>
                <c:pt idx="9951">
                  <c:v>32756</c:v>
                </c:pt>
                <c:pt idx="9952">
                  <c:v>32757</c:v>
                </c:pt>
                <c:pt idx="9953">
                  <c:v>32758</c:v>
                </c:pt>
                <c:pt idx="9954">
                  <c:v>32759</c:v>
                </c:pt>
                <c:pt idx="9955">
                  <c:v>32762</c:v>
                </c:pt>
                <c:pt idx="9956">
                  <c:v>32763</c:v>
                </c:pt>
                <c:pt idx="9957">
                  <c:v>32764</c:v>
                </c:pt>
                <c:pt idx="9958">
                  <c:v>32765</c:v>
                </c:pt>
                <c:pt idx="9959">
                  <c:v>32766</c:v>
                </c:pt>
                <c:pt idx="9960">
                  <c:v>32769</c:v>
                </c:pt>
                <c:pt idx="9961">
                  <c:v>32770</c:v>
                </c:pt>
                <c:pt idx="9962">
                  <c:v>32771</c:v>
                </c:pt>
                <c:pt idx="9963">
                  <c:v>32772</c:v>
                </c:pt>
                <c:pt idx="9964">
                  <c:v>32773</c:v>
                </c:pt>
                <c:pt idx="9965">
                  <c:v>32776</c:v>
                </c:pt>
                <c:pt idx="9966">
                  <c:v>32777</c:v>
                </c:pt>
                <c:pt idx="9967">
                  <c:v>32778</c:v>
                </c:pt>
                <c:pt idx="9968">
                  <c:v>32779</c:v>
                </c:pt>
                <c:pt idx="9969">
                  <c:v>32780</c:v>
                </c:pt>
                <c:pt idx="9970">
                  <c:v>32783</c:v>
                </c:pt>
                <c:pt idx="9971">
                  <c:v>32784</c:v>
                </c:pt>
                <c:pt idx="9972">
                  <c:v>32785</c:v>
                </c:pt>
                <c:pt idx="9973">
                  <c:v>32786</c:v>
                </c:pt>
                <c:pt idx="9974">
                  <c:v>32787</c:v>
                </c:pt>
                <c:pt idx="9975">
                  <c:v>32790</c:v>
                </c:pt>
                <c:pt idx="9976">
                  <c:v>32791</c:v>
                </c:pt>
                <c:pt idx="9977">
                  <c:v>32792</c:v>
                </c:pt>
                <c:pt idx="9978">
                  <c:v>32793</c:v>
                </c:pt>
                <c:pt idx="9979">
                  <c:v>32794</c:v>
                </c:pt>
                <c:pt idx="9980">
                  <c:v>32797</c:v>
                </c:pt>
                <c:pt idx="9981">
                  <c:v>32798</c:v>
                </c:pt>
                <c:pt idx="9982">
                  <c:v>32799</c:v>
                </c:pt>
                <c:pt idx="9983">
                  <c:v>32800</c:v>
                </c:pt>
                <c:pt idx="9984">
                  <c:v>32801</c:v>
                </c:pt>
                <c:pt idx="9985">
                  <c:v>32804</c:v>
                </c:pt>
                <c:pt idx="9986">
                  <c:v>32805</c:v>
                </c:pt>
                <c:pt idx="9987">
                  <c:v>32806</c:v>
                </c:pt>
                <c:pt idx="9988">
                  <c:v>32807</c:v>
                </c:pt>
                <c:pt idx="9989">
                  <c:v>32808</c:v>
                </c:pt>
                <c:pt idx="9990">
                  <c:v>32811</c:v>
                </c:pt>
                <c:pt idx="9991">
                  <c:v>32812</c:v>
                </c:pt>
                <c:pt idx="9992">
                  <c:v>32813</c:v>
                </c:pt>
                <c:pt idx="9993">
                  <c:v>32814</c:v>
                </c:pt>
                <c:pt idx="9994">
                  <c:v>32815</c:v>
                </c:pt>
                <c:pt idx="9995">
                  <c:v>32818</c:v>
                </c:pt>
                <c:pt idx="9996">
                  <c:v>32819</c:v>
                </c:pt>
                <c:pt idx="9997">
                  <c:v>32820</c:v>
                </c:pt>
                <c:pt idx="9998">
                  <c:v>32821</c:v>
                </c:pt>
                <c:pt idx="9999">
                  <c:v>32822</c:v>
                </c:pt>
                <c:pt idx="10000">
                  <c:v>32825</c:v>
                </c:pt>
                <c:pt idx="10001">
                  <c:v>32826</c:v>
                </c:pt>
                <c:pt idx="10002">
                  <c:v>32827</c:v>
                </c:pt>
                <c:pt idx="10003">
                  <c:v>32828</c:v>
                </c:pt>
                <c:pt idx="10004">
                  <c:v>32829</c:v>
                </c:pt>
                <c:pt idx="10005">
                  <c:v>32832</c:v>
                </c:pt>
                <c:pt idx="10006">
                  <c:v>32833</c:v>
                </c:pt>
                <c:pt idx="10007">
                  <c:v>32834</c:v>
                </c:pt>
                <c:pt idx="10008">
                  <c:v>32836</c:v>
                </c:pt>
                <c:pt idx="10009">
                  <c:v>32839</c:v>
                </c:pt>
                <c:pt idx="10010">
                  <c:v>32840</c:v>
                </c:pt>
                <c:pt idx="10011">
                  <c:v>32841</c:v>
                </c:pt>
                <c:pt idx="10012">
                  <c:v>32842</c:v>
                </c:pt>
                <c:pt idx="10013">
                  <c:v>32843</c:v>
                </c:pt>
                <c:pt idx="10014">
                  <c:v>32846</c:v>
                </c:pt>
                <c:pt idx="10015">
                  <c:v>32847</c:v>
                </c:pt>
                <c:pt idx="10016">
                  <c:v>32848</c:v>
                </c:pt>
                <c:pt idx="10017">
                  <c:v>32849</c:v>
                </c:pt>
                <c:pt idx="10018">
                  <c:v>32850</c:v>
                </c:pt>
                <c:pt idx="10019">
                  <c:v>32853</c:v>
                </c:pt>
                <c:pt idx="10020">
                  <c:v>32854</c:v>
                </c:pt>
                <c:pt idx="10021">
                  <c:v>32855</c:v>
                </c:pt>
                <c:pt idx="10022">
                  <c:v>32856</c:v>
                </c:pt>
                <c:pt idx="10023">
                  <c:v>32857</c:v>
                </c:pt>
                <c:pt idx="10024">
                  <c:v>32860</c:v>
                </c:pt>
                <c:pt idx="10025">
                  <c:v>32861</c:v>
                </c:pt>
                <c:pt idx="10026">
                  <c:v>32862</c:v>
                </c:pt>
                <c:pt idx="10027">
                  <c:v>32863</c:v>
                </c:pt>
                <c:pt idx="10028">
                  <c:v>32864</c:v>
                </c:pt>
                <c:pt idx="10029">
                  <c:v>32868</c:v>
                </c:pt>
                <c:pt idx="10030">
                  <c:v>32869</c:v>
                </c:pt>
                <c:pt idx="10031">
                  <c:v>32870</c:v>
                </c:pt>
                <c:pt idx="10032">
                  <c:v>32871</c:v>
                </c:pt>
                <c:pt idx="10033">
                  <c:v>32875</c:v>
                </c:pt>
                <c:pt idx="10034">
                  <c:v>32876</c:v>
                </c:pt>
                <c:pt idx="10035">
                  <c:v>32877</c:v>
                </c:pt>
                <c:pt idx="10036">
                  <c:v>32878</c:v>
                </c:pt>
                <c:pt idx="10037">
                  <c:v>32881</c:v>
                </c:pt>
                <c:pt idx="10038">
                  <c:v>32882</c:v>
                </c:pt>
                <c:pt idx="10039">
                  <c:v>32883</c:v>
                </c:pt>
                <c:pt idx="10040">
                  <c:v>32884</c:v>
                </c:pt>
                <c:pt idx="10041">
                  <c:v>32885</c:v>
                </c:pt>
                <c:pt idx="10042">
                  <c:v>32888</c:v>
                </c:pt>
                <c:pt idx="10043">
                  <c:v>32889</c:v>
                </c:pt>
                <c:pt idx="10044">
                  <c:v>32890</c:v>
                </c:pt>
                <c:pt idx="10045">
                  <c:v>32891</c:v>
                </c:pt>
                <c:pt idx="10046">
                  <c:v>32892</c:v>
                </c:pt>
                <c:pt idx="10047">
                  <c:v>32895</c:v>
                </c:pt>
                <c:pt idx="10048">
                  <c:v>32896</c:v>
                </c:pt>
                <c:pt idx="10049">
                  <c:v>32897</c:v>
                </c:pt>
                <c:pt idx="10050">
                  <c:v>32898</c:v>
                </c:pt>
                <c:pt idx="10051">
                  <c:v>32899</c:v>
                </c:pt>
                <c:pt idx="10052">
                  <c:v>32902</c:v>
                </c:pt>
                <c:pt idx="10053">
                  <c:v>32903</c:v>
                </c:pt>
                <c:pt idx="10054">
                  <c:v>32904</c:v>
                </c:pt>
                <c:pt idx="10055">
                  <c:v>32905</c:v>
                </c:pt>
                <c:pt idx="10056">
                  <c:v>32906</c:v>
                </c:pt>
                <c:pt idx="10057">
                  <c:v>32909</c:v>
                </c:pt>
                <c:pt idx="10058">
                  <c:v>32910</c:v>
                </c:pt>
                <c:pt idx="10059">
                  <c:v>32911</c:v>
                </c:pt>
                <c:pt idx="10060">
                  <c:v>32912</c:v>
                </c:pt>
                <c:pt idx="10061">
                  <c:v>32913</c:v>
                </c:pt>
                <c:pt idx="10062">
                  <c:v>32916</c:v>
                </c:pt>
                <c:pt idx="10063">
                  <c:v>32917</c:v>
                </c:pt>
                <c:pt idx="10064">
                  <c:v>32918</c:v>
                </c:pt>
                <c:pt idx="10065">
                  <c:v>32919</c:v>
                </c:pt>
                <c:pt idx="10066">
                  <c:v>32920</c:v>
                </c:pt>
                <c:pt idx="10067">
                  <c:v>32924</c:v>
                </c:pt>
                <c:pt idx="10068">
                  <c:v>32925</c:v>
                </c:pt>
                <c:pt idx="10069">
                  <c:v>32926</c:v>
                </c:pt>
                <c:pt idx="10070">
                  <c:v>32927</c:v>
                </c:pt>
                <c:pt idx="10071">
                  <c:v>32930</c:v>
                </c:pt>
                <c:pt idx="10072">
                  <c:v>32931</c:v>
                </c:pt>
                <c:pt idx="10073">
                  <c:v>32932</c:v>
                </c:pt>
                <c:pt idx="10074">
                  <c:v>32933</c:v>
                </c:pt>
                <c:pt idx="10075">
                  <c:v>32934</c:v>
                </c:pt>
                <c:pt idx="10076">
                  <c:v>32937</c:v>
                </c:pt>
                <c:pt idx="10077">
                  <c:v>32938</c:v>
                </c:pt>
                <c:pt idx="10078">
                  <c:v>32939</c:v>
                </c:pt>
                <c:pt idx="10079">
                  <c:v>32940</c:v>
                </c:pt>
                <c:pt idx="10080">
                  <c:v>32941</c:v>
                </c:pt>
                <c:pt idx="10081">
                  <c:v>32944</c:v>
                </c:pt>
                <c:pt idx="10082">
                  <c:v>32945</c:v>
                </c:pt>
                <c:pt idx="10083">
                  <c:v>32946</c:v>
                </c:pt>
                <c:pt idx="10084">
                  <c:v>32947</c:v>
                </c:pt>
                <c:pt idx="10085">
                  <c:v>32948</c:v>
                </c:pt>
                <c:pt idx="10086">
                  <c:v>32951</c:v>
                </c:pt>
                <c:pt idx="10087">
                  <c:v>32952</c:v>
                </c:pt>
                <c:pt idx="10088">
                  <c:v>32953</c:v>
                </c:pt>
                <c:pt idx="10089">
                  <c:v>32954</c:v>
                </c:pt>
                <c:pt idx="10090">
                  <c:v>32955</c:v>
                </c:pt>
                <c:pt idx="10091">
                  <c:v>32958</c:v>
                </c:pt>
                <c:pt idx="10092">
                  <c:v>32959</c:v>
                </c:pt>
                <c:pt idx="10093">
                  <c:v>32960</c:v>
                </c:pt>
                <c:pt idx="10094">
                  <c:v>32961</c:v>
                </c:pt>
                <c:pt idx="10095">
                  <c:v>32962</c:v>
                </c:pt>
                <c:pt idx="10096">
                  <c:v>32965</c:v>
                </c:pt>
                <c:pt idx="10097">
                  <c:v>32966</c:v>
                </c:pt>
                <c:pt idx="10098">
                  <c:v>32967</c:v>
                </c:pt>
                <c:pt idx="10099">
                  <c:v>32968</c:v>
                </c:pt>
                <c:pt idx="10100">
                  <c:v>32969</c:v>
                </c:pt>
                <c:pt idx="10101">
                  <c:v>32972</c:v>
                </c:pt>
                <c:pt idx="10102">
                  <c:v>32973</c:v>
                </c:pt>
                <c:pt idx="10103">
                  <c:v>32974</c:v>
                </c:pt>
                <c:pt idx="10104">
                  <c:v>32975</c:v>
                </c:pt>
                <c:pt idx="10105">
                  <c:v>32979</c:v>
                </c:pt>
                <c:pt idx="10106">
                  <c:v>32980</c:v>
                </c:pt>
                <c:pt idx="10107">
                  <c:v>32981</c:v>
                </c:pt>
                <c:pt idx="10108">
                  <c:v>32982</c:v>
                </c:pt>
                <c:pt idx="10109">
                  <c:v>32983</c:v>
                </c:pt>
                <c:pt idx="10110">
                  <c:v>32986</c:v>
                </c:pt>
                <c:pt idx="10111">
                  <c:v>32987</c:v>
                </c:pt>
                <c:pt idx="10112">
                  <c:v>32988</c:v>
                </c:pt>
                <c:pt idx="10113">
                  <c:v>32989</c:v>
                </c:pt>
                <c:pt idx="10114">
                  <c:v>32990</c:v>
                </c:pt>
                <c:pt idx="10115">
                  <c:v>32993</c:v>
                </c:pt>
                <c:pt idx="10116">
                  <c:v>32994</c:v>
                </c:pt>
                <c:pt idx="10117">
                  <c:v>32995</c:v>
                </c:pt>
                <c:pt idx="10118">
                  <c:v>32996</c:v>
                </c:pt>
                <c:pt idx="10119">
                  <c:v>32997</c:v>
                </c:pt>
                <c:pt idx="10120">
                  <c:v>33000</c:v>
                </c:pt>
                <c:pt idx="10121">
                  <c:v>33001</c:v>
                </c:pt>
                <c:pt idx="10122">
                  <c:v>33002</c:v>
                </c:pt>
                <c:pt idx="10123">
                  <c:v>33003</c:v>
                </c:pt>
                <c:pt idx="10124">
                  <c:v>33004</c:v>
                </c:pt>
                <c:pt idx="10125">
                  <c:v>33007</c:v>
                </c:pt>
                <c:pt idx="10126">
                  <c:v>33008</c:v>
                </c:pt>
                <c:pt idx="10127">
                  <c:v>33009</c:v>
                </c:pt>
                <c:pt idx="10128">
                  <c:v>33010</c:v>
                </c:pt>
                <c:pt idx="10129">
                  <c:v>33011</c:v>
                </c:pt>
                <c:pt idx="10130">
                  <c:v>33014</c:v>
                </c:pt>
                <c:pt idx="10131">
                  <c:v>33015</c:v>
                </c:pt>
                <c:pt idx="10132">
                  <c:v>33016</c:v>
                </c:pt>
                <c:pt idx="10133">
                  <c:v>33017</c:v>
                </c:pt>
                <c:pt idx="10134">
                  <c:v>33018</c:v>
                </c:pt>
                <c:pt idx="10135">
                  <c:v>33022</c:v>
                </c:pt>
                <c:pt idx="10136">
                  <c:v>33023</c:v>
                </c:pt>
                <c:pt idx="10137">
                  <c:v>33024</c:v>
                </c:pt>
                <c:pt idx="10138">
                  <c:v>33025</c:v>
                </c:pt>
                <c:pt idx="10139">
                  <c:v>33028</c:v>
                </c:pt>
                <c:pt idx="10140">
                  <c:v>33029</c:v>
                </c:pt>
                <c:pt idx="10141">
                  <c:v>33030</c:v>
                </c:pt>
                <c:pt idx="10142">
                  <c:v>33031</c:v>
                </c:pt>
                <c:pt idx="10143">
                  <c:v>33032</c:v>
                </c:pt>
                <c:pt idx="10144">
                  <c:v>33035</c:v>
                </c:pt>
                <c:pt idx="10145">
                  <c:v>33036</c:v>
                </c:pt>
                <c:pt idx="10146">
                  <c:v>33037</c:v>
                </c:pt>
                <c:pt idx="10147">
                  <c:v>33038</c:v>
                </c:pt>
                <c:pt idx="10148">
                  <c:v>33039</c:v>
                </c:pt>
                <c:pt idx="10149">
                  <c:v>33042</c:v>
                </c:pt>
                <c:pt idx="10150">
                  <c:v>33043</c:v>
                </c:pt>
                <c:pt idx="10151">
                  <c:v>33044</c:v>
                </c:pt>
                <c:pt idx="10152">
                  <c:v>33045</c:v>
                </c:pt>
                <c:pt idx="10153">
                  <c:v>33046</c:v>
                </c:pt>
                <c:pt idx="10154">
                  <c:v>33049</c:v>
                </c:pt>
                <c:pt idx="10155">
                  <c:v>33050</c:v>
                </c:pt>
                <c:pt idx="10156">
                  <c:v>33051</c:v>
                </c:pt>
                <c:pt idx="10157">
                  <c:v>33052</c:v>
                </c:pt>
                <c:pt idx="10158">
                  <c:v>33053</c:v>
                </c:pt>
                <c:pt idx="10159">
                  <c:v>33056</c:v>
                </c:pt>
                <c:pt idx="10160">
                  <c:v>33057</c:v>
                </c:pt>
                <c:pt idx="10161">
                  <c:v>33059</c:v>
                </c:pt>
                <c:pt idx="10162">
                  <c:v>33060</c:v>
                </c:pt>
                <c:pt idx="10163">
                  <c:v>33063</c:v>
                </c:pt>
                <c:pt idx="10164">
                  <c:v>33064</c:v>
                </c:pt>
                <c:pt idx="10165">
                  <c:v>33065</c:v>
                </c:pt>
                <c:pt idx="10166">
                  <c:v>33066</c:v>
                </c:pt>
                <c:pt idx="10167">
                  <c:v>33067</c:v>
                </c:pt>
                <c:pt idx="10168">
                  <c:v>33070</c:v>
                </c:pt>
                <c:pt idx="10169">
                  <c:v>33071</c:v>
                </c:pt>
                <c:pt idx="10170">
                  <c:v>33072</c:v>
                </c:pt>
                <c:pt idx="10171">
                  <c:v>33073</c:v>
                </c:pt>
                <c:pt idx="10172">
                  <c:v>33074</c:v>
                </c:pt>
                <c:pt idx="10173">
                  <c:v>33077</c:v>
                </c:pt>
                <c:pt idx="10174">
                  <c:v>33078</c:v>
                </c:pt>
                <c:pt idx="10175">
                  <c:v>33079</c:v>
                </c:pt>
                <c:pt idx="10176">
                  <c:v>33080</c:v>
                </c:pt>
                <c:pt idx="10177">
                  <c:v>33081</c:v>
                </c:pt>
                <c:pt idx="10178">
                  <c:v>33084</c:v>
                </c:pt>
                <c:pt idx="10179">
                  <c:v>33085</c:v>
                </c:pt>
                <c:pt idx="10180">
                  <c:v>33086</c:v>
                </c:pt>
                <c:pt idx="10181">
                  <c:v>33087</c:v>
                </c:pt>
                <c:pt idx="10182">
                  <c:v>33088</c:v>
                </c:pt>
                <c:pt idx="10183">
                  <c:v>33091</c:v>
                </c:pt>
                <c:pt idx="10184">
                  <c:v>33092</c:v>
                </c:pt>
                <c:pt idx="10185">
                  <c:v>33093</c:v>
                </c:pt>
                <c:pt idx="10186">
                  <c:v>33094</c:v>
                </c:pt>
                <c:pt idx="10187">
                  <c:v>33095</c:v>
                </c:pt>
                <c:pt idx="10188">
                  <c:v>33098</c:v>
                </c:pt>
                <c:pt idx="10189">
                  <c:v>33099</c:v>
                </c:pt>
                <c:pt idx="10190">
                  <c:v>33100</c:v>
                </c:pt>
                <c:pt idx="10191">
                  <c:v>33101</c:v>
                </c:pt>
                <c:pt idx="10192">
                  <c:v>33102</c:v>
                </c:pt>
                <c:pt idx="10193">
                  <c:v>33105</c:v>
                </c:pt>
                <c:pt idx="10194">
                  <c:v>33106</c:v>
                </c:pt>
                <c:pt idx="10195">
                  <c:v>33107</c:v>
                </c:pt>
                <c:pt idx="10196">
                  <c:v>33108</c:v>
                </c:pt>
                <c:pt idx="10197">
                  <c:v>33109</c:v>
                </c:pt>
                <c:pt idx="10198">
                  <c:v>33112</c:v>
                </c:pt>
                <c:pt idx="10199">
                  <c:v>33113</c:v>
                </c:pt>
                <c:pt idx="10200">
                  <c:v>33114</c:v>
                </c:pt>
                <c:pt idx="10201">
                  <c:v>33115</c:v>
                </c:pt>
                <c:pt idx="10202">
                  <c:v>33116</c:v>
                </c:pt>
                <c:pt idx="10203">
                  <c:v>33120</c:v>
                </c:pt>
                <c:pt idx="10204">
                  <c:v>33121</c:v>
                </c:pt>
                <c:pt idx="10205">
                  <c:v>33122</c:v>
                </c:pt>
                <c:pt idx="10206">
                  <c:v>33123</c:v>
                </c:pt>
                <c:pt idx="10207">
                  <c:v>33126</c:v>
                </c:pt>
                <c:pt idx="10208">
                  <c:v>33127</c:v>
                </c:pt>
                <c:pt idx="10209">
                  <c:v>33128</c:v>
                </c:pt>
                <c:pt idx="10210">
                  <c:v>33129</c:v>
                </c:pt>
                <c:pt idx="10211">
                  <c:v>33130</c:v>
                </c:pt>
                <c:pt idx="10212">
                  <c:v>33133</c:v>
                </c:pt>
                <c:pt idx="10213">
                  <c:v>33134</c:v>
                </c:pt>
                <c:pt idx="10214">
                  <c:v>33135</c:v>
                </c:pt>
                <c:pt idx="10215">
                  <c:v>33136</c:v>
                </c:pt>
                <c:pt idx="10216">
                  <c:v>33137</c:v>
                </c:pt>
                <c:pt idx="10217">
                  <c:v>33140</c:v>
                </c:pt>
                <c:pt idx="10218">
                  <c:v>33141</c:v>
                </c:pt>
                <c:pt idx="10219">
                  <c:v>33142</c:v>
                </c:pt>
                <c:pt idx="10220">
                  <c:v>33143</c:v>
                </c:pt>
                <c:pt idx="10221">
                  <c:v>33144</c:v>
                </c:pt>
                <c:pt idx="10222">
                  <c:v>33147</c:v>
                </c:pt>
                <c:pt idx="10223">
                  <c:v>33148</c:v>
                </c:pt>
                <c:pt idx="10224">
                  <c:v>33149</c:v>
                </c:pt>
                <c:pt idx="10225">
                  <c:v>33150</c:v>
                </c:pt>
                <c:pt idx="10226">
                  <c:v>33151</c:v>
                </c:pt>
                <c:pt idx="10227">
                  <c:v>33154</c:v>
                </c:pt>
                <c:pt idx="10228">
                  <c:v>33155</c:v>
                </c:pt>
                <c:pt idx="10229">
                  <c:v>33156</c:v>
                </c:pt>
                <c:pt idx="10230">
                  <c:v>33157</c:v>
                </c:pt>
                <c:pt idx="10231">
                  <c:v>33158</c:v>
                </c:pt>
                <c:pt idx="10232">
                  <c:v>33161</c:v>
                </c:pt>
                <c:pt idx="10233">
                  <c:v>33162</c:v>
                </c:pt>
                <c:pt idx="10234">
                  <c:v>33163</c:v>
                </c:pt>
                <c:pt idx="10235">
                  <c:v>33164</c:v>
                </c:pt>
                <c:pt idx="10236">
                  <c:v>33165</c:v>
                </c:pt>
                <c:pt idx="10237">
                  <c:v>33168</c:v>
                </c:pt>
                <c:pt idx="10238">
                  <c:v>33169</c:v>
                </c:pt>
                <c:pt idx="10239">
                  <c:v>33170</c:v>
                </c:pt>
                <c:pt idx="10240">
                  <c:v>33171</c:v>
                </c:pt>
                <c:pt idx="10241">
                  <c:v>33172</c:v>
                </c:pt>
                <c:pt idx="10242">
                  <c:v>33175</c:v>
                </c:pt>
                <c:pt idx="10243">
                  <c:v>33176</c:v>
                </c:pt>
                <c:pt idx="10244">
                  <c:v>33177</c:v>
                </c:pt>
                <c:pt idx="10245">
                  <c:v>33178</c:v>
                </c:pt>
                <c:pt idx="10246">
                  <c:v>33179</c:v>
                </c:pt>
                <c:pt idx="10247">
                  <c:v>33182</c:v>
                </c:pt>
                <c:pt idx="10248">
                  <c:v>33183</c:v>
                </c:pt>
                <c:pt idx="10249">
                  <c:v>33184</c:v>
                </c:pt>
                <c:pt idx="10250">
                  <c:v>33185</c:v>
                </c:pt>
                <c:pt idx="10251">
                  <c:v>33186</c:v>
                </c:pt>
                <c:pt idx="10252">
                  <c:v>33189</c:v>
                </c:pt>
                <c:pt idx="10253">
                  <c:v>33190</c:v>
                </c:pt>
                <c:pt idx="10254">
                  <c:v>33191</c:v>
                </c:pt>
                <c:pt idx="10255">
                  <c:v>33192</c:v>
                </c:pt>
                <c:pt idx="10256">
                  <c:v>33193</c:v>
                </c:pt>
                <c:pt idx="10257">
                  <c:v>33196</c:v>
                </c:pt>
                <c:pt idx="10258">
                  <c:v>33197</c:v>
                </c:pt>
                <c:pt idx="10259">
                  <c:v>33198</c:v>
                </c:pt>
                <c:pt idx="10260">
                  <c:v>33200</c:v>
                </c:pt>
                <c:pt idx="10261">
                  <c:v>33203</c:v>
                </c:pt>
                <c:pt idx="10262">
                  <c:v>33204</c:v>
                </c:pt>
                <c:pt idx="10263">
                  <c:v>33205</c:v>
                </c:pt>
                <c:pt idx="10264">
                  <c:v>33206</c:v>
                </c:pt>
                <c:pt idx="10265">
                  <c:v>33207</c:v>
                </c:pt>
                <c:pt idx="10266">
                  <c:v>33210</c:v>
                </c:pt>
                <c:pt idx="10267">
                  <c:v>33211</c:v>
                </c:pt>
                <c:pt idx="10268">
                  <c:v>33212</c:v>
                </c:pt>
                <c:pt idx="10269">
                  <c:v>33213</c:v>
                </c:pt>
                <c:pt idx="10270">
                  <c:v>33214</c:v>
                </c:pt>
                <c:pt idx="10271">
                  <c:v>33217</c:v>
                </c:pt>
                <c:pt idx="10272">
                  <c:v>33218</c:v>
                </c:pt>
                <c:pt idx="10273">
                  <c:v>33219</c:v>
                </c:pt>
                <c:pt idx="10274">
                  <c:v>33220</c:v>
                </c:pt>
                <c:pt idx="10275">
                  <c:v>33221</c:v>
                </c:pt>
                <c:pt idx="10276">
                  <c:v>33224</c:v>
                </c:pt>
                <c:pt idx="10277">
                  <c:v>33225</c:v>
                </c:pt>
                <c:pt idx="10278">
                  <c:v>33226</c:v>
                </c:pt>
                <c:pt idx="10279">
                  <c:v>33227</c:v>
                </c:pt>
                <c:pt idx="10280">
                  <c:v>33228</c:v>
                </c:pt>
                <c:pt idx="10281">
                  <c:v>33231</c:v>
                </c:pt>
                <c:pt idx="10282">
                  <c:v>33233</c:v>
                </c:pt>
                <c:pt idx="10283">
                  <c:v>33234</c:v>
                </c:pt>
                <c:pt idx="10284">
                  <c:v>33235</c:v>
                </c:pt>
                <c:pt idx="10285">
                  <c:v>33238</c:v>
                </c:pt>
                <c:pt idx="10286">
                  <c:v>33240</c:v>
                </c:pt>
                <c:pt idx="10287">
                  <c:v>33241</c:v>
                </c:pt>
                <c:pt idx="10288">
                  <c:v>33242</c:v>
                </c:pt>
                <c:pt idx="10289">
                  <c:v>33245</c:v>
                </c:pt>
                <c:pt idx="10290">
                  <c:v>33246</c:v>
                </c:pt>
                <c:pt idx="10291">
                  <c:v>33247</c:v>
                </c:pt>
                <c:pt idx="10292">
                  <c:v>33248</c:v>
                </c:pt>
                <c:pt idx="10293">
                  <c:v>33249</c:v>
                </c:pt>
                <c:pt idx="10294">
                  <c:v>33252</c:v>
                </c:pt>
                <c:pt idx="10295">
                  <c:v>33253</c:v>
                </c:pt>
                <c:pt idx="10296">
                  <c:v>33254</c:v>
                </c:pt>
                <c:pt idx="10297">
                  <c:v>33255</c:v>
                </c:pt>
                <c:pt idx="10298">
                  <c:v>33256</c:v>
                </c:pt>
                <c:pt idx="10299">
                  <c:v>33259</c:v>
                </c:pt>
                <c:pt idx="10300">
                  <c:v>33260</c:v>
                </c:pt>
                <c:pt idx="10301">
                  <c:v>33261</c:v>
                </c:pt>
                <c:pt idx="10302">
                  <c:v>33262</c:v>
                </c:pt>
                <c:pt idx="10303">
                  <c:v>33263</c:v>
                </c:pt>
                <c:pt idx="10304">
                  <c:v>33266</c:v>
                </c:pt>
                <c:pt idx="10305">
                  <c:v>33267</c:v>
                </c:pt>
                <c:pt idx="10306">
                  <c:v>33268</c:v>
                </c:pt>
                <c:pt idx="10307">
                  <c:v>33269</c:v>
                </c:pt>
                <c:pt idx="10308">
                  <c:v>33270</c:v>
                </c:pt>
                <c:pt idx="10309">
                  <c:v>33273</c:v>
                </c:pt>
                <c:pt idx="10310">
                  <c:v>33274</c:v>
                </c:pt>
                <c:pt idx="10311">
                  <c:v>33275</c:v>
                </c:pt>
                <c:pt idx="10312">
                  <c:v>33276</c:v>
                </c:pt>
                <c:pt idx="10313">
                  <c:v>33277</c:v>
                </c:pt>
                <c:pt idx="10314">
                  <c:v>33280</c:v>
                </c:pt>
                <c:pt idx="10315">
                  <c:v>33281</c:v>
                </c:pt>
                <c:pt idx="10316">
                  <c:v>33282</c:v>
                </c:pt>
                <c:pt idx="10317">
                  <c:v>33283</c:v>
                </c:pt>
                <c:pt idx="10318">
                  <c:v>33284</c:v>
                </c:pt>
                <c:pt idx="10319">
                  <c:v>33288</c:v>
                </c:pt>
                <c:pt idx="10320">
                  <c:v>33289</c:v>
                </c:pt>
                <c:pt idx="10321">
                  <c:v>33290</c:v>
                </c:pt>
                <c:pt idx="10322">
                  <c:v>33291</c:v>
                </c:pt>
                <c:pt idx="10323">
                  <c:v>33294</c:v>
                </c:pt>
                <c:pt idx="10324">
                  <c:v>33295</c:v>
                </c:pt>
                <c:pt idx="10325">
                  <c:v>33296</c:v>
                </c:pt>
                <c:pt idx="10326">
                  <c:v>33297</c:v>
                </c:pt>
                <c:pt idx="10327">
                  <c:v>33298</c:v>
                </c:pt>
                <c:pt idx="10328">
                  <c:v>33301</c:v>
                </c:pt>
                <c:pt idx="10329">
                  <c:v>33302</c:v>
                </c:pt>
                <c:pt idx="10330">
                  <c:v>33303</c:v>
                </c:pt>
                <c:pt idx="10331">
                  <c:v>33304</c:v>
                </c:pt>
                <c:pt idx="10332">
                  <c:v>33305</c:v>
                </c:pt>
                <c:pt idx="10333">
                  <c:v>33308</c:v>
                </c:pt>
                <c:pt idx="10334">
                  <c:v>33309</c:v>
                </c:pt>
                <c:pt idx="10335">
                  <c:v>33310</c:v>
                </c:pt>
                <c:pt idx="10336">
                  <c:v>33311</c:v>
                </c:pt>
                <c:pt idx="10337">
                  <c:v>33312</c:v>
                </c:pt>
                <c:pt idx="10338">
                  <c:v>33315</c:v>
                </c:pt>
                <c:pt idx="10339">
                  <c:v>33316</c:v>
                </c:pt>
                <c:pt idx="10340">
                  <c:v>33317</c:v>
                </c:pt>
                <c:pt idx="10341">
                  <c:v>33318</c:v>
                </c:pt>
                <c:pt idx="10342">
                  <c:v>33319</c:v>
                </c:pt>
                <c:pt idx="10343">
                  <c:v>33322</c:v>
                </c:pt>
                <c:pt idx="10344">
                  <c:v>33323</c:v>
                </c:pt>
                <c:pt idx="10345">
                  <c:v>33324</c:v>
                </c:pt>
                <c:pt idx="10346">
                  <c:v>33325</c:v>
                </c:pt>
                <c:pt idx="10347">
                  <c:v>33329</c:v>
                </c:pt>
                <c:pt idx="10348">
                  <c:v>33330</c:v>
                </c:pt>
                <c:pt idx="10349">
                  <c:v>33331</c:v>
                </c:pt>
                <c:pt idx="10350">
                  <c:v>33332</c:v>
                </c:pt>
                <c:pt idx="10351">
                  <c:v>33333</c:v>
                </c:pt>
                <c:pt idx="10352">
                  <c:v>33336</c:v>
                </c:pt>
                <c:pt idx="10353">
                  <c:v>33337</c:v>
                </c:pt>
                <c:pt idx="10354">
                  <c:v>33338</c:v>
                </c:pt>
                <c:pt idx="10355">
                  <c:v>33339</c:v>
                </c:pt>
                <c:pt idx="10356">
                  <c:v>33340</c:v>
                </c:pt>
                <c:pt idx="10357">
                  <c:v>33343</c:v>
                </c:pt>
                <c:pt idx="10358">
                  <c:v>33344</c:v>
                </c:pt>
                <c:pt idx="10359">
                  <c:v>33345</c:v>
                </c:pt>
                <c:pt idx="10360">
                  <c:v>33346</c:v>
                </c:pt>
                <c:pt idx="10361">
                  <c:v>33347</c:v>
                </c:pt>
                <c:pt idx="10362">
                  <c:v>33350</c:v>
                </c:pt>
                <c:pt idx="10363">
                  <c:v>33351</c:v>
                </c:pt>
                <c:pt idx="10364">
                  <c:v>33352</c:v>
                </c:pt>
                <c:pt idx="10365">
                  <c:v>33353</c:v>
                </c:pt>
                <c:pt idx="10366">
                  <c:v>33354</c:v>
                </c:pt>
                <c:pt idx="10367">
                  <c:v>33357</c:v>
                </c:pt>
                <c:pt idx="10368">
                  <c:v>33358</c:v>
                </c:pt>
                <c:pt idx="10369">
                  <c:v>33359</c:v>
                </c:pt>
                <c:pt idx="10370">
                  <c:v>33360</c:v>
                </c:pt>
                <c:pt idx="10371">
                  <c:v>33361</c:v>
                </c:pt>
                <c:pt idx="10372">
                  <c:v>33364</c:v>
                </c:pt>
                <c:pt idx="10373">
                  <c:v>33365</c:v>
                </c:pt>
                <c:pt idx="10374">
                  <c:v>33366</c:v>
                </c:pt>
                <c:pt idx="10375">
                  <c:v>33367</c:v>
                </c:pt>
                <c:pt idx="10376">
                  <c:v>33368</c:v>
                </c:pt>
                <c:pt idx="10377">
                  <c:v>33371</c:v>
                </c:pt>
                <c:pt idx="10378">
                  <c:v>33372</c:v>
                </c:pt>
                <c:pt idx="10379">
                  <c:v>33373</c:v>
                </c:pt>
                <c:pt idx="10380">
                  <c:v>33374</c:v>
                </c:pt>
                <c:pt idx="10381">
                  <c:v>33375</c:v>
                </c:pt>
                <c:pt idx="10382">
                  <c:v>33378</c:v>
                </c:pt>
                <c:pt idx="10383">
                  <c:v>33379</c:v>
                </c:pt>
                <c:pt idx="10384">
                  <c:v>33380</c:v>
                </c:pt>
                <c:pt idx="10385">
                  <c:v>33381</c:v>
                </c:pt>
                <c:pt idx="10386">
                  <c:v>33382</c:v>
                </c:pt>
                <c:pt idx="10387">
                  <c:v>33386</c:v>
                </c:pt>
                <c:pt idx="10388">
                  <c:v>33387</c:v>
                </c:pt>
                <c:pt idx="10389">
                  <c:v>33388</c:v>
                </c:pt>
                <c:pt idx="10390">
                  <c:v>33389</c:v>
                </c:pt>
                <c:pt idx="10391">
                  <c:v>33392</c:v>
                </c:pt>
                <c:pt idx="10392">
                  <c:v>33393</c:v>
                </c:pt>
                <c:pt idx="10393">
                  <c:v>33394</c:v>
                </c:pt>
                <c:pt idx="10394">
                  <c:v>33395</c:v>
                </c:pt>
                <c:pt idx="10395">
                  <c:v>33396</c:v>
                </c:pt>
                <c:pt idx="10396">
                  <c:v>33399</c:v>
                </c:pt>
                <c:pt idx="10397">
                  <c:v>33400</c:v>
                </c:pt>
                <c:pt idx="10398">
                  <c:v>33401</c:v>
                </c:pt>
                <c:pt idx="10399">
                  <c:v>33402</c:v>
                </c:pt>
                <c:pt idx="10400">
                  <c:v>33403</c:v>
                </c:pt>
                <c:pt idx="10401">
                  <c:v>33406</c:v>
                </c:pt>
                <c:pt idx="10402">
                  <c:v>33407</c:v>
                </c:pt>
                <c:pt idx="10403">
                  <c:v>33408</c:v>
                </c:pt>
                <c:pt idx="10404">
                  <c:v>33409</c:v>
                </c:pt>
                <c:pt idx="10405">
                  <c:v>33410</c:v>
                </c:pt>
                <c:pt idx="10406">
                  <c:v>33413</c:v>
                </c:pt>
                <c:pt idx="10407">
                  <c:v>33414</c:v>
                </c:pt>
                <c:pt idx="10408">
                  <c:v>33415</c:v>
                </c:pt>
                <c:pt idx="10409">
                  <c:v>33416</c:v>
                </c:pt>
                <c:pt idx="10410">
                  <c:v>33417</c:v>
                </c:pt>
                <c:pt idx="10411">
                  <c:v>33420</c:v>
                </c:pt>
                <c:pt idx="10412">
                  <c:v>33421</c:v>
                </c:pt>
                <c:pt idx="10413">
                  <c:v>33422</c:v>
                </c:pt>
                <c:pt idx="10414">
                  <c:v>33424</c:v>
                </c:pt>
                <c:pt idx="10415">
                  <c:v>33427</c:v>
                </c:pt>
                <c:pt idx="10416">
                  <c:v>33428</c:v>
                </c:pt>
                <c:pt idx="10417">
                  <c:v>33429</c:v>
                </c:pt>
                <c:pt idx="10418">
                  <c:v>33430</c:v>
                </c:pt>
                <c:pt idx="10419">
                  <c:v>33431</c:v>
                </c:pt>
                <c:pt idx="10420">
                  <c:v>33434</c:v>
                </c:pt>
                <c:pt idx="10421">
                  <c:v>33435</c:v>
                </c:pt>
                <c:pt idx="10422">
                  <c:v>33436</c:v>
                </c:pt>
                <c:pt idx="10423">
                  <c:v>33437</c:v>
                </c:pt>
                <c:pt idx="10424">
                  <c:v>33438</c:v>
                </c:pt>
                <c:pt idx="10425">
                  <c:v>33441</c:v>
                </c:pt>
                <c:pt idx="10426">
                  <c:v>33442</c:v>
                </c:pt>
                <c:pt idx="10427">
                  <c:v>33443</c:v>
                </c:pt>
                <c:pt idx="10428">
                  <c:v>33444</c:v>
                </c:pt>
                <c:pt idx="10429">
                  <c:v>33445</c:v>
                </c:pt>
                <c:pt idx="10430">
                  <c:v>33448</c:v>
                </c:pt>
                <c:pt idx="10431">
                  <c:v>33449</c:v>
                </c:pt>
                <c:pt idx="10432">
                  <c:v>33450</c:v>
                </c:pt>
                <c:pt idx="10433">
                  <c:v>33451</c:v>
                </c:pt>
                <c:pt idx="10434">
                  <c:v>33452</c:v>
                </c:pt>
                <c:pt idx="10435">
                  <c:v>33455</c:v>
                </c:pt>
                <c:pt idx="10436">
                  <c:v>33456</c:v>
                </c:pt>
                <c:pt idx="10437">
                  <c:v>33457</c:v>
                </c:pt>
                <c:pt idx="10438">
                  <c:v>33458</c:v>
                </c:pt>
                <c:pt idx="10439">
                  <c:v>33459</c:v>
                </c:pt>
                <c:pt idx="10440">
                  <c:v>33462</c:v>
                </c:pt>
                <c:pt idx="10441">
                  <c:v>33463</c:v>
                </c:pt>
                <c:pt idx="10442">
                  <c:v>33464</c:v>
                </c:pt>
                <c:pt idx="10443">
                  <c:v>33465</c:v>
                </c:pt>
                <c:pt idx="10444">
                  <c:v>33466</c:v>
                </c:pt>
                <c:pt idx="10445">
                  <c:v>33469</c:v>
                </c:pt>
                <c:pt idx="10446">
                  <c:v>33470</c:v>
                </c:pt>
                <c:pt idx="10447">
                  <c:v>33471</c:v>
                </c:pt>
                <c:pt idx="10448">
                  <c:v>33472</c:v>
                </c:pt>
                <c:pt idx="10449">
                  <c:v>33473</c:v>
                </c:pt>
                <c:pt idx="10450">
                  <c:v>33476</c:v>
                </c:pt>
                <c:pt idx="10451">
                  <c:v>33477</c:v>
                </c:pt>
                <c:pt idx="10452">
                  <c:v>33478</c:v>
                </c:pt>
                <c:pt idx="10453">
                  <c:v>33479</c:v>
                </c:pt>
                <c:pt idx="10454">
                  <c:v>33480</c:v>
                </c:pt>
                <c:pt idx="10455">
                  <c:v>33484</c:v>
                </c:pt>
                <c:pt idx="10456">
                  <c:v>33485</c:v>
                </c:pt>
                <c:pt idx="10457">
                  <c:v>33486</c:v>
                </c:pt>
                <c:pt idx="10458">
                  <c:v>33487</c:v>
                </c:pt>
                <c:pt idx="10459">
                  <c:v>33490</c:v>
                </c:pt>
                <c:pt idx="10460">
                  <c:v>33491</c:v>
                </c:pt>
                <c:pt idx="10461">
                  <c:v>33492</c:v>
                </c:pt>
                <c:pt idx="10462">
                  <c:v>33493</c:v>
                </c:pt>
                <c:pt idx="10463">
                  <c:v>33494</c:v>
                </c:pt>
                <c:pt idx="10464">
                  <c:v>33497</c:v>
                </c:pt>
                <c:pt idx="10465">
                  <c:v>33498</c:v>
                </c:pt>
                <c:pt idx="10466">
                  <c:v>33499</c:v>
                </c:pt>
                <c:pt idx="10467">
                  <c:v>33500</c:v>
                </c:pt>
                <c:pt idx="10468">
                  <c:v>33501</c:v>
                </c:pt>
                <c:pt idx="10469">
                  <c:v>33504</c:v>
                </c:pt>
                <c:pt idx="10470">
                  <c:v>33505</c:v>
                </c:pt>
                <c:pt idx="10471">
                  <c:v>33506</c:v>
                </c:pt>
                <c:pt idx="10472">
                  <c:v>33507</c:v>
                </c:pt>
                <c:pt idx="10473">
                  <c:v>33508</c:v>
                </c:pt>
                <c:pt idx="10474">
                  <c:v>33511</c:v>
                </c:pt>
                <c:pt idx="10475">
                  <c:v>33512</c:v>
                </c:pt>
                <c:pt idx="10476">
                  <c:v>33513</c:v>
                </c:pt>
                <c:pt idx="10477">
                  <c:v>33514</c:v>
                </c:pt>
                <c:pt idx="10478">
                  <c:v>33515</c:v>
                </c:pt>
                <c:pt idx="10479">
                  <c:v>33518</c:v>
                </c:pt>
                <c:pt idx="10480">
                  <c:v>33519</c:v>
                </c:pt>
                <c:pt idx="10481">
                  <c:v>33520</c:v>
                </c:pt>
                <c:pt idx="10482">
                  <c:v>33521</c:v>
                </c:pt>
                <c:pt idx="10483">
                  <c:v>33522</c:v>
                </c:pt>
                <c:pt idx="10484">
                  <c:v>33525</c:v>
                </c:pt>
                <c:pt idx="10485">
                  <c:v>33526</c:v>
                </c:pt>
                <c:pt idx="10486">
                  <c:v>33527</c:v>
                </c:pt>
                <c:pt idx="10487">
                  <c:v>33528</c:v>
                </c:pt>
                <c:pt idx="10488">
                  <c:v>33529</c:v>
                </c:pt>
                <c:pt idx="10489">
                  <c:v>33532</c:v>
                </c:pt>
                <c:pt idx="10490">
                  <c:v>33533</c:v>
                </c:pt>
                <c:pt idx="10491">
                  <c:v>33534</c:v>
                </c:pt>
                <c:pt idx="10492">
                  <c:v>33535</c:v>
                </c:pt>
                <c:pt idx="10493">
                  <c:v>33536</c:v>
                </c:pt>
                <c:pt idx="10494">
                  <c:v>33539</c:v>
                </c:pt>
                <c:pt idx="10495">
                  <c:v>33540</c:v>
                </c:pt>
                <c:pt idx="10496">
                  <c:v>33541</c:v>
                </c:pt>
                <c:pt idx="10497">
                  <c:v>33542</c:v>
                </c:pt>
                <c:pt idx="10498">
                  <c:v>33543</c:v>
                </c:pt>
                <c:pt idx="10499">
                  <c:v>33546</c:v>
                </c:pt>
                <c:pt idx="10500">
                  <c:v>33547</c:v>
                </c:pt>
                <c:pt idx="10501">
                  <c:v>33548</c:v>
                </c:pt>
                <c:pt idx="10502">
                  <c:v>33549</c:v>
                </c:pt>
                <c:pt idx="10503">
                  <c:v>33550</c:v>
                </c:pt>
                <c:pt idx="10504">
                  <c:v>33553</c:v>
                </c:pt>
                <c:pt idx="10505">
                  <c:v>33554</c:v>
                </c:pt>
                <c:pt idx="10506">
                  <c:v>33555</c:v>
                </c:pt>
                <c:pt idx="10507">
                  <c:v>33556</c:v>
                </c:pt>
                <c:pt idx="10508">
                  <c:v>33557</c:v>
                </c:pt>
                <c:pt idx="10509">
                  <c:v>33560</c:v>
                </c:pt>
                <c:pt idx="10510">
                  <c:v>33561</c:v>
                </c:pt>
                <c:pt idx="10511">
                  <c:v>33562</c:v>
                </c:pt>
                <c:pt idx="10512">
                  <c:v>33563</c:v>
                </c:pt>
                <c:pt idx="10513">
                  <c:v>33564</c:v>
                </c:pt>
                <c:pt idx="10514">
                  <c:v>33567</c:v>
                </c:pt>
                <c:pt idx="10515">
                  <c:v>33568</c:v>
                </c:pt>
                <c:pt idx="10516">
                  <c:v>33569</c:v>
                </c:pt>
                <c:pt idx="10517">
                  <c:v>33571</c:v>
                </c:pt>
                <c:pt idx="10518">
                  <c:v>33574</c:v>
                </c:pt>
                <c:pt idx="10519">
                  <c:v>33575</c:v>
                </c:pt>
                <c:pt idx="10520">
                  <c:v>33576</c:v>
                </c:pt>
                <c:pt idx="10521">
                  <c:v>33577</c:v>
                </c:pt>
                <c:pt idx="10522">
                  <c:v>33578</c:v>
                </c:pt>
                <c:pt idx="10523">
                  <c:v>33581</c:v>
                </c:pt>
                <c:pt idx="10524">
                  <c:v>33582</c:v>
                </c:pt>
                <c:pt idx="10525">
                  <c:v>33583</c:v>
                </c:pt>
                <c:pt idx="10526">
                  <c:v>33584</c:v>
                </c:pt>
                <c:pt idx="10527">
                  <c:v>33585</c:v>
                </c:pt>
                <c:pt idx="10528">
                  <c:v>33588</c:v>
                </c:pt>
                <c:pt idx="10529">
                  <c:v>33589</c:v>
                </c:pt>
                <c:pt idx="10530">
                  <c:v>33590</c:v>
                </c:pt>
                <c:pt idx="10531">
                  <c:v>33591</c:v>
                </c:pt>
                <c:pt idx="10532">
                  <c:v>33592</c:v>
                </c:pt>
                <c:pt idx="10533">
                  <c:v>33595</c:v>
                </c:pt>
                <c:pt idx="10534">
                  <c:v>33596</c:v>
                </c:pt>
                <c:pt idx="10535">
                  <c:v>33598</c:v>
                </c:pt>
                <c:pt idx="10536">
                  <c:v>33599</c:v>
                </c:pt>
                <c:pt idx="10537">
                  <c:v>33602</c:v>
                </c:pt>
                <c:pt idx="10538">
                  <c:v>33603</c:v>
                </c:pt>
                <c:pt idx="10539">
                  <c:v>33605</c:v>
                </c:pt>
                <c:pt idx="10540">
                  <c:v>33606</c:v>
                </c:pt>
                <c:pt idx="10541">
                  <c:v>33609</c:v>
                </c:pt>
                <c:pt idx="10542">
                  <c:v>33610</c:v>
                </c:pt>
                <c:pt idx="10543">
                  <c:v>33611</c:v>
                </c:pt>
                <c:pt idx="10544">
                  <c:v>33612</c:v>
                </c:pt>
                <c:pt idx="10545">
                  <c:v>33613</c:v>
                </c:pt>
                <c:pt idx="10546">
                  <c:v>33616</c:v>
                </c:pt>
                <c:pt idx="10547">
                  <c:v>33617</c:v>
                </c:pt>
                <c:pt idx="10548">
                  <c:v>33618</c:v>
                </c:pt>
                <c:pt idx="10549">
                  <c:v>33619</c:v>
                </c:pt>
                <c:pt idx="10550">
                  <c:v>33620</c:v>
                </c:pt>
                <c:pt idx="10551">
                  <c:v>33623</c:v>
                </c:pt>
                <c:pt idx="10552">
                  <c:v>33624</c:v>
                </c:pt>
                <c:pt idx="10553">
                  <c:v>33625</c:v>
                </c:pt>
                <c:pt idx="10554">
                  <c:v>33626</c:v>
                </c:pt>
                <c:pt idx="10555">
                  <c:v>33627</c:v>
                </c:pt>
                <c:pt idx="10556">
                  <c:v>33630</c:v>
                </c:pt>
                <c:pt idx="10557">
                  <c:v>33631</c:v>
                </c:pt>
                <c:pt idx="10558">
                  <c:v>33632</c:v>
                </c:pt>
                <c:pt idx="10559">
                  <c:v>33633</c:v>
                </c:pt>
                <c:pt idx="10560">
                  <c:v>33634</c:v>
                </c:pt>
                <c:pt idx="10561">
                  <c:v>33637</c:v>
                </c:pt>
                <c:pt idx="10562">
                  <c:v>33638</c:v>
                </c:pt>
                <c:pt idx="10563">
                  <c:v>33639</c:v>
                </c:pt>
                <c:pt idx="10564">
                  <c:v>33640</c:v>
                </c:pt>
                <c:pt idx="10565">
                  <c:v>33641</c:v>
                </c:pt>
                <c:pt idx="10566">
                  <c:v>33644</c:v>
                </c:pt>
                <c:pt idx="10567">
                  <c:v>33645</c:v>
                </c:pt>
                <c:pt idx="10568">
                  <c:v>33646</c:v>
                </c:pt>
                <c:pt idx="10569">
                  <c:v>33647</c:v>
                </c:pt>
                <c:pt idx="10570">
                  <c:v>33648</c:v>
                </c:pt>
                <c:pt idx="10571">
                  <c:v>33652</c:v>
                </c:pt>
                <c:pt idx="10572">
                  <c:v>33653</c:v>
                </c:pt>
                <c:pt idx="10573">
                  <c:v>33654</c:v>
                </c:pt>
                <c:pt idx="10574">
                  <c:v>33655</c:v>
                </c:pt>
                <c:pt idx="10575">
                  <c:v>33658</c:v>
                </c:pt>
                <c:pt idx="10576">
                  <c:v>33659</c:v>
                </c:pt>
                <c:pt idx="10577">
                  <c:v>33660</c:v>
                </c:pt>
                <c:pt idx="10578">
                  <c:v>33661</c:v>
                </c:pt>
                <c:pt idx="10579">
                  <c:v>33662</c:v>
                </c:pt>
                <c:pt idx="10580">
                  <c:v>33665</c:v>
                </c:pt>
                <c:pt idx="10581">
                  <c:v>33666</c:v>
                </c:pt>
                <c:pt idx="10582">
                  <c:v>33667</c:v>
                </c:pt>
                <c:pt idx="10583">
                  <c:v>33668</c:v>
                </c:pt>
                <c:pt idx="10584">
                  <c:v>33669</c:v>
                </c:pt>
                <c:pt idx="10585">
                  <c:v>33672</c:v>
                </c:pt>
                <c:pt idx="10586">
                  <c:v>33673</c:v>
                </c:pt>
                <c:pt idx="10587">
                  <c:v>33674</c:v>
                </c:pt>
                <c:pt idx="10588">
                  <c:v>33675</c:v>
                </c:pt>
                <c:pt idx="10589">
                  <c:v>33676</c:v>
                </c:pt>
                <c:pt idx="10590">
                  <c:v>33679</c:v>
                </c:pt>
                <c:pt idx="10591">
                  <c:v>33680</c:v>
                </c:pt>
                <c:pt idx="10592">
                  <c:v>33681</c:v>
                </c:pt>
                <c:pt idx="10593">
                  <c:v>33682</c:v>
                </c:pt>
                <c:pt idx="10594">
                  <c:v>33683</c:v>
                </c:pt>
                <c:pt idx="10595">
                  <c:v>33686</c:v>
                </c:pt>
                <c:pt idx="10596">
                  <c:v>33687</c:v>
                </c:pt>
                <c:pt idx="10597">
                  <c:v>33688</c:v>
                </c:pt>
                <c:pt idx="10598">
                  <c:v>33689</c:v>
                </c:pt>
                <c:pt idx="10599">
                  <c:v>33690</c:v>
                </c:pt>
                <c:pt idx="10600">
                  <c:v>33693</c:v>
                </c:pt>
                <c:pt idx="10601">
                  <c:v>33694</c:v>
                </c:pt>
                <c:pt idx="10602">
                  <c:v>33695</c:v>
                </c:pt>
                <c:pt idx="10603">
                  <c:v>33696</c:v>
                </c:pt>
                <c:pt idx="10604">
                  <c:v>33697</c:v>
                </c:pt>
                <c:pt idx="10605">
                  <c:v>33700</c:v>
                </c:pt>
                <c:pt idx="10606">
                  <c:v>33701</c:v>
                </c:pt>
                <c:pt idx="10607">
                  <c:v>33702</c:v>
                </c:pt>
                <c:pt idx="10608">
                  <c:v>33703</c:v>
                </c:pt>
                <c:pt idx="10609">
                  <c:v>33704</c:v>
                </c:pt>
                <c:pt idx="10610">
                  <c:v>33707</c:v>
                </c:pt>
                <c:pt idx="10611">
                  <c:v>33708</c:v>
                </c:pt>
                <c:pt idx="10612">
                  <c:v>33709</c:v>
                </c:pt>
                <c:pt idx="10613">
                  <c:v>33710</c:v>
                </c:pt>
                <c:pt idx="10614">
                  <c:v>33714</c:v>
                </c:pt>
                <c:pt idx="10615">
                  <c:v>33715</c:v>
                </c:pt>
                <c:pt idx="10616">
                  <c:v>33716</c:v>
                </c:pt>
                <c:pt idx="10617">
                  <c:v>33717</c:v>
                </c:pt>
                <c:pt idx="10618">
                  <c:v>33718</c:v>
                </c:pt>
                <c:pt idx="10619">
                  <c:v>33721</c:v>
                </c:pt>
                <c:pt idx="10620">
                  <c:v>33722</c:v>
                </c:pt>
                <c:pt idx="10621">
                  <c:v>33723</c:v>
                </c:pt>
                <c:pt idx="10622">
                  <c:v>33724</c:v>
                </c:pt>
                <c:pt idx="10623">
                  <c:v>33725</c:v>
                </c:pt>
                <c:pt idx="10624">
                  <c:v>33728</c:v>
                </c:pt>
                <c:pt idx="10625">
                  <c:v>33729</c:v>
                </c:pt>
                <c:pt idx="10626">
                  <c:v>33730</c:v>
                </c:pt>
                <c:pt idx="10627">
                  <c:v>33731</c:v>
                </c:pt>
                <c:pt idx="10628">
                  <c:v>33732</c:v>
                </c:pt>
                <c:pt idx="10629">
                  <c:v>33735</c:v>
                </c:pt>
                <c:pt idx="10630">
                  <c:v>33736</c:v>
                </c:pt>
                <c:pt idx="10631">
                  <c:v>33737</c:v>
                </c:pt>
                <c:pt idx="10632">
                  <c:v>33738</c:v>
                </c:pt>
                <c:pt idx="10633">
                  <c:v>33739</c:v>
                </c:pt>
                <c:pt idx="10634">
                  <c:v>33742</c:v>
                </c:pt>
                <c:pt idx="10635">
                  <c:v>33743</c:v>
                </c:pt>
                <c:pt idx="10636">
                  <c:v>33744</c:v>
                </c:pt>
                <c:pt idx="10637">
                  <c:v>33745</c:v>
                </c:pt>
                <c:pt idx="10638">
                  <c:v>33746</c:v>
                </c:pt>
                <c:pt idx="10639">
                  <c:v>33750</c:v>
                </c:pt>
                <c:pt idx="10640">
                  <c:v>33751</c:v>
                </c:pt>
                <c:pt idx="10641">
                  <c:v>33752</c:v>
                </c:pt>
                <c:pt idx="10642">
                  <c:v>33753</c:v>
                </c:pt>
                <c:pt idx="10643">
                  <c:v>33756</c:v>
                </c:pt>
                <c:pt idx="10644">
                  <c:v>33757</c:v>
                </c:pt>
                <c:pt idx="10645">
                  <c:v>33758</c:v>
                </c:pt>
                <c:pt idx="10646">
                  <c:v>33759</c:v>
                </c:pt>
                <c:pt idx="10647">
                  <c:v>33760</c:v>
                </c:pt>
                <c:pt idx="10648">
                  <c:v>33763</c:v>
                </c:pt>
                <c:pt idx="10649">
                  <c:v>33764</c:v>
                </c:pt>
                <c:pt idx="10650">
                  <c:v>33765</c:v>
                </c:pt>
                <c:pt idx="10651">
                  <c:v>33766</c:v>
                </c:pt>
                <c:pt idx="10652">
                  <c:v>33767</c:v>
                </c:pt>
                <c:pt idx="10653">
                  <c:v>33770</c:v>
                </c:pt>
                <c:pt idx="10654">
                  <c:v>33771</c:v>
                </c:pt>
                <c:pt idx="10655">
                  <c:v>33772</c:v>
                </c:pt>
                <c:pt idx="10656">
                  <c:v>33773</c:v>
                </c:pt>
                <c:pt idx="10657">
                  <c:v>33774</c:v>
                </c:pt>
                <c:pt idx="10658">
                  <c:v>33777</c:v>
                </c:pt>
                <c:pt idx="10659">
                  <c:v>33778</c:v>
                </c:pt>
                <c:pt idx="10660">
                  <c:v>33779</c:v>
                </c:pt>
                <c:pt idx="10661">
                  <c:v>33780</c:v>
                </c:pt>
                <c:pt idx="10662">
                  <c:v>33781</c:v>
                </c:pt>
                <c:pt idx="10663">
                  <c:v>33784</c:v>
                </c:pt>
                <c:pt idx="10664">
                  <c:v>33785</c:v>
                </c:pt>
                <c:pt idx="10665">
                  <c:v>33786</c:v>
                </c:pt>
                <c:pt idx="10666">
                  <c:v>33787</c:v>
                </c:pt>
                <c:pt idx="10667">
                  <c:v>33791</c:v>
                </c:pt>
                <c:pt idx="10668">
                  <c:v>33792</c:v>
                </c:pt>
                <c:pt idx="10669">
                  <c:v>33793</c:v>
                </c:pt>
                <c:pt idx="10670">
                  <c:v>33794</c:v>
                </c:pt>
                <c:pt idx="10671">
                  <c:v>33795</c:v>
                </c:pt>
                <c:pt idx="10672">
                  <c:v>33798</c:v>
                </c:pt>
                <c:pt idx="10673">
                  <c:v>33799</c:v>
                </c:pt>
                <c:pt idx="10674">
                  <c:v>33800</c:v>
                </c:pt>
                <c:pt idx="10675">
                  <c:v>33801</c:v>
                </c:pt>
                <c:pt idx="10676">
                  <c:v>33802</c:v>
                </c:pt>
                <c:pt idx="10677">
                  <c:v>33805</c:v>
                </c:pt>
                <c:pt idx="10678">
                  <c:v>33806</c:v>
                </c:pt>
                <c:pt idx="10679">
                  <c:v>33807</c:v>
                </c:pt>
                <c:pt idx="10680">
                  <c:v>33808</c:v>
                </c:pt>
                <c:pt idx="10681">
                  <c:v>33809</c:v>
                </c:pt>
                <c:pt idx="10682">
                  <c:v>33812</c:v>
                </c:pt>
                <c:pt idx="10683">
                  <c:v>33813</c:v>
                </c:pt>
                <c:pt idx="10684">
                  <c:v>33814</c:v>
                </c:pt>
                <c:pt idx="10685">
                  <c:v>33815</c:v>
                </c:pt>
                <c:pt idx="10686">
                  <c:v>33816</c:v>
                </c:pt>
                <c:pt idx="10687">
                  <c:v>33819</c:v>
                </c:pt>
                <c:pt idx="10688">
                  <c:v>33820</c:v>
                </c:pt>
                <c:pt idx="10689">
                  <c:v>33821</c:v>
                </c:pt>
                <c:pt idx="10690">
                  <c:v>33822</c:v>
                </c:pt>
                <c:pt idx="10691">
                  <c:v>33823</c:v>
                </c:pt>
                <c:pt idx="10692">
                  <c:v>33826</c:v>
                </c:pt>
                <c:pt idx="10693">
                  <c:v>33827</c:v>
                </c:pt>
                <c:pt idx="10694">
                  <c:v>33828</c:v>
                </c:pt>
                <c:pt idx="10695">
                  <c:v>33829</c:v>
                </c:pt>
                <c:pt idx="10696">
                  <c:v>33830</c:v>
                </c:pt>
                <c:pt idx="10697">
                  <c:v>33833</c:v>
                </c:pt>
                <c:pt idx="10698">
                  <c:v>33834</c:v>
                </c:pt>
                <c:pt idx="10699">
                  <c:v>33835</c:v>
                </c:pt>
                <c:pt idx="10700">
                  <c:v>33836</c:v>
                </c:pt>
                <c:pt idx="10701">
                  <c:v>33837</c:v>
                </c:pt>
                <c:pt idx="10702">
                  <c:v>33840</c:v>
                </c:pt>
                <c:pt idx="10703">
                  <c:v>33841</c:v>
                </c:pt>
                <c:pt idx="10704">
                  <c:v>33842</c:v>
                </c:pt>
                <c:pt idx="10705">
                  <c:v>33843</c:v>
                </c:pt>
                <c:pt idx="10706">
                  <c:v>33844</c:v>
                </c:pt>
                <c:pt idx="10707">
                  <c:v>33847</c:v>
                </c:pt>
                <c:pt idx="10708">
                  <c:v>33848</c:v>
                </c:pt>
                <c:pt idx="10709">
                  <c:v>33849</c:v>
                </c:pt>
                <c:pt idx="10710">
                  <c:v>33850</c:v>
                </c:pt>
                <c:pt idx="10711">
                  <c:v>33851</c:v>
                </c:pt>
                <c:pt idx="10712">
                  <c:v>33855</c:v>
                </c:pt>
                <c:pt idx="10713">
                  <c:v>33856</c:v>
                </c:pt>
                <c:pt idx="10714">
                  <c:v>33857</c:v>
                </c:pt>
                <c:pt idx="10715">
                  <c:v>33858</c:v>
                </c:pt>
                <c:pt idx="10716">
                  <c:v>33861</c:v>
                </c:pt>
                <c:pt idx="10717">
                  <c:v>33862</c:v>
                </c:pt>
                <c:pt idx="10718">
                  <c:v>33863</c:v>
                </c:pt>
                <c:pt idx="10719">
                  <c:v>33864</c:v>
                </c:pt>
                <c:pt idx="10720">
                  <c:v>33865</c:v>
                </c:pt>
                <c:pt idx="10721">
                  <c:v>33868</c:v>
                </c:pt>
                <c:pt idx="10722">
                  <c:v>33869</c:v>
                </c:pt>
                <c:pt idx="10723">
                  <c:v>33870</c:v>
                </c:pt>
                <c:pt idx="10724">
                  <c:v>33871</c:v>
                </c:pt>
                <c:pt idx="10725">
                  <c:v>33872</c:v>
                </c:pt>
                <c:pt idx="10726">
                  <c:v>33875</c:v>
                </c:pt>
                <c:pt idx="10727">
                  <c:v>33876</c:v>
                </c:pt>
                <c:pt idx="10728">
                  <c:v>33877</c:v>
                </c:pt>
                <c:pt idx="10729">
                  <c:v>33878</c:v>
                </c:pt>
                <c:pt idx="10730">
                  <c:v>33879</c:v>
                </c:pt>
                <c:pt idx="10731">
                  <c:v>33882</c:v>
                </c:pt>
                <c:pt idx="10732">
                  <c:v>33883</c:v>
                </c:pt>
                <c:pt idx="10733">
                  <c:v>33884</c:v>
                </c:pt>
                <c:pt idx="10734">
                  <c:v>33885</c:v>
                </c:pt>
                <c:pt idx="10735">
                  <c:v>33886</c:v>
                </c:pt>
                <c:pt idx="10736">
                  <c:v>33889</c:v>
                </c:pt>
                <c:pt idx="10737">
                  <c:v>33890</c:v>
                </c:pt>
                <c:pt idx="10738">
                  <c:v>33891</c:v>
                </c:pt>
                <c:pt idx="10739">
                  <c:v>33892</c:v>
                </c:pt>
                <c:pt idx="10740">
                  <c:v>33893</c:v>
                </c:pt>
                <c:pt idx="10741">
                  <c:v>33896</c:v>
                </c:pt>
                <c:pt idx="10742">
                  <c:v>33897</c:v>
                </c:pt>
                <c:pt idx="10743">
                  <c:v>33898</c:v>
                </c:pt>
                <c:pt idx="10744">
                  <c:v>33899</c:v>
                </c:pt>
                <c:pt idx="10745">
                  <c:v>33900</c:v>
                </c:pt>
                <c:pt idx="10746">
                  <c:v>33903</c:v>
                </c:pt>
                <c:pt idx="10747">
                  <c:v>33904</c:v>
                </c:pt>
                <c:pt idx="10748">
                  <c:v>33905</c:v>
                </c:pt>
                <c:pt idx="10749">
                  <c:v>33906</c:v>
                </c:pt>
                <c:pt idx="10750">
                  <c:v>33907</c:v>
                </c:pt>
                <c:pt idx="10751">
                  <c:v>33910</c:v>
                </c:pt>
                <c:pt idx="10752">
                  <c:v>33911</c:v>
                </c:pt>
                <c:pt idx="10753">
                  <c:v>33912</c:v>
                </c:pt>
                <c:pt idx="10754">
                  <c:v>33913</c:v>
                </c:pt>
                <c:pt idx="10755">
                  <c:v>33914</c:v>
                </c:pt>
                <c:pt idx="10756">
                  <c:v>33917</c:v>
                </c:pt>
                <c:pt idx="10757">
                  <c:v>33918</c:v>
                </c:pt>
                <c:pt idx="10758">
                  <c:v>33919</c:v>
                </c:pt>
                <c:pt idx="10759">
                  <c:v>33920</c:v>
                </c:pt>
                <c:pt idx="10760">
                  <c:v>33921</c:v>
                </c:pt>
                <c:pt idx="10761">
                  <c:v>33924</c:v>
                </c:pt>
                <c:pt idx="10762">
                  <c:v>33925</c:v>
                </c:pt>
                <c:pt idx="10763">
                  <c:v>33926</c:v>
                </c:pt>
                <c:pt idx="10764">
                  <c:v>33927</c:v>
                </c:pt>
                <c:pt idx="10765">
                  <c:v>33928</c:v>
                </c:pt>
                <c:pt idx="10766">
                  <c:v>33931</c:v>
                </c:pt>
                <c:pt idx="10767">
                  <c:v>33932</c:v>
                </c:pt>
                <c:pt idx="10768">
                  <c:v>33933</c:v>
                </c:pt>
                <c:pt idx="10769">
                  <c:v>33935</c:v>
                </c:pt>
                <c:pt idx="10770">
                  <c:v>33938</c:v>
                </c:pt>
                <c:pt idx="10771">
                  <c:v>33939</c:v>
                </c:pt>
                <c:pt idx="10772">
                  <c:v>33940</c:v>
                </c:pt>
                <c:pt idx="10773">
                  <c:v>33941</c:v>
                </c:pt>
                <c:pt idx="10774">
                  <c:v>33942</c:v>
                </c:pt>
                <c:pt idx="10775">
                  <c:v>33945</c:v>
                </c:pt>
                <c:pt idx="10776">
                  <c:v>33946</c:v>
                </c:pt>
                <c:pt idx="10777">
                  <c:v>33947</c:v>
                </c:pt>
                <c:pt idx="10778">
                  <c:v>33948</c:v>
                </c:pt>
                <c:pt idx="10779">
                  <c:v>33949</c:v>
                </c:pt>
                <c:pt idx="10780">
                  <c:v>33952</c:v>
                </c:pt>
                <c:pt idx="10781">
                  <c:v>33953</c:v>
                </c:pt>
                <c:pt idx="10782">
                  <c:v>33954</c:v>
                </c:pt>
                <c:pt idx="10783">
                  <c:v>33955</c:v>
                </c:pt>
                <c:pt idx="10784">
                  <c:v>33956</c:v>
                </c:pt>
                <c:pt idx="10785">
                  <c:v>33959</c:v>
                </c:pt>
                <c:pt idx="10786">
                  <c:v>33960</c:v>
                </c:pt>
                <c:pt idx="10787">
                  <c:v>33961</c:v>
                </c:pt>
                <c:pt idx="10788">
                  <c:v>33962</c:v>
                </c:pt>
                <c:pt idx="10789">
                  <c:v>33966</c:v>
                </c:pt>
                <c:pt idx="10790">
                  <c:v>33967</c:v>
                </c:pt>
                <c:pt idx="10791">
                  <c:v>33968</c:v>
                </c:pt>
                <c:pt idx="10792">
                  <c:v>33969</c:v>
                </c:pt>
                <c:pt idx="10793">
                  <c:v>33973</c:v>
                </c:pt>
                <c:pt idx="10794">
                  <c:v>33974</c:v>
                </c:pt>
                <c:pt idx="10795">
                  <c:v>33975</c:v>
                </c:pt>
                <c:pt idx="10796">
                  <c:v>33976</c:v>
                </c:pt>
                <c:pt idx="10797">
                  <c:v>33977</c:v>
                </c:pt>
                <c:pt idx="10798">
                  <c:v>33980</c:v>
                </c:pt>
                <c:pt idx="10799">
                  <c:v>33981</c:v>
                </c:pt>
                <c:pt idx="10800">
                  <c:v>33982</c:v>
                </c:pt>
                <c:pt idx="10801">
                  <c:v>33983</c:v>
                </c:pt>
                <c:pt idx="10802">
                  <c:v>33984</c:v>
                </c:pt>
                <c:pt idx="10803">
                  <c:v>33987</c:v>
                </c:pt>
                <c:pt idx="10804">
                  <c:v>33988</c:v>
                </c:pt>
                <c:pt idx="10805">
                  <c:v>33989</c:v>
                </c:pt>
                <c:pt idx="10806">
                  <c:v>33990</c:v>
                </c:pt>
                <c:pt idx="10807">
                  <c:v>33991</c:v>
                </c:pt>
                <c:pt idx="10808">
                  <c:v>33994</c:v>
                </c:pt>
                <c:pt idx="10809">
                  <c:v>33995</c:v>
                </c:pt>
                <c:pt idx="10810">
                  <c:v>33996</c:v>
                </c:pt>
                <c:pt idx="10811">
                  <c:v>33997</c:v>
                </c:pt>
                <c:pt idx="10812">
                  <c:v>33998</c:v>
                </c:pt>
                <c:pt idx="10813">
                  <c:v>34001</c:v>
                </c:pt>
                <c:pt idx="10814">
                  <c:v>34002</c:v>
                </c:pt>
                <c:pt idx="10815">
                  <c:v>34003</c:v>
                </c:pt>
                <c:pt idx="10816">
                  <c:v>34004</c:v>
                </c:pt>
                <c:pt idx="10817">
                  <c:v>34005</c:v>
                </c:pt>
                <c:pt idx="10818">
                  <c:v>34008</c:v>
                </c:pt>
                <c:pt idx="10819">
                  <c:v>34009</c:v>
                </c:pt>
                <c:pt idx="10820">
                  <c:v>34010</c:v>
                </c:pt>
                <c:pt idx="10821">
                  <c:v>34011</c:v>
                </c:pt>
                <c:pt idx="10822">
                  <c:v>34012</c:v>
                </c:pt>
                <c:pt idx="10823">
                  <c:v>34016</c:v>
                </c:pt>
                <c:pt idx="10824">
                  <c:v>34017</c:v>
                </c:pt>
                <c:pt idx="10825">
                  <c:v>34018</c:v>
                </c:pt>
                <c:pt idx="10826">
                  <c:v>34019</c:v>
                </c:pt>
                <c:pt idx="10827">
                  <c:v>34022</c:v>
                </c:pt>
                <c:pt idx="10828">
                  <c:v>34023</c:v>
                </c:pt>
                <c:pt idx="10829">
                  <c:v>34024</c:v>
                </c:pt>
                <c:pt idx="10830">
                  <c:v>34025</c:v>
                </c:pt>
                <c:pt idx="10831">
                  <c:v>34026</c:v>
                </c:pt>
                <c:pt idx="10832">
                  <c:v>34029</c:v>
                </c:pt>
                <c:pt idx="10833">
                  <c:v>34030</c:v>
                </c:pt>
                <c:pt idx="10834">
                  <c:v>34031</c:v>
                </c:pt>
                <c:pt idx="10835">
                  <c:v>34032</c:v>
                </c:pt>
                <c:pt idx="10836">
                  <c:v>34033</c:v>
                </c:pt>
                <c:pt idx="10837">
                  <c:v>34036</c:v>
                </c:pt>
                <c:pt idx="10838">
                  <c:v>34037</c:v>
                </c:pt>
                <c:pt idx="10839">
                  <c:v>34038</c:v>
                </c:pt>
                <c:pt idx="10840">
                  <c:v>34039</c:v>
                </c:pt>
                <c:pt idx="10841">
                  <c:v>34040</c:v>
                </c:pt>
                <c:pt idx="10842">
                  <c:v>34043</c:v>
                </c:pt>
                <c:pt idx="10843">
                  <c:v>34044</c:v>
                </c:pt>
                <c:pt idx="10844">
                  <c:v>34045</c:v>
                </c:pt>
                <c:pt idx="10845">
                  <c:v>34046</c:v>
                </c:pt>
                <c:pt idx="10846">
                  <c:v>34047</c:v>
                </c:pt>
                <c:pt idx="10847">
                  <c:v>34050</c:v>
                </c:pt>
                <c:pt idx="10848">
                  <c:v>34051</c:v>
                </c:pt>
                <c:pt idx="10849">
                  <c:v>34052</c:v>
                </c:pt>
                <c:pt idx="10850">
                  <c:v>34053</c:v>
                </c:pt>
                <c:pt idx="10851">
                  <c:v>34054</c:v>
                </c:pt>
                <c:pt idx="10852">
                  <c:v>34057</c:v>
                </c:pt>
                <c:pt idx="10853">
                  <c:v>34058</c:v>
                </c:pt>
                <c:pt idx="10854">
                  <c:v>34059</c:v>
                </c:pt>
                <c:pt idx="10855">
                  <c:v>34060</c:v>
                </c:pt>
                <c:pt idx="10856">
                  <c:v>34061</c:v>
                </c:pt>
                <c:pt idx="10857">
                  <c:v>34064</c:v>
                </c:pt>
                <c:pt idx="10858">
                  <c:v>34065</c:v>
                </c:pt>
                <c:pt idx="10859">
                  <c:v>34066</c:v>
                </c:pt>
                <c:pt idx="10860">
                  <c:v>34067</c:v>
                </c:pt>
                <c:pt idx="10861">
                  <c:v>34071</c:v>
                </c:pt>
                <c:pt idx="10862">
                  <c:v>34072</c:v>
                </c:pt>
                <c:pt idx="10863">
                  <c:v>34073</c:v>
                </c:pt>
                <c:pt idx="10864">
                  <c:v>34074</c:v>
                </c:pt>
                <c:pt idx="10865">
                  <c:v>34075</c:v>
                </c:pt>
                <c:pt idx="10866">
                  <c:v>34078</c:v>
                </c:pt>
                <c:pt idx="10867">
                  <c:v>34079</c:v>
                </c:pt>
                <c:pt idx="10868">
                  <c:v>34080</c:v>
                </c:pt>
                <c:pt idx="10869">
                  <c:v>34081</c:v>
                </c:pt>
                <c:pt idx="10870">
                  <c:v>34082</c:v>
                </c:pt>
                <c:pt idx="10871">
                  <c:v>34085</c:v>
                </c:pt>
                <c:pt idx="10872">
                  <c:v>34086</c:v>
                </c:pt>
                <c:pt idx="10873">
                  <c:v>34087</c:v>
                </c:pt>
                <c:pt idx="10874">
                  <c:v>34088</c:v>
                </c:pt>
                <c:pt idx="10875">
                  <c:v>34089</c:v>
                </c:pt>
                <c:pt idx="10876">
                  <c:v>34092</c:v>
                </c:pt>
                <c:pt idx="10877">
                  <c:v>34093</c:v>
                </c:pt>
                <c:pt idx="10878">
                  <c:v>34094</c:v>
                </c:pt>
                <c:pt idx="10879">
                  <c:v>34095</c:v>
                </c:pt>
                <c:pt idx="10880">
                  <c:v>34096</c:v>
                </c:pt>
                <c:pt idx="10881">
                  <c:v>34099</c:v>
                </c:pt>
                <c:pt idx="10882">
                  <c:v>34100</c:v>
                </c:pt>
                <c:pt idx="10883">
                  <c:v>34101</c:v>
                </c:pt>
                <c:pt idx="10884">
                  <c:v>34102</c:v>
                </c:pt>
                <c:pt idx="10885">
                  <c:v>34103</c:v>
                </c:pt>
                <c:pt idx="10886">
                  <c:v>34106</c:v>
                </c:pt>
                <c:pt idx="10887">
                  <c:v>34107</c:v>
                </c:pt>
                <c:pt idx="10888">
                  <c:v>34108</c:v>
                </c:pt>
                <c:pt idx="10889">
                  <c:v>34109</c:v>
                </c:pt>
                <c:pt idx="10890">
                  <c:v>34110</c:v>
                </c:pt>
                <c:pt idx="10891">
                  <c:v>34113</c:v>
                </c:pt>
                <c:pt idx="10892">
                  <c:v>34114</c:v>
                </c:pt>
                <c:pt idx="10893">
                  <c:v>34115</c:v>
                </c:pt>
                <c:pt idx="10894">
                  <c:v>34116</c:v>
                </c:pt>
                <c:pt idx="10895">
                  <c:v>34117</c:v>
                </c:pt>
                <c:pt idx="10896">
                  <c:v>34121</c:v>
                </c:pt>
                <c:pt idx="10897">
                  <c:v>34122</c:v>
                </c:pt>
                <c:pt idx="10898">
                  <c:v>34123</c:v>
                </c:pt>
                <c:pt idx="10899">
                  <c:v>34124</c:v>
                </c:pt>
                <c:pt idx="10900">
                  <c:v>34127</c:v>
                </c:pt>
                <c:pt idx="10901">
                  <c:v>34128</c:v>
                </c:pt>
                <c:pt idx="10902">
                  <c:v>34129</c:v>
                </c:pt>
                <c:pt idx="10903">
                  <c:v>34130</c:v>
                </c:pt>
                <c:pt idx="10904">
                  <c:v>34131</c:v>
                </c:pt>
                <c:pt idx="10905">
                  <c:v>34134</c:v>
                </c:pt>
                <c:pt idx="10906">
                  <c:v>34135</c:v>
                </c:pt>
                <c:pt idx="10907">
                  <c:v>34136</c:v>
                </c:pt>
                <c:pt idx="10908">
                  <c:v>34137</c:v>
                </c:pt>
                <c:pt idx="10909">
                  <c:v>34138</c:v>
                </c:pt>
                <c:pt idx="10910">
                  <c:v>34141</c:v>
                </c:pt>
                <c:pt idx="10911">
                  <c:v>34142</c:v>
                </c:pt>
                <c:pt idx="10912">
                  <c:v>34143</c:v>
                </c:pt>
                <c:pt idx="10913">
                  <c:v>34144</c:v>
                </c:pt>
                <c:pt idx="10914">
                  <c:v>34145</c:v>
                </c:pt>
                <c:pt idx="10915">
                  <c:v>34148</c:v>
                </c:pt>
                <c:pt idx="10916">
                  <c:v>34149</c:v>
                </c:pt>
                <c:pt idx="10917">
                  <c:v>34150</c:v>
                </c:pt>
                <c:pt idx="10918">
                  <c:v>34151</c:v>
                </c:pt>
                <c:pt idx="10919">
                  <c:v>34152</c:v>
                </c:pt>
                <c:pt idx="10920">
                  <c:v>34156</c:v>
                </c:pt>
                <c:pt idx="10921">
                  <c:v>34157</c:v>
                </c:pt>
                <c:pt idx="10922">
                  <c:v>34158</c:v>
                </c:pt>
                <c:pt idx="10923">
                  <c:v>34159</c:v>
                </c:pt>
                <c:pt idx="10924">
                  <c:v>34162</c:v>
                </c:pt>
                <c:pt idx="10925">
                  <c:v>34163</c:v>
                </c:pt>
                <c:pt idx="10926">
                  <c:v>34164</c:v>
                </c:pt>
                <c:pt idx="10927">
                  <c:v>34165</c:v>
                </c:pt>
                <c:pt idx="10928">
                  <c:v>34166</c:v>
                </c:pt>
                <c:pt idx="10929">
                  <c:v>34169</c:v>
                </c:pt>
                <c:pt idx="10930">
                  <c:v>34170</c:v>
                </c:pt>
                <c:pt idx="10931">
                  <c:v>34171</c:v>
                </c:pt>
                <c:pt idx="10932">
                  <c:v>34172</c:v>
                </c:pt>
                <c:pt idx="10933">
                  <c:v>34173</c:v>
                </c:pt>
                <c:pt idx="10934">
                  <c:v>34176</c:v>
                </c:pt>
                <c:pt idx="10935">
                  <c:v>34177</c:v>
                </c:pt>
                <c:pt idx="10936">
                  <c:v>34178</c:v>
                </c:pt>
                <c:pt idx="10937">
                  <c:v>34179</c:v>
                </c:pt>
                <c:pt idx="10938">
                  <c:v>34180</c:v>
                </c:pt>
                <c:pt idx="10939">
                  <c:v>34183</c:v>
                </c:pt>
                <c:pt idx="10940">
                  <c:v>34184</c:v>
                </c:pt>
                <c:pt idx="10941">
                  <c:v>34185</c:v>
                </c:pt>
                <c:pt idx="10942">
                  <c:v>34186</c:v>
                </c:pt>
                <c:pt idx="10943">
                  <c:v>34187</c:v>
                </c:pt>
                <c:pt idx="10944">
                  <c:v>34190</c:v>
                </c:pt>
                <c:pt idx="10945">
                  <c:v>34191</c:v>
                </c:pt>
                <c:pt idx="10946">
                  <c:v>34192</c:v>
                </c:pt>
                <c:pt idx="10947">
                  <c:v>34193</c:v>
                </c:pt>
                <c:pt idx="10948">
                  <c:v>34194</c:v>
                </c:pt>
                <c:pt idx="10949">
                  <c:v>34197</c:v>
                </c:pt>
                <c:pt idx="10950">
                  <c:v>34198</c:v>
                </c:pt>
                <c:pt idx="10951">
                  <c:v>34199</c:v>
                </c:pt>
                <c:pt idx="10952">
                  <c:v>34200</c:v>
                </c:pt>
                <c:pt idx="10953">
                  <c:v>34201</c:v>
                </c:pt>
                <c:pt idx="10954">
                  <c:v>34204</c:v>
                </c:pt>
                <c:pt idx="10955">
                  <c:v>34205</c:v>
                </c:pt>
                <c:pt idx="10956">
                  <c:v>34206</c:v>
                </c:pt>
                <c:pt idx="10957">
                  <c:v>34207</c:v>
                </c:pt>
                <c:pt idx="10958">
                  <c:v>34208</c:v>
                </c:pt>
                <c:pt idx="10959">
                  <c:v>34211</c:v>
                </c:pt>
                <c:pt idx="10960">
                  <c:v>34212</c:v>
                </c:pt>
                <c:pt idx="10961">
                  <c:v>34213</c:v>
                </c:pt>
                <c:pt idx="10962">
                  <c:v>34214</c:v>
                </c:pt>
                <c:pt idx="10963">
                  <c:v>34215</c:v>
                </c:pt>
                <c:pt idx="10964">
                  <c:v>34219</c:v>
                </c:pt>
                <c:pt idx="10965">
                  <c:v>34220</c:v>
                </c:pt>
                <c:pt idx="10966">
                  <c:v>34221</c:v>
                </c:pt>
                <c:pt idx="10967">
                  <c:v>34222</c:v>
                </c:pt>
                <c:pt idx="10968">
                  <c:v>34225</c:v>
                </c:pt>
                <c:pt idx="10969">
                  <c:v>34226</c:v>
                </c:pt>
                <c:pt idx="10970">
                  <c:v>34227</c:v>
                </c:pt>
                <c:pt idx="10971">
                  <c:v>34228</c:v>
                </c:pt>
                <c:pt idx="10972">
                  <c:v>34229</c:v>
                </c:pt>
                <c:pt idx="10973">
                  <c:v>34232</c:v>
                </c:pt>
                <c:pt idx="10974">
                  <c:v>34233</c:v>
                </c:pt>
                <c:pt idx="10975">
                  <c:v>34234</c:v>
                </c:pt>
                <c:pt idx="10976">
                  <c:v>34235</c:v>
                </c:pt>
                <c:pt idx="10977">
                  <c:v>34236</c:v>
                </c:pt>
                <c:pt idx="10978">
                  <c:v>34239</c:v>
                </c:pt>
                <c:pt idx="10979">
                  <c:v>34240</c:v>
                </c:pt>
                <c:pt idx="10980">
                  <c:v>34241</c:v>
                </c:pt>
                <c:pt idx="10981">
                  <c:v>34242</c:v>
                </c:pt>
                <c:pt idx="10982">
                  <c:v>34243</c:v>
                </c:pt>
                <c:pt idx="10983">
                  <c:v>34246</c:v>
                </c:pt>
                <c:pt idx="10984">
                  <c:v>34247</c:v>
                </c:pt>
                <c:pt idx="10985">
                  <c:v>34248</c:v>
                </c:pt>
                <c:pt idx="10986">
                  <c:v>34249</c:v>
                </c:pt>
                <c:pt idx="10987">
                  <c:v>34250</c:v>
                </c:pt>
                <c:pt idx="10988">
                  <c:v>34253</c:v>
                </c:pt>
                <c:pt idx="10989">
                  <c:v>34254</c:v>
                </c:pt>
                <c:pt idx="10990">
                  <c:v>34255</c:v>
                </c:pt>
                <c:pt idx="10991">
                  <c:v>34256</c:v>
                </c:pt>
                <c:pt idx="10992">
                  <c:v>34257</c:v>
                </c:pt>
                <c:pt idx="10993">
                  <c:v>34260</c:v>
                </c:pt>
                <c:pt idx="10994">
                  <c:v>34261</c:v>
                </c:pt>
                <c:pt idx="10995">
                  <c:v>34262</c:v>
                </c:pt>
                <c:pt idx="10996">
                  <c:v>34263</c:v>
                </c:pt>
                <c:pt idx="10997">
                  <c:v>34264</c:v>
                </c:pt>
                <c:pt idx="10998">
                  <c:v>34267</c:v>
                </c:pt>
                <c:pt idx="10999">
                  <c:v>34268</c:v>
                </c:pt>
                <c:pt idx="11000">
                  <c:v>34269</c:v>
                </c:pt>
                <c:pt idx="11001">
                  <c:v>34270</c:v>
                </c:pt>
                <c:pt idx="11002">
                  <c:v>34271</c:v>
                </c:pt>
                <c:pt idx="11003">
                  <c:v>34274</c:v>
                </c:pt>
                <c:pt idx="11004">
                  <c:v>34275</c:v>
                </c:pt>
                <c:pt idx="11005">
                  <c:v>34276</c:v>
                </c:pt>
                <c:pt idx="11006">
                  <c:v>34277</c:v>
                </c:pt>
                <c:pt idx="11007">
                  <c:v>34278</c:v>
                </c:pt>
                <c:pt idx="11008">
                  <c:v>34281</c:v>
                </c:pt>
                <c:pt idx="11009">
                  <c:v>34282</c:v>
                </c:pt>
                <c:pt idx="11010">
                  <c:v>34283</c:v>
                </c:pt>
                <c:pt idx="11011">
                  <c:v>34284</c:v>
                </c:pt>
                <c:pt idx="11012">
                  <c:v>34285</c:v>
                </c:pt>
                <c:pt idx="11013">
                  <c:v>34288</c:v>
                </c:pt>
                <c:pt idx="11014">
                  <c:v>34289</c:v>
                </c:pt>
                <c:pt idx="11015">
                  <c:v>34290</c:v>
                </c:pt>
                <c:pt idx="11016">
                  <c:v>34291</c:v>
                </c:pt>
                <c:pt idx="11017">
                  <c:v>34292</c:v>
                </c:pt>
                <c:pt idx="11018">
                  <c:v>34295</c:v>
                </c:pt>
                <c:pt idx="11019">
                  <c:v>34296</c:v>
                </c:pt>
                <c:pt idx="11020">
                  <c:v>34297</c:v>
                </c:pt>
                <c:pt idx="11021">
                  <c:v>34299</c:v>
                </c:pt>
                <c:pt idx="11022">
                  <c:v>34302</c:v>
                </c:pt>
                <c:pt idx="11023">
                  <c:v>34303</c:v>
                </c:pt>
                <c:pt idx="11024">
                  <c:v>34304</c:v>
                </c:pt>
                <c:pt idx="11025">
                  <c:v>34305</c:v>
                </c:pt>
                <c:pt idx="11026">
                  <c:v>34306</c:v>
                </c:pt>
                <c:pt idx="11027">
                  <c:v>34309</c:v>
                </c:pt>
                <c:pt idx="11028">
                  <c:v>34310</c:v>
                </c:pt>
                <c:pt idx="11029">
                  <c:v>34311</c:v>
                </c:pt>
                <c:pt idx="11030">
                  <c:v>34312</c:v>
                </c:pt>
                <c:pt idx="11031">
                  <c:v>34313</c:v>
                </c:pt>
                <c:pt idx="11032">
                  <c:v>34316</c:v>
                </c:pt>
                <c:pt idx="11033">
                  <c:v>34317</c:v>
                </c:pt>
                <c:pt idx="11034">
                  <c:v>34318</c:v>
                </c:pt>
                <c:pt idx="11035">
                  <c:v>34319</c:v>
                </c:pt>
                <c:pt idx="11036">
                  <c:v>34320</c:v>
                </c:pt>
                <c:pt idx="11037">
                  <c:v>34323</c:v>
                </c:pt>
                <c:pt idx="11038">
                  <c:v>34324</c:v>
                </c:pt>
                <c:pt idx="11039">
                  <c:v>34325</c:v>
                </c:pt>
                <c:pt idx="11040">
                  <c:v>34326</c:v>
                </c:pt>
                <c:pt idx="11041">
                  <c:v>34330</c:v>
                </c:pt>
                <c:pt idx="11042">
                  <c:v>34331</c:v>
                </c:pt>
                <c:pt idx="11043">
                  <c:v>34332</c:v>
                </c:pt>
                <c:pt idx="11044">
                  <c:v>34333</c:v>
                </c:pt>
                <c:pt idx="11045">
                  <c:v>34334</c:v>
                </c:pt>
                <c:pt idx="11046">
                  <c:v>34337</c:v>
                </c:pt>
                <c:pt idx="11047">
                  <c:v>34338</c:v>
                </c:pt>
                <c:pt idx="11048">
                  <c:v>34339</c:v>
                </c:pt>
                <c:pt idx="11049">
                  <c:v>34340</c:v>
                </c:pt>
                <c:pt idx="11050">
                  <c:v>34341</c:v>
                </c:pt>
                <c:pt idx="11051">
                  <c:v>34344</c:v>
                </c:pt>
                <c:pt idx="11052">
                  <c:v>34345</c:v>
                </c:pt>
                <c:pt idx="11053">
                  <c:v>34346</c:v>
                </c:pt>
                <c:pt idx="11054">
                  <c:v>34347</c:v>
                </c:pt>
                <c:pt idx="11055">
                  <c:v>34348</c:v>
                </c:pt>
                <c:pt idx="11056">
                  <c:v>34351</c:v>
                </c:pt>
                <c:pt idx="11057">
                  <c:v>34352</c:v>
                </c:pt>
                <c:pt idx="11058">
                  <c:v>34353</c:v>
                </c:pt>
                <c:pt idx="11059">
                  <c:v>34354</c:v>
                </c:pt>
                <c:pt idx="11060">
                  <c:v>34355</c:v>
                </c:pt>
                <c:pt idx="11061">
                  <c:v>34358</c:v>
                </c:pt>
                <c:pt idx="11062">
                  <c:v>34359</c:v>
                </c:pt>
                <c:pt idx="11063">
                  <c:v>34360</c:v>
                </c:pt>
                <c:pt idx="11064">
                  <c:v>34361</c:v>
                </c:pt>
                <c:pt idx="11065">
                  <c:v>34362</c:v>
                </c:pt>
                <c:pt idx="11066">
                  <c:v>34365</c:v>
                </c:pt>
                <c:pt idx="11067">
                  <c:v>34366</c:v>
                </c:pt>
                <c:pt idx="11068">
                  <c:v>34367</c:v>
                </c:pt>
                <c:pt idx="11069">
                  <c:v>34368</c:v>
                </c:pt>
                <c:pt idx="11070">
                  <c:v>34369</c:v>
                </c:pt>
                <c:pt idx="11071">
                  <c:v>34372</c:v>
                </c:pt>
                <c:pt idx="11072">
                  <c:v>34373</c:v>
                </c:pt>
                <c:pt idx="11073">
                  <c:v>34374</c:v>
                </c:pt>
                <c:pt idx="11074">
                  <c:v>34375</c:v>
                </c:pt>
                <c:pt idx="11075">
                  <c:v>34376</c:v>
                </c:pt>
                <c:pt idx="11076">
                  <c:v>34379</c:v>
                </c:pt>
                <c:pt idx="11077">
                  <c:v>34380</c:v>
                </c:pt>
                <c:pt idx="11078">
                  <c:v>34381</c:v>
                </c:pt>
                <c:pt idx="11079">
                  <c:v>34382</c:v>
                </c:pt>
                <c:pt idx="11080">
                  <c:v>34383</c:v>
                </c:pt>
                <c:pt idx="11081">
                  <c:v>34387</c:v>
                </c:pt>
                <c:pt idx="11082">
                  <c:v>34388</c:v>
                </c:pt>
                <c:pt idx="11083">
                  <c:v>34389</c:v>
                </c:pt>
                <c:pt idx="11084">
                  <c:v>34390</c:v>
                </c:pt>
                <c:pt idx="11085">
                  <c:v>34393</c:v>
                </c:pt>
                <c:pt idx="11086">
                  <c:v>34394</c:v>
                </c:pt>
                <c:pt idx="11087">
                  <c:v>34395</c:v>
                </c:pt>
                <c:pt idx="11088">
                  <c:v>34396</c:v>
                </c:pt>
                <c:pt idx="11089">
                  <c:v>34397</c:v>
                </c:pt>
                <c:pt idx="11090">
                  <c:v>34400</c:v>
                </c:pt>
                <c:pt idx="11091">
                  <c:v>34401</c:v>
                </c:pt>
                <c:pt idx="11092">
                  <c:v>34402</c:v>
                </c:pt>
                <c:pt idx="11093">
                  <c:v>34403</c:v>
                </c:pt>
                <c:pt idx="11094">
                  <c:v>34404</c:v>
                </c:pt>
                <c:pt idx="11095">
                  <c:v>34407</c:v>
                </c:pt>
                <c:pt idx="11096">
                  <c:v>34408</c:v>
                </c:pt>
                <c:pt idx="11097">
                  <c:v>34409</c:v>
                </c:pt>
                <c:pt idx="11098">
                  <c:v>34410</c:v>
                </c:pt>
                <c:pt idx="11099">
                  <c:v>34411</c:v>
                </c:pt>
                <c:pt idx="11100">
                  <c:v>34414</c:v>
                </c:pt>
                <c:pt idx="11101">
                  <c:v>34415</c:v>
                </c:pt>
                <c:pt idx="11102">
                  <c:v>34416</c:v>
                </c:pt>
                <c:pt idx="11103">
                  <c:v>34417</c:v>
                </c:pt>
                <c:pt idx="11104">
                  <c:v>34418</c:v>
                </c:pt>
                <c:pt idx="11105">
                  <c:v>34421</c:v>
                </c:pt>
                <c:pt idx="11106">
                  <c:v>34422</c:v>
                </c:pt>
                <c:pt idx="11107">
                  <c:v>34423</c:v>
                </c:pt>
                <c:pt idx="11108">
                  <c:v>34424</c:v>
                </c:pt>
                <c:pt idx="11109">
                  <c:v>34428</c:v>
                </c:pt>
                <c:pt idx="11110">
                  <c:v>34429</c:v>
                </c:pt>
                <c:pt idx="11111">
                  <c:v>34430</c:v>
                </c:pt>
                <c:pt idx="11112">
                  <c:v>34431</c:v>
                </c:pt>
                <c:pt idx="11113">
                  <c:v>34432</c:v>
                </c:pt>
                <c:pt idx="11114">
                  <c:v>34435</c:v>
                </c:pt>
                <c:pt idx="11115">
                  <c:v>34436</c:v>
                </c:pt>
                <c:pt idx="11116">
                  <c:v>34437</c:v>
                </c:pt>
                <c:pt idx="11117">
                  <c:v>34438</c:v>
                </c:pt>
                <c:pt idx="11118">
                  <c:v>34439</c:v>
                </c:pt>
                <c:pt idx="11119">
                  <c:v>34442</c:v>
                </c:pt>
                <c:pt idx="11120">
                  <c:v>34443</c:v>
                </c:pt>
                <c:pt idx="11121">
                  <c:v>34444</c:v>
                </c:pt>
                <c:pt idx="11122">
                  <c:v>34445</c:v>
                </c:pt>
                <c:pt idx="11123">
                  <c:v>34446</c:v>
                </c:pt>
                <c:pt idx="11124">
                  <c:v>34449</c:v>
                </c:pt>
                <c:pt idx="11125">
                  <c:v>34450</c:v>
                </c:pt>
                <c:pt idx="11126">
                  <c:v>34452</c:v>
                </c:pt>
                <c:pt idx="11127">
                  <c:v>34453</c:v>
                </c:pt>
                <c:pt idx="11128">
                  <c:v>34456</c:v>
                </c:pt>
                <c:pt idx="11129">
                  <c:v>34457</c:v>
                </c:pt>
                <c:pt idx="11130">
                  <c:v>34458</c:v>
                </c:pt>
                <c:pt idx="11131">
                  <c:v>34459</c:v>
                </c:pt>
                <c:pt idx="11132">
                  <c:v>34460</c:v>
                </c:pt>
                <c:pt idx="11133">
                  <c:v>34463</c:v>
                </c:pt>
                <c:pt idx="11134">
                  <c:v>34464</c:v>
                </c:pt>
                <c:pt idx="11135">
                  <c:v>34465</c:v>
                </c:pt>
                <c:pt idx="11136">
                  <c:v>34466</c:v>
                </c:pt>
                <c:pt idx="11137">
                  <c:v>34467</c:v>
                </c:pt>
                <c:pt idx="11138">
                  <c:v>34470</c:v>
                </c:pt>
                <c:pt idx="11139">
                  <c:v>34471</c:v>
                </c:pt>
                <c:pt idx="11140">
                  <c:v>34472</c:v>
                </c:pt>
                <c:pt idx="11141">
                  <c:v>34473</c:v>
                </c:pt>
                <c:pt idx="11142">
                  <c:v>34474</c:v>
                </c:pt>
                <c:pt idx="11143">
                  <c:v>34477</c:v>
                </c:pt>
                <c:pt idx="11144">
                  <c:v>34478</c:v>
                </c:pt>
                <c:pt idx="11145">
                  <c:v>34479</c:v>
                </c:pt>
                <c:pt idx="11146">
                  <c:v>34480</c:v>
                </c:pt>
                <c:pt idx="11147">
                  <c:v>34481</c:v>
                </c:pt>
                <c:pt idx="11148">
                  <c:v>34485</c:v>
                </c:pt>
                <c:pt idx="11149">
                  <c:v>34486</c:v>
                </c:pt>
                <c:pt idx="11150">
                  <c:v>34487</c:v>
                </c:pt>
                <c:pt idx="11151">
                  <c:v>34488</c:v>
                </c:pt>
                <c:pt idx="11152">
                  <c:v>34491</c:v>
                </c:pt>
                <c:pt idx="11153">
                  <c:v>34492</c:v>
                </c:pt>
                <c:pt idx="11154">
                  <c:v>34493</c:v>
                </c:pt>
                <c:pt idx="11155">
                  <c:v>34494</c:v>
                </c:pt>
                <c:pt idx="11156">
                  <c:v>34495</c:v>
                </c:pt>
                <c:pt idx="11157">
                  <c:v>34498</c:v>
                </c:pt>
                <c:pt idx="11158">
                  <c:v>34499</c:v>
                </c:pt>
                <c:pt idx="11159">
                  <c:v>34500</c:v>
                </c:pt>
                <c:pt idx="11160">
                  <c:v>34501</c:v>
                </c:pt>
                <c:pt idx="11161">
                  <c:v>34502</c:v>
                </c:pt>
                <c:pt idx="11162">
                  <c:v>34505</c:v>
                </c:pt>
                <c:pt idx="11163">
                  <c:v>34506</c:v>
                </c:pt>
                <c:pt idx="11164">
                  <c:v>34507</c:v>
                </c:pt>
                <c:pt idx="11165">
                  <c:v>34508</c:v>
                </c:pt>
                <c:pt idx="11166">
                  <c:v>34509</c:v>
                </c:pt>
                <c:pt idx="11167">
                  <c:v>34512</c:v>
                </c:pt>
                <c:pt idx="11168">
                  <c:v>34513</c:v>
                </c:pt>
                <c:pt idx="11169">
                  <c:v>34514</c:v>
                </c:pt>
                <c:pt idx="11170">
                  <c:v>34515</c:v>
                </c:pt>
                <c:pt idx="11171">
                  <c:v>34516</c:v>
                </c:pt>
                <c:pt idx="11172">
                  <c:v>34520</c:v>
                </c:pt>
                <c:pt idx="11173">
                  <c:v>34521</c:v>
                </c:pt>
                <c:pt idx="11174">
                  <c:v>34522</c:v>
                </c:pt>
                <c:pt idx="11175">
                  <c:v>34523</c:v>
                </c:pt>
                <c:pt idx="11176">
                  <c:v>34526</c:v>
                </c:pt>
                <c:pt idx="11177">
                  <c:v>34527</c:v>
                </c:pt>
                <c:pt idx="11178">
                  <c:v>34528</c:v>
                </c:pt>
                <c:pt idx="11179">
                  <c:v>34529</c:v>
                </c:pt>
                <c:pt idx="11180">
                  <c:v>34530</c:v>
                </c:pt>
                <c:pt idx="11181">
                  <c:v>34533</c:v>
                </c:pt>
                <c:pt idx="11182">
                  <c:v>34534</c:v>
                </c:pt>
                <c:pt idx="11183">
                  <c:v>34535</c:v>
                </c:pt>
                <c:pt idx="11184">
                  <c:v>34536</c:v>
                </c:pt>
                <c:pt idx="11185">
                  <c:v>34537</c:v>
                </c:pt>
                <c:pt idx="11186">
                  <c:v>34540</c:v>
                </c:pt>
                <c:pt idx="11187">
                  <c:v>34541</c:v>
                </c:pt>
                <c:pt idx="11188">
                  <c:v>34542</c:v>
                </c:pt>
                <c:pt idx="11189">
                  <c:v>34543</c:v>
                </c:pt>
                <c:pt idx="11190">
                  <c:v>34544</c:v>
                </c:pt>
                <c:pt idx="11191">
                  <c:v>34547</c:v>
                </c:pt>
                <c:pt idx="11192">
                  <c:v>34548</c:v>
                </c:pt>
                <c:pt idx="11193">
                  <c:v>34549</c:v>
                </c:pt>
                <c:pt idx="11194">
                  <c:v>34550</c:v>
                </c:pt>
                <c:pt idx="11195">
                  <c:v>34551</c:v>
                </c:pt>
                <c:pt idx="11196">
                  <c:v>34554</c:v>
                </c:pt>
                <c:pt idx="11197">
                  <c:v>34555</c:v>
                </c:pt>
                <c:pt idx="11198">
                  <c:v>34556</c:v>
                </c:pt>
                <c:pt idx="11199">
                  <c:v>34557</c:v>
                </c:pt>
                <c:pt idx="11200">
                  <c:v>34558</c:v>
                </c:pt>
                <c:pt idx="11201">
                  <c:v>34561</c:v>
                </c:pt>
                <c:pt idx="11202">
                  <c:v>34562</c:v>
                </c:pt>
                <c:pt idx="11203">
                  <c:v>34563</c:v>
                </c:pt>
                <c:pt idx="11204">
                  <c:v>34564</c:v>
                </c:pt>
                <c:pt idx="11205">
                  <c:v>34565</c:v>
                </c:pt>
                <c:pt idx="11206">
                  <c:v>34568</c:v>
                </c:pt>
                <c:pt idx="11207">
                  <c:v>34569</c:v>
                </c:pt>
                <c:pt idx="11208">
                  <c:v>34570</c:v>
                </c:pt>
                <c:pt idx="11209">
                  <c:v>34571</c:v>
                </c:pt>
                <c:pt idx="11210">
                  <c:v>34572</c:v>
                </c:pt>
                <c:pt idx="11211">
                  <c:v>34575</c:v>
                </c:pt>
                <c:pt idx="11212">
                  <c:v>34576</c:v>
                </c:pt>
                <c:pt idx="11213">
                  <c:v>34577</c:v>
                </c:pt>
                <c:pt idx="11214">
                  <c:v>34578</c:v>
                </c:pt>
                <c:pt idx="11215">
                  <c:v>34579</c:v>
                </c:pt>
                <c:pt idx="11216">
                  <c:v>34583</c:v>
                </c:pt>
                <c:pt idx="11217">
                  <c:v>34584</c:v>
                </c:pt>
                <c:pt idx="11218">
                  <c:v>34585</c:v>
                </c:pt>
                <c:pt idx="11219">
                  <c:v>34586</c:v>
                </c:pt>
                <c:pt idx="11220">
                  <c:v>34589</c:v>
                </c:pt>
                <c:pt idx="11221">
                  <c:v>34590</c:v>
                </c:pt>
                <c:pt idx="11222">
                  <c:v>34591</c:v>
                </c:pt>
                <c:pt idx="11223">
                  <c:v>34592</c:v>
                </c:pt>
                <c:pt idx="11224">
                  <c:v>34593</c:v>
                </c:pt>
                <c:pt idx="11225">
                  <c:v>34596</c:v>
                </c:pt>
                <c:pt idx="11226">
                  <c:v>34597</c:v>
                </c:pt>
                <c:pt idx="11227">
                  <c:v>34598</c:v>
                </c:pt>
                <c:pt idx="11228">
                  <c:v>34599</c:v>
                </c:pt>
                <c:pt idx="11229">
                  <c:v>34600</c:v>
                </c:pt>
                <c:pt idx="11230">
                  <c:v>34603</c:v>
                </c:pt>
                <c:pt idx="11231">
                  <c:v>34604</c:v>
                </c:pt>
                <c:pt idx="11232">
                  <c:v>34605</c:v>
                </c:pt>
                <c:pt idx="11233">
                  <c:v>34606</c:v>
                </c:pt>
                <c:pt idx="11234">
                  <c:v>34607</c:v>
                </c:pt>
                <c:pt idx="11235">
                  <c:v>34610</c:v>
                </c:pt>
                <c:pt idx="11236">
                  <c:v>34611</c:v>
                </c:pt>
                <c:pt idx="11237">
                  <c:v>34612</c:v>
                </c:pt>
                <c:pt idx="11238">
                  <c:v>34613</c:v>
                </c:pt>
                <c:pt idx="11239">
                  <c:v>34614</c:v>
                </c:pt>
                <c:pt idx="11240">
                  <c:v>34617</c:v>
                </c:pt>
                <c:pt idx="11241">
                  <c:v>34618</c:v>
                </c:pt>
                <c:pt idx="11242">
                  <c:v>34619</c:v>
                </c:pt>
                <c:pt idx="11243">
                  <c:v>34620</c:v>
                </c:pt>
                <c:pt idx="11244">
                  <c:v>34621</c:v>
                </c:pt>
                <c:pt idx="11245">
                  <c:v>34624</c:v>
                </c:pt>
                <c:pt idx="11246">
                  <c:v>34625</c:v>
                </c:pt>
                <c:pt idx="11247">
                  <c:v>34626</c:v>
                </c:pt>
                <c:pt idx="11248">
                  <c:v>34627</c:v>
                </c:pt>
                <c:pt idx="11249">
                  <c:v>34628</c:v>
                </c:pt>
                <c:pt idx="11250">
                  <c:v>34631</c:v>
                </c:pt>
                <c:pt idx="11251">
                  <c:v>34632</c:v>
                </c:pt>
                <c:pt idx="11252">
                  <c:v>34633</c:v>
                </c:pt>
                <c:pt idx="11253">
                  <c:v>34634</c:v>
                </c:pt>
                <c:pt idx="11254">
                  <c:v>34635</c:v>
                </c:pt>
                <c:pt idx="11255">
                  <c:v>34638</c:v>
                </c:pt>
                <c:pt idx="11256">
                  <c:v>34639</c:v>
                </c:pt>
                <c:pt idx="11257">
                  <c:v>34640</c:v>
                </c:pt>
                <c:pt idx="11258">
                  <c:v>34641</c:v>
                </c:pt>
                <c:pt idx="11259">
                  <c:v>34642</c:v>
                </c:pt>
                <c:pt idx="11260">
                  <c:v>34645</c:v>
                </c:pt>
                <c:pt idx="11261">
                  <c:v>34646</c:v>
                </c:pt>
                <c:pt idx="11262">
                  <c:v>34647</c:v>
                </c:pt>
                <c:pt idx="11263">
                  <c:v>34648</c:v>
                </c:pt>
                <c:pt idx="11264">
                  <c:v>34649</c:v>
                </c:pt>
                <c:pt idx="11265">
                  <c:v>34652</c:v>
                </c:pt>
                <c:pt idx="11266">
                  <c:v>34653</c:v>
                </c:pt>
                <c:pt idx="11267">
                  <c:v>34654</c:v>
                </c:pt>
                <c:pt idx="11268">
                  <c:v>34655</c:v>
                </c:pt>
                <c:pt idx="11269">
                  <c:v>34656</c:v>
                </c:pt>
                <c:pt idx="11270">
                  <c:v>34659</c:v>
                </c:pt>
                <c:pt idx="11271">
                  <c:v>34660</c:v>
                </c:pt>
                <c:pt idx="11272">
                  <c:v>34661</c:v>
                </c:pt>
                <c:pt idx="11273">
                  <c:v>34663</c:v>
                </c:pt>
                <c:pt idx="11274">
                  <c:v>34666</c:v>
                </c:pt>
                <c:pt idx="11275">
                  <c:v>34667</c:v>
                </c:pt>
                <c:pt idx="11276">
                  <c:v>34668</c:v>
                </c:pt>
                <c:pt idx="11277">
                  <c:v>34669</c:v>
                </c:pt>
                <c:pt idx="11278">
                  <c:v>34670</c:v>
                </c:pt>
                <c:pt idx="11279">
                  <c:v>34673</c:v>
                </c:pt>
                <c:pt idx="11280">
                  <c:v>34674</c:v>
                </c:pt>
                <c:pt idx="11281">
                  <c:v>34675</c:v>
                </c:pt>
                <c:pt idx="11282">
                  <c:v>34676</c:v>
                </c:pt>
                <c:pt idx="11283">
                  <c:v>34677</c:v>
                </c:pt>
                <c:pt idx="11284">
                  <c:v>34680</c:v>
                </c:pt>
                <c:pt idx="11285">
                  <c:v>34681</c:v>
                </c:pt>
                <c:pt idx="11286">
                  <c:v>34682</c:v>
                </c:pt>
                <c:pt idx="11287">
                  <c:v>34683</c:v>
                </c:pt>
                <c:pt idx="11288">
                  <c:v>34684</c:v>
                </c:pt>
                <c:pt idx="11289">
                  <c:v>34687</c:v>
                </c:pt>
                <c:pt idx="11290">
                  <c:v>34688</c:v>
                </c:pt>
                <c:pt idx="11291">
                  <c:v>34689</c:v>
                </c:pt>
                <c:pt idx="11292">
                  <c:v>34690</c:v>
                </c:pt>
                <c:pt idx="11293">
                  <c:v>34691</c:v>
                </c:pt>
                <c:pt idx="11294">
                  <c:v>34695</c:v>
                </c:pt>
                <c:pt idx="11295">
                  <c:v>34696</c:v>
                </c:pt>
                <c:pt idx="11296">
                  <c:v>34697</c:v>
                </c:pt>
                <c:pt idx="11297">
                  <c:v>34698</c:v>
                </c:pt>
                <c:pt idx="11298">
                  <c:v>34702</c:v>
                </c:pt>
                <c:pt idx="11299">
                  <c:v>34703</c:v>
                </c:pt>
                <c:pt idx="11300">
                  <c:v>34704</c:v>
                </c:pt>
                <c:pt idx="11301">
                  <c:v>34705</c:v>
                </c:pt>
                <c:pt idx="11302">
                  <c:v>34708</c:v>
                </c:pt>
                <c:pt idx="11303">
                  <c:v>34709</c:v>
                </c:pt>
                <c:pt idx="11304">
                  <c:v>34710</c:v>
                </c:pt>
                <c:pt idx="11305">
                  <c:v>34711</c:v>
                </c:pt>
                <c:pt idx="11306">
                  <c:v>34712</c:v>
                </c:pt>
                <c:pt idx="11307">
                  <c:v>34715</c:v>
                </c:pt>
                <c:pt idx="11308">
                  <c:v>34716</c:v>
                </c:pt>
                <c:pt idx="11309">
                  <c:v>34717</c:v>
                </c:pt>
                <c:pt idx="11310">
                  <c:v>34718</c:v>
                </c:pt>
                <c:pt idx="11311">
                  <c:v>34719</c:v>
                </c:pt>
                <c:pt idx="11312">
                  <c:v>34722</c:v>
                </c:pt>
                <c:pt idx="11313">
                  <c:v>34723</c:v>
                </c:pt>
                <c:pt idx="11314">
                  <c:v>34724</c:v>
                </c:pt>
                <c:pt idx="11315">
                  <c:v>34725</c:v>
                </c:pt>
                <c:pt idx="11316">
                  <c:v>34726</c:v>
                </c:pt>
                <c:pt idx="11317">
                  <c:v>34729</c:v>
                </c:pt>
                <c:pt idx="11318">
                  <c:v>34730</c:v>
                </c:pt>
                <c:pt idx="11319">
                  <c:v>34731</c:v>
                </c:pt>
                <c:pt idx="11320">
                  <c:v>34732</c:v>
                </c:pt>
                <c:pt idx="11321">
                  <c:v>34733</c:v>
                </c:pt>
                <c:pt idx="11322">
                  <c:v>34736</c:v>
                </c:pt>
                <c:pt idx="11323">
                  <c:v>34737</c:v>
                </c:pt>
                <c:pt idx="11324">
                  <c:v>34738</c:v>
                </c:pt>
                <c:pt idx="11325">
                  <c:v>34739</c:v>
                </c:pt>
                <c:pt idx="11326">
                  <c:v>34740</c:v>
                </c:pt>
                <c:pt idx="11327">
                  <c:v>34743</c:v>
                </c:pt>
                <c:pt idx="11328">
                  <c:v>34744</c:v>
                </c:pt>
                <c:pt idx="11329">
                  <c:v>34745</c:v>
                </c:pt>
                <c:pt idx="11330">
                  <c:v>34746</c:v>
                </c:pt>
                <c:pt idx="11331">
                  <c:v>34747</c:v>
                </c:pt>
                <c:pt idx="11332">
                  <c:v>34751</c:v>
                </c:pt>
                <c:pt idx="11333">
                  <c:v>34752</c:v>
                </c:pt>
                <c:pt idx="11334">
                  <c:v>34753</c:v>
                </c:pt>
                <c:pt idx="11335">
                  <c:v>34754</c:v>
                </c:pt>
                <c:pt idx="11336">
                  <c:v>34757</c:v>
                </c:pt>
                <c:pt idx="11337">
                  <c:v>34758</c:v>
                </c:pt>
                <c:pt idx="11338">
                  <c:v>34759</c:v>
                </c:pt>
                <c:pt idx="11339">
                  <c:v>34760</c:v>
                </c:pt>
                <c:pt idx="11340">
                  <c:v>34761</c:v>
                </c:pt>
                <c:pt idx="11341">
                  <c:v>34764</c:v>
                </c:pt>
                <c:pt idx="11342">
                  <c:v>34765</c:v>
                </c:pt>
                <c:pt idx="11343">
                  <c:v>34766</c:v>
                </c:pt>
                <c:pt idx="11344">
                  <c:v>34767</c:v>
                </c:pt>
                <c:pt idx="11345">
                  <c:v>34768</c:v>
                </c:pt>
                <c:pt idx="11346">
                  <c:v>34771</c:v>
                </c:pt>
                <c:pt idx="11347">
                  <c:v>34772</c:v>
                </c:pt>
                <c:pt idx="11348">
                  <c:v>34773</c:v>
                </c:pt>
                <c:pt idx="11349">
                  <c:v>34774</c:v>
                </c:pt>
                <c:pt idx="11350">
                  <c:v>34775</c:v>
                </c:pt>
                <c:pt idx="11351">
                  <c:v>34778</c:v>
                </c:pt>
                <c:pt idx="11352">
                  <c:v>34779</c:v>
                </c:pt>
                <c:pt idx="11353">
                  <c:v>34780</c:v>
                </c:pt>
                <c:pt idx="11354">
                  <c:v>34781</c:v>
                </c:pt>
                <c:pt idx="11355">
                  <c:v>34782</c:v>
                </c:pt>
                <c:pt idx="11356">
                  <c:v>34785</c:v>
                </c:pt>
                <c:pt idx="11357">
                  <c:v>34786</c:v>
                </c:pt>
                <c:pt idx="11358">
                  <c:v>34787</c:v>
                </c:pt>
                <c:pt idx="11359">
                  <c:v>34788</c:v>
                </c:pt>
                <c:pt idx="11360">
                  <c:v>34789</c:v>
                </c:pt>
                <c:pt idx="11361">
                  <c:v>34792</c:v>
                </c:pt>
                <c:pt idx="11362">
                  <c:v>34793</c:v>
                </c:pt>
                <c:pt idx="11363">
                  <c:v>34794</c:v>
                </c:pt>
                <c:pt idx="11364">
                  <c:v>34795</c:v>
                </c:pt>
                <c:pt idx="11365">
                  <c:v>34796</c:v>
                </c:pt>
                <c:pt idx="11366">
                  <c:v>34799</c:v>
                </c:pt>
                <c:pt idx="11367">
                  <c:v>34800</c:v>
                </c:pt>
                <c:pt idx="11368">
                  <c:v>34801</c:v>
                </c:pt>
                <c:pt idx="11369">
                  <c:v>34802</c:v>
                </c:pt>
                <c:pt idx="11370">
                  <c:v>34806</c:v>
                </c:pt>
                <c:pt idx="11371">
                  <c:v>34807</c:v>
                </c:pt>
                <c:pt idx="11372">
                  <c:v>34808</c:v>
                </c:pt>
                <c:pt idx="11373">
                  <c:v>34809</c:v>
                </c:pt>
                <c:pt idx="11374">
                  <c:v>34810</c:v>
                </c:pt>
                <c:pt idx="11375">
                  <c:v>34813</c:v>
                </c:pt>
                <c:pt idx="11376">
                  <c:v>34814</c:v>
                </c:pt>
                <c:pt idx="11377">
                  <c:v>34815</c:v>
                </c:pt>
                <c:pt idx="11378">
                  <c:v>34816</c:v>
                </c:pt>
                <c:pt idx="11379">
                  <c:v>34817</c:v>
                </c:pt>
                <c:pt idx="11380">
                  <c:v>34820</c:v>
                </c:pt>
                <c:pt idx="11381">
                  <c:v>34821</c:v>
                </c:pt>
                <c:pt idx="11382">
                  <c:v>34822</c:v>
                </c:pt>
                <c:pt idx="11383">
                  <c:v>34823</c:v>
                </c:pt>
                <c:pt idx="11384">
                  <c:v>34824</c:v>
                </c:pt>
                <c:pt idx="11385">
                  <c:v>34827</c:v>
                </c:pt>
                <c:pt idx="11386">
                  <c:v>34828</c:v>
                </c:pt>
                <c:pt idx="11387">
                  <c:v>34829</c:v>
                </c:pt>
                <c:pt idx="11388">
                  <c:v>34830</c:v>
                </c:pt>
                <c:pt idx="11389">
                  <c:v>34831</c:v>
                </c:pt>
                <c:pt idx="11390">
                  <c:v>34834</c:v>
                </c:pt>
                <c:pt idx="11391">
                  <c:v>34835</c:v>
                </c:pt>
                <c:pt idx="11392">
                  <c:v>34836</c:v>
                </c:pt>
                <c:pt idx="11393">
                  <c:v>34837</c:v>
                </c:pt>
                <c:pt idx="11394">
                  <c:v>34838</c:v>
                </c:pt>
                <c:pt idx="11395">
                  <c:v>34841</c:v>
                </c:pt>
                <c:pt idx="11396">
                  <c:v>34842</c:v>
                </c:pt>
                <c:pt idx="11397">
                  <c:v>34843</c:v>
                </c:pt>
                <c:pt idx="11398">
                  <c:v>34844</c:v>
                </c:pt>
                <c:pt idx="11399">
                  <c:v>34845</c:v>
                </c:pt>
                <c:pt idx="11400">
                  <c:v>34849</c:v>
                </c:pt>
                <c:pt idx="11401">
                  <c:v>34850</c:v>
                </c:pt>
                <c:pt idx="11402">
                  <c:v>34851</c:v>
                </c:pt>
                <c:pt idx="11403">
                  <c:v>34852</c:v>
                </c:pt>
                <c:pt idx="11404">
                  <c:v>34855</c:v>
                </c:pt>
                <c:pt idx="11405">
                  <c:v>34856</c:v>
                </c:pt>
                <c:pt idx="11406">
                  <c:v>34857</c:v>
                </c:pt>
                <c:pt idx="11407">
                  <c:v>34858</c:v>
                </c:pt>
                <c:pt idx="11408">
                  <c:v>34859</c:v>
                </c:pt>
                <c:pt idx="11409">
                  <c:v>34862</c:v>
                </c:pt>
                <c:pt idx="11410">
                  <c:v>34863</c:v>
                </c:pt>
                <c:pt idx="11411">
                  <c:v>34864</c:v>
                </c:pt>
                <c:pt idx="11412">
                  <c:v>34865</c:v>
                </c:pt>
                <c:pt idx="11413">
                  <c:v>34866</c:v>
                </c:pt>
                <c:pt idx="11414">
                  <c:v>34869</c:v>
                </c:pt>
                <c:pt idx="11415">
                  <c:v>34870</c:v>
                </c:pt>
                <c:pt idx="11416">
                  <c:v>34871</c:v>
                </c:pt>
                <c:pt idx="11417">
                  <c:v>34872</c:v>
                </c:pt>
                <c:pt idx="11418">
                  <c:v>34873</c:v>
                </c:pt>
                <c:pt idx="11419">
                  <c:v>34876</c:v>
                </c:pt>
                <c:pt idx="11420">
                  <c:v>34877</c:v>
                </c:pt>
                <c:pt idx="11421">
                  <c:v>34878</c:v>
                </c:pt>
                <c:pt idx="11422">
                  <c:v>34879</c:v>
                </c:pt>
                <c:pt idx="11423">
                  <c:v>34880</c:v>
                </c:pt>
                <c:pt idx="11424">
                  <c:v>34883</c:v>
                </c:pt>
                <c:pt idx="11425">
                  <c:v>34885</c:v>
                </c:pt>
                <c:pt idx="11426">
                  <c:v>34886</c:v>
                </c:pt>
                <c:pt idx="11427">
                  <c:v>34887</c:v>
                </c:pt>
                <c:pt idx="11428">
                  <c:v>34890</c:v>
                </c:pt>
                <c:pt idx="11429">
                  <c:v>34891</c:v>
                </c:pt>
                <c:pt idx="11430">
                  <c:v>34892</c:v>
                </c:pt>
                <c:pt idx="11431">
                  <c:v>34893</c:v>
                </c:pt>
                <c:pt idx="11432">
                  <c:v>34894</c:v>
                </c:pt>
                <c:pt idx="11433">
                  <c:v>34897</c:v>
                </c:pt>
                <c:pt idx="11434">
                  <c:v>34898</c:v>
                </c:pt>
                <c:pt idx="11435">
                  <c:v>34899</c:v>
                </c:pt>
                <c:pt idx="11436">
                  <c:v>34900</c:v>
                </c:pt>
                <c:pt idx="11437">
                  <c:v>34901</c:v>
                </c:pt>
                <c:pt idx="11438">
                  <c:v>34904</c:v>
                </c:pt>
                <c:pt idx="11439">
                  <c:v>34905</c:v>
                </c:pt>
                <c:pt idx="11440">
                  <c:v>34906</c:v>
                </c:pt>
                <c:pt idx="11441">
                  <c:v>34907</c:v>
                </c:pt>
                <c:pt idx="11442">
                  <c:v>34908</c:v>
                </c:pt>
                <c:pt idx="11443">
                  <c:v>34911</c:v>
                </c:pt>
                <c:pt idx="11444">
                  <c:v>34912</c:v>
                </c:pt>
                <c:pt idx="11445">
                  <c:v>34913</c:v>
                </c:pt>
                <c:pt idx="11446">
                  <c:v>34914</c:v>
                </c:pt>
                <c:pt idx="11447">
                  <c:v>34915</c:v>
                </c:pt>
                <c:pt idx="11448">
                  <c:v>34918</c:v>
                </c:pt>
                <c:pt idx="11449">
                  <c:v>34919</c:v>
                </c:pt>
                <c:pt idx="11450">
                  <c:v>34920</c:v>
                </c:pt>
                <c:pt idx="11451">
                  <c:v>34921</c:v>
                </c:pt>
                <c:pt idx="11452">
                  <c:v>34922</c:v>
                </c:pt>
                <c:pt idx="11453">
                  <c:v>34925</c:v>
                </c:pt>
                <c:pt idx="11454">
                  <c:v>34926</c:v>
                </c:pt>
                <c:pt idx="11455">
                  <c:v>34927</c:v>
                </c:pt>
                <c:pt idx="11456">
                  <c:v>34928</c:v>
                </c:pt>
                <c:pt idx="11457">
                  <c:v>34929</c:v>
                </c:pt>
                <c:pt idx="11458">
                  <c:v>34932</c:v>
                </c:pt>
                <c:pt idx="11459">
                  <c:v>34933</c:v>
                </c:pt>
                <c:pt idx="11460">
                  <c:v>34934</c:v>
                </c:pt>
                <c:pt idx="11461">
                  <c:v>34935</c:v>
                </c:pt>
                <c:pt idx="11462">
                  <c:v>34936</c:v>
                </c:pt>
                <c:pt idx="11463">
                  <c:v>34939</c:v>
                </c:pt>
                <c:pt idx="11464">
                  <c:v>34940</c:v>
                </c:pt>
                <c:pt idx="11465">
                  <c:v>34941</c:v>
                </c:pt>
                <c:pt idx="11466">
                  <c:v>34942</c:v>
                </c:pt>
                <c:pt idx="11467">
                  <c:v>34943</c:v>
                </c:pt>
                <c:pt idx="11468">
                  <c:v>34947</c:v>
                </c:pt>
                <c:pt idx="11469">
                  <c:v>34948</c:v>
                </c:pt>
                <c:pt idx="11470">
                  <c:v>34949</c:v>
                </c:pt>
                <c:pt idx="11471">
                  <c:v>34950</c:v>
                </c:pt>
                <c:pt idx="11472">
                  <c:v>34953</c:v>
                </c:pt>
                <c:pt idx="11473">
                  <c:v>34954</c:v>
                </c:pt>
                <c:pt idx="11474">
                  <c:v>34955</c:v>
                </c:pt>
                <c:pt idx="11475">
                  <c:v>34956</c:v>
                </c:pt>
                <c:pt idx="11476">
                  <c:v>34957</c:v>
                </c:pt>
                <c:pt idx="11477">
                  <c:v>34960</c:v>
                </c:pt>
                <c:pt idx="11478">
                  <c:v>34961</c:v>
                </c:pt>
                <c:pt idx="11479">
                  <c:v>34962</c:v>
                </c:pt>
                <c:pt idx="11480">
                  <c:v>34963</c:v>
                </c:pt>
                <c:pt idx="11481">
                  <c:v>34964</c:v>
                </c:pt>
                <c:pt idx="11482">
                  <c:v>34967</c:v>
                </c:pt>
                <c:pt idx="11483">
                  <c:v>34968</c:v>
                </c:pt>
                <c:pt idx="11484">
                  <c:v>34969</c:v>
                </c:pt>
                <c:pt idx="11485">
                  <c:v>34970</c:v>
                </c:pt>
                <c:pt idx="11486">
                  <c:v>34971</c:v>
                </c:pt>
                <c:pt idx="11487">
                  <c:v>34974</c:v>
                </c:pt>
                <c:pt idx="11488">
                  <c:v>34975</c:v>
                </c:pt>
                <c:pt idx="11489">
                  <c:v>34976</c:v>
                </c:pt>
                <c:pt idx="11490">
                  <c:v>34977</c:v>
                </c:pt>
                <c:pt idx="11491">
                  <c:v>34978</c:v>
                </c:pt>
                <c:pt idx="11492">
                  <c:v>34981</c:v>
                </c:pt>
                <c:pt idx="11493">
                  <c:v>34982</c:v>
                </c:pt>
                <c:pt idx="11494">
                  <c:v>34983</c:v>
                </c:pt>
                <c:pt idx="11495">
                  <c:v>34984</c:v>
                </c:pt>
                <c:pt idx="11496">
                  <c:v>34985</c:v>
                </c:pt>
                <c:pt idx="11497">
                  <c:v>34988</c:v>
                </c:pt>
                <c:pt idx="11498">
                  <c:v>34989</c:v>
                </c:pt>
                <c:pt idx="11499">
                  <c:v>34990</c:v>
                </c:pt>
                <c:pt idx="11500">
                  <c:v>34991</c:v>
                </c:pt>
                <c:pt idx="11501">
                  <c:v>34992</c:v>
                </c:pt>
                <c:pt idx="11502">
                  <c:v>34995</c:v>
                </c:pt>
                <c:pt idx="11503">
                  <c:v>34996</c:v>
                </c:pt>
                <c:pt idx="11504">
                  <c:v>34997</c:v>
                </c:pt>
                <c:pt idx="11505">
                  <c:v>34998</c:v>
                </c:pt>
                <c:pt idx="11506">
                  <c:v>34999</c:v>
                </c:pt>
                <c:pt idx="11507">
                  <c:v>35002</c:v>
                </c:pt>
                <c:pt idx="11508">
                  <c:v>35003</c:v>
                </c:pt>
                <c:pt idx="11509">
                  <c:v>35004</c:v>
                </c:pt>
                <c:pt idx="11510">
                  <c:v>35005</c:v>
                </c:pt>
                <c:pt idx="11511">
                  <c:v>35006</c:v>
                </c:pt>
                <c:pt idx="11512">
                  <c:v>35009</c:v>
                </c:pt>
                <c:pt idx="11513">
                  <c:v>35010</c:v>
                </c:pt>
                <c:pt idx="11514">
                  <c:v>35011</c:v>
                </c:pt>
                <c:pt idx="11515">
                  <c:v>35012</c:v>
                </c:pt>
                <c:pt idx="11516">
                  <c:v>35013</c:v>
                </c:pt>
                <c:pt idx="11517">
                  <c:v>35016</c:v>
                </c:pt>
                <c:pt idx="11518">
                  <c:v>35017</c:v>
                </c:pt>
                <c:pt idx="11519">
                  <c:v>35018</c:v>
                </c:pt>
                <c:pt idx="11520">
                  <c:v>35019</c:v>
                </c:pt>
                <c:pt idx="11521">
                  <c:v>35020</c:v>
                </c:pt>
                <c:pt idx="11522">
                  <c:v>35023</c:v>
                </c:pt>
                <c:pt idx="11523">
                  <c:v>35024</c:v>
                </c:pt>
                <c:pt idx="11524">
                  <c:v>35025</c:v>
                </c:pt>
                <c:pt idx="11525">
                  <c:v>35027</c:v>
                </c:pt>
                <c:pt idx="11526">
                  <c:v>35030</c:v>
                </c:pt>
                <c:pt idx="11527">
                  <c:v>35031</c:v>
                </c:pt>
                <c:pt idx="11528">
                  <c:v>35032</c:v>
                </c:pt>
                <c:pt idx="11529">
                  <c:v>35033</c:v>
                </c:pt>
                <c:pt idx="11530">
                  <c:v>35034</c:v>
                </c:pt>
                <c:pt idx="11531">
                  <c:v>35037</c:v>
                </c:pt>
                <c:pt idx="11532">
                  <c:v>35038</c:v>
                </c:pt>
                <c:pt idx="11533">
                  <c:v>35039</c:v>
                </c:pt>
                <c:pt idx="11534">
                  <c:v>35040</c:v>
                </c:pt>
                <c:pt idx="11535">
                  <c:v>35041</c:v>
                </c:pt>
                <c:pt idx="11536">
                  <c:v>35044</c:v>
                </c:pt>
                <c:pt idx="11537">
                  <c:v>35045</c:v>
                </c:pt>
                <c:pt idx="11538">
                  <c:v>35046</c:v>
                </c:pt>
                <c:pt idx="11539">
                  <c:v>35047</c:v>
                </c:pt>
                <c:pt idx="11540">
                  <c:v>35048</c:v>
                </c:pt>
                <c:pt idx="11541">
                  <c:v>35051</c:v>
                </c:pt>
                <c:pt idx="11542">
                  <c:v>35052</c:v>
                </c:pt>
                <c:pt idx="11543">
                  <c:v>35053</c:v>
                </c:pt>
                <c:pt idx="11544">
                  <c:v>35054</c:v>
                </c:pt>
                <c:pt idx="11545">
                  <c:v>35055</c:v>
                </c:pt>
                <c:pt idx="11546">
                  <c:v>35059</c:v>
                </c:pt>
                <c:pt idx="11547">
                  <c:v>35060</c:v>
                </c:pt>
                <c:pt idx="11548">
                  <c:v>35061</c:v>
                </c:pt>
                <c:pt idx="11549">
                  <c:v>35062</c:v>
                </c:pt>
                <c:pt idx="11550">
                  <c:v>35066</c:v>
                </c:pt>
                <c:pt idx="11551">
                  <c:v>35067</c:v>
                </c:pt>
                <c:pt idx="11552">
                  <c:v>35068</c:v>
                </c:pt>
                <c:pt idx="11553">
                  <c:v>35069</c:v>
                </c:pt>
                <c:pt idx="11554">
                  <c:v>35072</c:v>
                </c:pt>
                <c:pt idx="11555">
                  <c:v>35073</c:v>
                </c:pt>
                <c:pt idx="11556">
                  <c:v>35074</c:v>
                </c:pt>
                <c:pt idx="11557">
                  <c:v>35075</c:v>
                </c:pt>
                <c:pt idx="11558">
                  <c:v>35076</c:v>
                </c:pt>
                <c:pt idx="11559">
                  <c:v>35079</c:v>
                </c:pt>
                <c:pt idx="11560">
                  <c:v>35080</c:v>
                </c:pt>
                <c:pt idx="11561">
                  <c:v>35081</c:v>
                </c:pt>
                <c:pt idx="11562">
                  <c:v>35082</c:v>
                </c:pt>
                <c:pt idx="11563">
                  <c:v>35083</c:v>
                </c:pt>
                <c:pt idx="11564">
                  <c:v>35086</c:v>
                </c:pt>
                <c:pt idx="11565">
                  <c:v>35087</c:v>
                </c:pt>
                <c:pt idx="11566">
                  <c:v>35088</c:v>
                </c:pt>
                <c:pt idx="11567">
                  <c:v>35089</c:v>
                </c:pt>
                <c:pt idx="11568">
                  <c:v>35090</c:v>
                </c:pt>
                <c:pt idx="11569">
                  <c:v>35093</c:v>
                </c:pt>
                <c:pt idx="11570">
                  <c:v>35094</c:v>
                </c:pt>
                <c:pt idx="11571">
                  <c:v>35095</c:v>
                </c:pt>
                <c:pt idx="11572">
                  <c:v>35096</c:v>
                </c:pt>
                <c:pt idx="11573">
                  <c:v>35097</c:v>
                </c:pt>
                <c:pt idx="11574">
                  <c:v>35100</c:v>
                </c:pt>
                <c:pt idx="11575">
                  <c:v>35101</c:v>
                </c:pt>
                <c:pt idx="11576">
                  <c:v>35102</c:v>
                </c:pt>
                <c:pt idx="11577">
                  <c:v>35103</c:v>
                </c:pt>
                <c:pt idx="11578">
                  <c:v>35104</c:v>
                </c:pt>
                <c:pt idx="11579">
                  <c:v>35107</c:v>
                </c:pt>
                <c:pt idx="11580">
                  <c:v>35108</c:v>
                </c:pt>
                <c:pt idx="11581">
                  <c:v>35109</c:v>
                </c:pt>
                <c:pt idx="11582">
                  <c:v>35110</c:v>
                </c:pt>
                <c:pt idx="11583">
                  <c:v>35111</c:v>
                </c:pt>
                <c:pt idx="11584">
                  <c:v>35115</c:v>
                </c:pt>
                <c:pt idx="11585">
                  <c:v>35116</c:v>
                </c:pt>
                <c:pt idx="11586">
                  <c:v>35117</c:v>
                </c:pt>
                <c:pt idx="11587">
                  <c:v>35118</c:v>
                </c:pt>
                <c:pt idx="11588">
                  <c:v>35121</c:v>
                </c:pt>
                <c:pt idx="11589">
                  <c:v>35122</c:v>
                </c:pt>
                <c:pt idx="11590">
                  <c:v>35123</c:v>
                </c:pt>
                <c:pt idx="11591">
                  <c:v>35124</c:v>
                </c:pt>
                <c:pt idx="11592">
                  <c:v>35125</c:v>
                </c:pt>
                <c:pt idx="11593">
                  <c:v>35128</c:v>
                </c:pt>
                <c:pt idx="11594">
                  <c:v>35129</c:v>
                </c:pt>
                <c:pt idx="11595">
                  <c:v>35130</c:v>
                </c:pt>
                <c:pt idx="11596">
                  <c:v>35131</c:v>
                </c:pt>
                <c:pt idx="11597">
                  <c:v>35132</c:v>
                </c:pt>
                <c:pt idx="11598">
                  <c:v>35135</c:v>
                </c:pt>
                <c:pt idx="11599">
                  <c:v>35136</c:v>
                </c:pt>
                <c:pt idx="11600">
                  <c:v>35137</c:v>
                </c:pt>
                <c:pt idx="11601">
                  <c:v>35138</c:v>
                </c:pt>
                <c:pt idx="11602">
                  <c:v>35139</c:v>
                </c:pt>
                <c:pt idx="11603">
                  <c:v>35142</c:v>
                </c:pt>
                <c:pt idx="11604">
                  <c:v>35143</c:v>
                </c:pt>
                <c:pt idx="11605">
                  <c:v>35144</c:v>
                </c:pt>
                <c:pt idx="11606">
                  <c:v>35145</c:v>
                </c:pt>
                <c:pt idx="11607">
                  <c:v>35146</c:v>
                </c:pt>
                <c:pt idx="11608">
                  <c:v>35149</c:v>
                </c:pt>
                <c:pt idx="11609">
                  <c:v>35150</c:v>
                </c:pt>
                <c:pt idx="11610">
                  <c:v>35151</c:v>
                </c:pt>
                <c:pt idx="11611">
                  <c:v>35152</c:v>
                </c:pt>
                <c:pt idx="11612">
                  <c:v>35153</c:v>
                </c:pt>
                <c:pt idx="11613">
                  <c:v>35156</c:v>
                </c:pt>
                <c:pt idx="11614">
                  <c:v>35157</c:v>
                </c:pt>
                <c:pt idx="11615">
                  <c:v>35158</c:v>
                </c:pt>
                <c:pt idx="11616">
                  <c:v>35159</c:v>
                </c:pt>
                <c:pt idx="11617">
                  <c:v>35163</c:v>
                </c:pt>
                <c:pt idx="11618">
                  <c:v>35164</c:v>
                </c:pt>
                <c:pt idx="11619">
                  <c:v>35165</c:v>
                </c:pt>
                <c:pt idx="11620">
                  <c:v>35166</c:v>
                </c:pt>
                <c:pt idx="11621">
                  <c:v>35167</c:v>
                </c:pt>
                <c:pt idx="11622">
                  <c:v>35170</c:v>
                </c:pt>
                <c:pt idx="11623">
                  <c:v>35171</c:v>
                </c:pt>
                <c:pt idx="11624">
                  <c:v>35172</c:v>
                </c:pt>
                <c:pt idx="11625">
                  <c:v>35173</c:v>
                </c:pt>
                <c:pt idx="11626">
                  <c:v>35174</c:v>
                </c:pt>
                <c:pt idx="11627">
                  <c:v>35177</c:v>
                </c:pt>
                <c:pt idx="11628">
                  <c:v>35178</c:v>
                </c:pt>
                <c:pt idx="11629">
                  <c:v>35179</c:v>
                </c:pt>
                <c:pt idx="11630">
                  <c:v>35180</c:v>
                </c:pt>
                <c:pt idx="11631">
                  <c:v>35181</c:v>
                </c:pt>
                <c:pt idx="11632">
                  <c:v>35184</c:v>
                </c:pt>
                <c:pt idx="11633">
                  <c:v>35185</c:v>
                </c:pt>
                <c:pt idx="11634">
                  <c:v>35186</c:v>
                </c:pt>
                <c:pt idx="11635">
                  <c:v>35187</c:v>
                </c:pt>
                <c:pt idx="11636">
                  <c:v>35188</c:v>
                </c:pt>
                <c:pt idx="11637">
                  <c:v>35191</c:v>
                </c:pt>
                <c:pt idx="11638">
                  <c:v>35192</c:v>
                </c:pt>
                <c:pt idx="11639">
                  <c:v>35193</c:v>
                </c:pt>
                <c:pt idx="11640">
                  <c:v>35194</c:v>
                </c:pt>
                <c:pt idx="11641">
                  <c:v>35195</c:v>
                </c:pt>
                <c:pt idx="11642">
                  <c:v>35198</c:v>
                </c:pt>
                <c:pt idx="11643">
                  <c:v>35199</c:v>
                </c:pt>
                <c:pt idx="11644">
                  <c:v>35200</c:v>
                </c:pt>
                <c:pt idx="11645">
                  <c:v>35201</c:v>
                </c:pt>
                <c:pt idx="11646">
                  <c:v>35202</c:v>
                </c:pt>
                <c:pt idx="11647">
                  <c:v>35205</c:v>
                </c:pt>
                <c:pt idx="11648">
                  <c:v>35206</c:v>
                </c:pt>
                <c:pt idx="11649">
                  <c:v>35207</c:v>
                </c:pt>
                <c:pt idx="11650">
                  <c:v>35208</c:v>
                </c:pt>
                <c:pt idx="11651">
                  <c:v>35209</c:v>
                </c:pt>
                <c:pt idx="11652">
                  <c:v>35213</c:v>
                </c:pt>
                <c:pt idx="11653">
                  <c:v>35214</c:v>
                </c:pt>
                <c:pt idx="11654">
                  <c:v>35215</c:v>
                </c:pt>
                <c:pt idx="11655">
                  <c:v>35216</c:v>
                </c:pt>
                <c:pt idx="11656">
                  <c:v>35219</c:v>
                </c:pt>
                <c:pt idx="11657">
                  <c:v>35220</c:v>
                </c:pt>
                <c:pt idx="11658">
                  <c:v>35221</c:v>
                </c:pt>
                <c:pt idx="11659">
                  <c:v>35222</c:v>
                </c:pt>
                <c:pt idx="11660">
                  <c:v>35223</c:v>
                </c:pt>
                <c:pt idx="11661">
                  <c:v>35226</c:v>
                </c:pt>
                <c:pt idx="11662">
                  <c:v>35227</c:v>
                </c:pt>
                <c:pt idx="11663">
                  <c:v>35228</c:v>
                </c:pt>
                <c:pt idx="11664">
                  <c:v>35229</c:v>
                </c:pt>
                <c:pt idx="11665">
                  <c:v>35230</c:v>
                </c:pt>
                <c:pt idx="11666">
                  <c:v>35233</c:v>
                </c:pt>
                <c:pt idx="11667">
                  <c:v>35234</c:v>
                </c:pt>
                <c:pt idx="11668">
                  <c:v>35235</c:v>
                </c:pt>
                <c:pt idx="11669">
                  <c:v>35236</c:v>
                </c:pt>
                <c:pt idx="11670">
                  <c:v>35237</c:v>
                </c:pt>
                <c:pt idx="11671">
                  <c:v>35240</c:v>
                </c:pt>
                <c:pt idx="11672">
                  <c:v>35241</c:v>
                </c:pt>
                <c:pt idx="11673">
                  <c:v>35242</c:v>
                </c:pt>
                <c:pt idx="11674">
                  <c:v>35243</c:v>
                </c:pt>
                <c:pt idx="11675">
                  <c:v>35244</c:v>
                </c:pt>
                <c:pt idx="11676">
                  <c:v>35247</c:v>
                </c:pt>
                <c:pt idx="11677">
                  <c:v>35248</c:v>
                </c:pt>
                <c:pt idx="11678">
                  <c:v>35249</c:v>
                </c:pt>
                <c:pt idx="11679">
                  <c:v>35251</c:v>
                </c:pt>
                <c:pt idx="11680">
                  <c:v>35254</c:v>
                </c:pt>
                <c:pt idx="11681">
                  <c:v>35255</c:v>
                </c:pt>
                <c:pt idx="11682">
                  <c:v>35256</c:v>
                </c:pt>
                <c:pt idx="11683">
                  <c:v>35257</c:v>
                </c:pt>
                <c:pt idx="11684">
                  <c:v>35258</c:v>
                </c:pt>
                <c:pt idx="11685">
                  <c:v>35261</c:v>
                </c:pt>
                <c:pt idx="11686">
                  <c:v>35262</c:v>
                </c:pt>
                <c:pt idx="11687">
                  <c:v>35263</c:v>
                </c:pt>
                <c:pt idx="11688">
                  <c:v>35264</c:v>
                </c:pt>
                <c:pt idx="11689">
                  <c:v>35265</c:v>
                </c:pt>
                <c:pt idx="11690">
                  <c:v>35268</c:v>
                </c:pt>
                <c:pt idx="11691">
                  <c:v>35269</c:v>
                </c:pt>
                <c:pt idx="11692">
                  <c:v>35270</c:v>
                </c:pt>
                <c:pt idx="11693">
                  <c:v>35271</c:v>
                </c:pt>
                <c:pt idx="11694">
                  <c:v>35272</c:v>
                </c:pt>
                <c:pt idx="11695">
                  <c:v>35275</c:v>
                </c:pt>
                <c:pt idx="11696">
                  <c:v>35276</c:v>
                </c:pt>
                <c:pt idx="11697">
                  <c:v>35277</c:v>
                </c:pt>
                <c:pt idx="11698">
                  <c:v>35278</c:v>
                </c:pt>
                <c:pt idx="11699">
                  <c:v>35279</c:v>
                </c:pt>
                <c:pt idx="11700">
                  <c:v>35282</c:v>
                </c:pt>
                <c:pt idx="11701">
                  <c:v>35283</c:v>
                </c:pt>
                <c:pt idx="11702">
                  <c:v>35284</c:v>
                </c:pt>
                <c:pt idx="11703">
                  <c:v>35285</c:v>
                </c:pt>
                <c:pt idx="11704">
                  <c:v>35286</c:v>
                </c:pt>
                <c:pt idx="11705">
                  <c:v>35289</c:v>
                </c:pt>
                <c:pt idx="11706">
                  <c:v>35290</c:v>
                </c:pt>
                <c:pt idx="11707">
                  <c:v>35291</c:v>
                </c:pt>
                <c:pt idx="11708">
                  <c:v>35292</c:v>
                </c:pt>
                <c:pt idx="11709">
                  <c:v>35293</c:v>
                </c:pt>
                <c:pt idx="11710">
                  <c:v>35296</c:v>
                </c:pt>
                <c:pt idx="11711">
                  <c:v>35297</c:v>
                </c:pt>
                <c:pt idx="11712">
                  <c:v>35298</c:v>
                </c:pt>
                <c:pt idx="11713">
                  <c:v>35299</c:v>
                </c:pt>
                <c:pt idx="11714">
                  <c:v>35300</c:v>
                </c:pt>
                <c:pt idx="11715">
                  <c:v>35303</c:v>
                </c:pt>
                <c:pt idx="11716">
                  <c:v>35304</c:v>
                </c:pt>
                <c:pt idx="11717">
                  <c:v>35305</c:v>
                </c:pt>
                <c:pt idx="11718">
                  <c:v>35306</c:v>
                </c:pt>
                <c:pt idx="11719">
                  <c:v>35307</c:v>
                </c:pt>
                <c:pt idx="11720">
                  <c:v>35311</c:v>
                </c:pt>
                <c:pt idx="11721">
                  <c:v>35312</c:v>
                </c:pt>
                <c:pt idx="11722">
                  <c:v>35313</c:v>
                </c:pt>
                <c:pt idx="11723">
                  <c:v>35314</c:v>
                </c:pt>
                <c:pt idx="11724">
                  <c:v>35317</c:v>
                </c:pt>
                <c:pt idx="11725">
                  <c:v>35318</c:v>
                </c:pt>
                <c:pt idx="11726">
                  <c:v>35319</c:v>
                </c:pt>
                <c:pt idx="11727">
                  <c:v>35320</c:v>
                </c:pt>
                <c:pt idx="11728">
                  <c:v>35321</c:v>
                </c:pt>
                <c:pt idx="11729">
                  <c:v>35324</c:v>
                </c:pt>
                <c:pt idx="11730">
                  <c:v>35325</c:v>
                </c:pt>
                <c:pt idx="11731">
                  <c:v>35326</c:v>
                </c:pt>
                <c:pt idx="11732">
                  <c:v>35327</c:v>
                </c:pt>
                <c:pt idx="11733">
                  <c:v>35328</c:v>
                </c:pt>
                <c:pt idx="11734">
                  <c:v>35331</c:v>
                </c:pt>
                <c:pt idx="11735">
                  <c:v>35332</c:v>
                </c:pt>
                <c:pt idx="11736">
                  <c:v>35333</c:v>
                </c:pt>
                <c:pt idx="11737">
                  <c:v>35334</c:v>
                </c:pt>
                <c:pt idx="11738">
                  <c:v>35335</c:v>
                </c:pt>
                <c:pt idx="11739">
                  <c:v>35338</c:v>
                </c:pt>
                <c:pt idx="11740">
                  <c:v>35339</c:v>
                </c:pt>
                <c:pt idx="11741">
                  <c:v>35340</c:v>
                </c:pt>
                <c:pt idx="11742">
                  <c:v>35341</c:v>
                </c:pt>
                <c:pt idx="11743">
                  <c:v>35342</c:v>
                </c:pt>
                <c:pt idx="11744">
                  <c:v>35345</c:v>
                </c:pt>
                <c:pt idx="11745">
                  <c:v>35346</c:v>
                </c:pt>
                <c:pt idx="11746">
                  <c:v>35347</c:v>
                </c:pt>
                <c:pt idx="11747">
                  <c:v>35348</c:v>
                </c:pt>
                <c:pt idx="11748">
                  <c:v>35349</c:v>
                </c:pt>
                <c:pt idx="11749">
                  <c:v>35352</c:v>
                </c:pt>
                <c:pt idx="11750">
                  <c:v>35353</c:v>
                </c:pt>
                <c:pt idx="11751">
                  <c:v>35354</c:v>
                </c:pt>
                <c:pt idx="11752">
                  <c:v>35355</c:v>
                </c:pt>
                <c:pt idx="11753">
                  <c:v>35356</c:v>
                </c:pt>
                <c:pt idx="11754">
                  <c:v>35359</c:v>
                </c:pt>
                <c:pt idx="11755">
                  <c:v>35360</c:v>
                </c:pt>
                <c:pt idx="11756">
                  <c:v>35361</c:v>
                </c:pt>
                <c:pt idx="11757">
                  <c:v>35362</c:v>
                </c:pt>
                <c:pt idx="11758">
                  <c:v>35363</c:v>
                </c:pt>
                <c:pt idx="11759">
                  <c:v>35366</c:v>
                </c:pt>
                <c:pt idx="11760">
                  <c:v>35367</c:v>
                </c:pt>
                <c:pt idx="11761">
                  <c:v>35368</c:v>
                </c:pt>
                <c:pt idx="11762">
                  <c:v>35369</c:v>
                </c:pt>
                <c:pt idx="11763">
                  <c:v>35370</c:v>
                </c:pt>
                <c:pt idx="11764">
                  <c:v>35373</c:v>
                </c:pt>
                <c:pt idx="11765">
                  <c:v>35374</c:v>
                </c:pt>
                <c:pt idx="11766">
                  <c:v>35375</c:v>
                </c:pt>
                <c:pt idx="11767">
                  <c:v>35376</c:v>
                </c:pt>
                <c:pt idx="11768">
                  <c:v>35377</c:v>
                </c:pt>
                <c:pt idx="11769">
                  <c:v>35380</c:v>
                </c:pt>
                <c:pt idx="11770">
                  <c:v>35381</c:v>
                </c:pt>
                <c:pt idx="11771">
                  <c:v>35382</c:v>
                </c:pt>
                <c:pt idx="11772">
                  <c:v>35383</c:v>
                </c:pt>
                <c:pt idx="11773">
                  <c:v>35384</c:v>
                </c:pt>
                <c:pt idx="11774">
                  <c:v>35387</c:v>
                </c:pt>
                <c:pt idx="11775">
                  <c:v>35388</c:v>
                </c:pt>
                <c:pt idx="11776">
                  <c:v>35389</c:v>
                </c:pt>
                <c:pt idx="11777">
                  <c:v>35390</c:v>
                </c:pt>
                <c:pt idx="11778">
                  <c:v>35391</c:v>
                </c:pt>
                <c:pt idx="11779">
                  <c:v>35394</c:v>
                </c:pt>
                <c:pt idx="11780">
                  <c:v>35395</c:v>
                </c:pt>
                <c:pt idx="11781">
                  <c:v>35396</c:v>
                </c:pt>
                <c:pt idx="11782">
                  <c:v>35398</c:v>
                </c:pt>
                <c:pt idx="11783">
                  <c:v>35401</c:v>
                </c:pt>
                <c:pt idx="11784">
                  <c:v>35402</c:v>
                </c:pt>
                <c:pt idx="11785">
                  <c:v>35403</c:v>
                </c:pt>
                <c:pt idx="11786">
                  <c:v>35404</c:v>
                </c:pt>
                <c:pt idx="11787">
                  <c:v>35405</c:v>
                </c:pt>
                <c:pt idx="11788">
                  <c:v>35408</c:v>
                </c:pt>
                <c:pt idx="11789">
                  <c:v>35409</c:v>
                </c:pt>
                <c:pt idx="11790">
                  <c:v>35410</c:v>
                </c:pt>
                <c:pt idx="11791">
                  <c:v>35411</c:v>
                </c:pt>
                <c:pt idx="11792">
                  <c:v>35412</c:v>
                </c:pt>
                <c:pt idx="11793">
                  <c:v>35415</c:v>
                </c:pt>
                <c:pt idx="11794">
                  <c:v>35416</c:v>
                </c:pt>
                <c:pt idx="11795">
                  <c:v>35417</c:v>
                </c:pt>
                <c:pt idx="11796">
                  <c:v>35418</c:v>
                </c:pt>
                <c:pt idx="11797">
                  <c:v>35419</c:v>
                </c:pt>
                <c:pt idx="11798">
                  <c:v>35422</c:v>
                </c:pt>
                <c:pt idx="11799">
                  <c:v>35423</c:v>
                </c:pt>
                <c:pt idx="11800">
                  <c:v>35425</c:v>
                </c:pt>
                <c:pt idx="11801">
                  <c:v>35426</c:v>
                </c:pt>
                <c:pt idx="11802">
                  <c:v>35429</c:v>
                </c:pt>
                <c:pt idx="11803">
                  <c:v>35430</c:v>
                </c:pt>
                <c:pt idx="11804">
                  <c:v>35432</c:v>
                </c:pt>
                <c:pt idx="11805">
                  <c:v>35433</c:v>
                </c:pt>
                <c:pt idx="11806">
                  <c:v>35436</c:v>
                </c:pt>
                <c:pt idx="11807">
                  <c:v>35437</c:v>
                </c:pt>
                <c:pt idx="11808">
                  <c:v>35438</c:v>
                </c:pt>
                <c:pt idx="11809">
                  <c:v>35439</c:v>
                </c:pt>
                <c:pt idx="11810">
                  <c:v>35440</c:v>
                </c:pt>
                <c:pt idx="11811">
                  <c:v>35443</c:v>
                </c:pt>
                <c:pt idx="11812">
                  <c:v>35444</c:v>
                </c:pt>
                <c:pt idx="11813">
                  <c:v>35445</c:v>
                </c:pt>
                <c:pt idx="11814">
                  <c:v>35446</c:v>
                </c:pt>
                <c:pt idx="11815">
                  <c:v>35447</c:v>
                </c:pt>
                <c:pt idx="11816">
                  <c:v>35450</c:v>
                </c:pt>
                <c:pt idx="11817">
                  <c:v>35451</c:v>
                </c:pt>
                <c:pt idx="11818">
                  <c:v>35452</c:v>
                </c:pt>
                <c:pt idx="11819">
                  <c:v>35453</c:v>
                </c:pt>
                <c:pt idx="11820">
                  <c:v>35454</c:v>
                </c:pt>
                <c:pt idx="11821">
                  <c:v>35457</c:v>
                </c:pt>
                <c:pt idx="11822">
                  <c:v>35458</c:v>
                </c:pt>
                <c:pt idx="11823">
                  <c:v>35459</c:v>
                </c:pt>
                <c:pt idx="11824">
                  <c:v>35460</c:v>
                </c:pt>
                <c:pt idx="11825">
                  <c:v>35461</c:v>
                </c:pt>
                <c:pt idx="11826">
                  <c:v>35464</c:v>
                </c:pt>
                <c:pt idx="11827">
                  <c:v>35465</c:v>
                </c:pt>
                <c:pt idx="11828">
                  <c:v>35466</c:v>
                </c:pt>
                <c:pt idx="11829">
                  <c:v>35467</c:v>
                </c:pt>
                <c:pt idx="11830">
                  <c:v>35468</c:v>
                </c:pt>
                <c:pt idx="11831">
                  <c:v>35471</c:v>
                </c:pt>
                <c:pt idx="11832">
                  <c:v>35472</c:v>
                </c:pt>
                <c:pt idx="11833">
                  <c:v>35473</c:v>
                </c:pt>
                <c:pt idx="11834">
                  <c:v>35474</c:v>
                </c:pt>
                <c:pt idx="11835">
                  <c:v>35475</c:v>
                </c:pt>
                <c:pt idx="11836">
                  <c:v>35479</c:v>
                </c:pt>
                <c:pt idx="11837">
                  <c:v>35480</c:v>
                </c:pt>
                <c:pt idx="11838">
                  <c:v>35481</c:v>
                </c:pt>
                <c:pt idx="11839">
                  <c:v>35482</c:v>
                </c:pt>
                <c:pt idx="11840">
                  <c:v>35485</c:v>
                </c:pt>
                <c:pt idx="11841">
                  <c:v>35486</c:v>
                </c:pt>
                <c:pt idx="11842">
                  <c:v>35487</c:v>
                </c:pt>
                <c:pt idx="11843">
                  <c:v>35488</c:v>
                </c:pt>
                <c:pt idx="11844">
                  <c:v>35489</c:v>
                </c:pt>
                <c:pt idx="11845">
                  <c:v>35492</c:v>
                </c:pt>
                <c:pt idx="11846">
                  <c:v>35493</c:v>
                </c:pt>
                <c:pt idx="11847">
                  <c:v>35494</c:v>
                </c:pt>
                <c:pt idx="11848">
                  <c:v>35495</c:v>
                </c:pt>
                <c:pt idx="11849">
                  <c:v>35496</c:v>
                </c:pt>
                <c:pt idx="11850">
                  <c:v>35499</c:v>
                </c:pt>
                <c:pt idx="11851">
                  <c:v>35500</c:v>
                </c:pt>
                <c:pt idx="11852">
                  <c:v>35501</c:v>
                </c:pt>
                <c:pt idx="11853">
                  <c:v>35502</c:v>
                </c:pt>
                <c:pt idx="11854">
                  <c:v>35503</c:v>
                </c:pt>
                <c:pt idx="11855">
                  <c:v>35506</c:v>
                </c:pt>
                <c:pt idx="11856">
                  <c:v>35507</c:v>
                </c:pt>
                <c:pt idx="11857">
                  <c:v>35508</c:v>
                </c:pt>
                <c:pt idx="11858">
                  <c:v>35509</c:v>
                </c:pt>
                <c:pt idx="11859">
                  <c:v>35510</c:v>
                </c:pt>
                <c:pt idx="11860">
                  <c:v>35513</c:v>
                </c:pt>
                <c:pt idx="11861">
                  <c:v>35514</c:v>
                </c:pt>
                <c:pt idx="11862">
                  <c:v>35515</c:v>
                </c:pt>
                <c:pt idx="11863">
                  <c:v>35516</c:v>
                </c:pt>
                <c:pt idx="11864">
                  <c:v>35520</c:v>
                </c:pt>
                <c:pt idx="11865">
                  <c:v>35521</c:v>
                </c:pt>
                <c:pt idx="11866">
                  <c:v>35522</c:v>
                </c:pt>
                <c:pt idx="11867">
                  <c:v>35523</c:v>
                </c:pt>
                <c:pt idx="11868">
                  <c:v>35524</c:v>
                </c:pt>
                <c:pt idx="11869">
                  <c:v>35527</c:v>
                </c:pt>
                <c:pt idx="11870">
                  <c:v>35528</c:v>
                </c:pt>
                <c:pt idx="11871">
                  <c:v>35529</c:v>
                </c:pt>
                <c:pt idx="11872">
                  <c:v>35530</c:v>
                </c:pt>
                <c:pt idx="11873">
                  <c:v>35531</c:v>
                </c:pt>
                <c:pt idx="11874">
                  <c:v>35534</c:v>
                </c:pt>
                <c:pt idx="11875">
                  <c:v>35535</c:v>
                </c:pt>
                <c:pt idx="11876">
                  <c:v>35536</c:v>
                </c:pt>
                <c:pt idx="11877">
                  <c:v>35537</c:v>
                </c:pt>
                <c:pt idx="11878">
                  <c:v>35538</c:v>
                </c:pt>
                <c:pt idx="11879">
                  <c:v>35541</c:v>
                </c:pt>
                <c:pt idx="11880">
                  <c:v>35542</c:v>
                </c:pt>
                <c:pt idx="11881">
                  <c:v>35543</c:v>
                </c:pt>
                <c:pt idx="11882">
                  <c:v>35544</c:v>
                </c:pt>
                <c:pt idx="11883">
                  <c:v>35545</c:v>
                </c:pt>
                <c:pt idx="11884">
                  <c:v>35548</c:v>
                </c:pt>
                <c:pt idx="11885">
                  <c:v>35549</c:v>
                </c:pt>
                <c:pt idx="11886">
                  <c:v>35550</c:v>
                </c:pt>
                <c:pt idx="11887">
                  <c:v>35551</c:v>
                </c:pt>
                <c:pt idx="11888">
                  <c:v>35552</c:v>
                </c:pt>
                <c:pt idx="11889">
                  <c:v>35555</c:v>
                </c:pt>
                <c:pt idx="11890">
                  <c:v>35556</c:v>
                </c:pt>
                <c:pt idx="11891">
                  <c:v>35557</c:v>
                </c:pt>
                <c:pt idx="11892">
                  <c:v>35558</c:v>
                </c:pt>
                <c:pt idx="11893">
                  <c:v>35559</c:v>
                </c:pt>
                <c:pt idx="11894">
                  <c:v>35562</c:v>
                </c:pt>
                <c:pt idx="11895">
                  <c:v>35563</c:v>
                </c:pt>
                <c:pt idx="11896">
                  <c:v>35564</c:v>
                </c:pt>
                <c:pt idx="11897">
                  <c:v>35565</c:v>
                </c:pt>
                <c:pt idx="11898">
                  <c:v>35566</c:v>
                </c:pt>
                <c:pt idx="11899">
                  <c:v>35569</c:v>
                </c:pt>
                <c:pt idx="11900">
                  <c:v>35570</c:v>
                </c:pt>
                <c:pt idx="11901">
                  <c:v>35571</c:v>
                </c:pt>
                <c:pt idx="11902">
                  <c:v>35572</c:v>
                </c:pt>
                <c:pt idx="11903">
                  <c:v>35573</c:v>
                </c:pt>
                <c:pt idx="11904">
                  <c:v>35577</c:v>
                </c:pt>
                <c:pt idx="11905">
                  <c:v>35578</c:v>
                </c:pt>
                <c:pt idx="11906">
                  <c:v>35579</c:v>
                </c:pt>
                <c:pt idx="11907">
                  <c:v>35580</c:v>
                </c:pt>
                <c:pt idx="11908">
                  <c:v>35583</c:v>
                </c:pt>
                <c:pt idx="11909">
                  <c:v>35584</c:v>
                </c:pt>
                <c:pt idx="11910">
                  <c:v>35585</c:v>
                </c:pt>
                <c:pt idx="11911">
                  <c:v>35586</c:v>
                </c:pt>
                <c:pt idx="11912">
                  <c:v>35587</c:v>
                </c:pt>
                <c:pt idx="11913">
                  <c:v>35590</c:v>
                </c:pt>
                <c:pt idx="11914">
                  <c:v>35591</c:v>
                </c:pt>
                <c:pt idx="11915">
                  <c:v>35592</c:v>
                </c:pt>
                <c:pt idx="11916">
                  <c:v>35593</c:v>
                </c:pt>
                <c:pt idx="11917">
                  <c:v>35594</c:v>
                </c:pt>
                <c:pt idx="11918">
                  <c:v>35597</c:v>
                </c:pt>
                <c:pt idx="11919">
                  <c:v>35598</c:v>
                </c:pt>
                <c:pt idx="11920">
                  <c:v>35599</c:v>
                </c:pt>
                <c:pt idx="11921">
                  <c:v>35600</c:v>
                </c:pt>
                <c:pt idx="11922">
                  <c:v>35601</c:v>
                </c:pt>
                <c:pt idx="11923">
                  <c:v>35604</c:v>
                </c:pt>
                <c:pt idx="11924">
                  <c:v>35605</c:v>
                </c:pt>
                <c:pt idx="11925">
                  <c:v>35606</c:v>
                </c:pt>
                <c:pt idx="11926">
                  <c:v>35607</c:v>
                </c:pt>
                <c:pt idx="11927">
                  <c:v>35608</c:v>
                </c:pt>
                <c:pt idx="11928">
                  <c:v>35611</c:v>
                </c:pt>
                <c:pt idx="11929">
                  <c:v>35612</c:v>
                </c:pt>
                <c:pt idx="11930">
                  <c:v>35613</c:v>
                </c:pt>
                <c:pt idx="11931">
                  <c:v>35614</c:v>
                </c:pt>
                <c:pt idx="11932">
                  <c:v>35618</c:v>
                </c:pt>
                <c:pt idx="11933">
                  <c:v>35619</c:v>
                </c:pt>
                <c:pt idx="11934">
                  <c:v>35620</c:v>
                </c:pt>
                <c:pt idx="11935">
                  <c:v>35621</c:v>
                </c:pt>
                <c:pt idx="11936">
                  <c:v>35622</c:v>
                </c:pt>
                <c:pt idx="11937">
                  <c:v>35625</c:v>
                </c:pt>
                <c:pt idx="11938">
                  <c:v>35626</c:v>
                </c:pt>
                <c:pt idx="11939">
                  <c:v>35627</c:v>
                </c:pt>
                <c:pt idx="11940">
                  <c:v>35628</c:v>
                </c:pt>
                <c:pt idx="11941">
                  <c:v>35629</c:v>
                </c:pt>
                <c:pt idx="11942">
                  <c:v>35632</c:v>
                </c:pt>
                <c:pt idx="11943">
                  <c:v>35633</c:v>
                </c:pt>
                <c:pt idx="11944">
                  <c:v>35634</c:v>
                </c:pt>
                <c:pt idx="11945">
                  <c:v>35635</c:v>
                </c:pt>
                <c:pt idx="11946">
                  <c:v>35636</c:v>
                </c:pt>
                <c:pt idx="11947">
                  <c:v>35639</c:v>
                </c:pt>
                <c:pt idx="11948">
                  <c:v>35640</c:v>
                </c:pt>
                <c:pt idx="11949">
                  <c:v>35641</c:v>
                </c:pt>
                <c:pt idx="11950">
                  <c:v>35642</c:v>
                </c:pt>
                <c:pt idx="11951">
                  <c:v>35643</c:v>
                </c:pt>
                <c:pt idx="11952">
                  <c:v>35646</c:v>
                </c:pt>
                <c:pt idx="11953">
                  <c:v>35647</c:v>
                </c:pt>
                <c:pt idx="11954">
                  <c:v>35648</c:v>
                </c:pt>
                <c:pt idx="11955">
                  <c:v>35649</c:v>
                </c:pt>
                <c:pt idx="11956">
                  <c:v>35650</c:v>
                </c:pt>
                <c:pt idx="11957">
                  <c:v>35653</c:v>
                </c:pt>
                <c:pt idx="11958">
                  <c:v>35654</c:v>
                </c:pt>
                <c:pt idx="11959">
                  <c:v>35655</c:v>
                </c:pt>
                <c:pt idx="11960">
                  <c:v>35656</c:v>
                </c:pt>
                <c:pt idx="11961">
                  <c:v>35657</c:v>
                </c:pt>
                <c:pt idx="11962">
                  <c:v>35660</c:v>
                </c:pt>
                <c:pt idx="11963">
                  <c:v>35661</c:v>
                </c:pt>
                <c:pt idx="11964">
                  <c:v>35662</c:v>
                </c:pt>
                <c:pt idx="11965">
                  <c:v>35663</c:v>
                </c:pt>
                <c:pt idx="11966">
                  <c:v>35664</c:v>
                </c:pt>
                <c:pt idx="11967">
                  <c:v>35667</c:v>
                </c:pt>
                <c:pt idx="11968">
                  <c:v>35668</c:v>
                </c:pt>
                <c:pt idx="11969">
                  <c:v>35669</c:v>
                </c:pt>
                <c:pt idx="11970">
                  <c:v>35670</c:v>
                </c:pt>
                <c:pt idx="11971">
                  <c:v>35671</c:v>
                </c:pt>
                <c:pt idx="11972">
                  <c:v>35675</c:v>
                </c:pt>
                <c:pt idx="11973">
                  <c:v>35676</c:v>
                </c:pt>
                <c:pt idx="11974">
                  <c:v>35677</c:v>
                </c:pt>
                <c:pt idx="11975">
                  <c:v>35678</c:v>
                </c:pt>
                <c:pt idx="11976">
                  <c:v>35681</c:v>
                </c:pt>
                <c:pt idx="11977">
                  <c:v>35682</c:v>
                </c:pt>
                <c:pt idx="11978">
                  <c:v>35683</c:v>
                </c:pt>
                <c:pt idx="11979">
                  <c:v>35684</c:v>
                </c:pt>
                <c:pt idx="11980">
                  <c:v>35685</c:v>
                </c:pt>
                <c:pt idx="11981">
                  <c:v>35688</c:v>
                </c:pt>
                <c:pt idx="11982">
                  <c:v>35689</c:v>
                </c:pt>
                <c:pt idx="11983">
                  <c:v>35690</c:v>
                </c:pt>
                <c:pt idx="11984">
                  <c:v>35691</c:v>
                </c:pt>
                <c:pt idx="11985">
                  <c:v>35692</c:v>
                </c:pt>
                <c:pt idx="11986">
                  <c:v>35695</c:v>
                </c:pt>
                <c:pt idx="11987">
                  <c:v>35696</c:v>
                </c:pt>
                <c:pt idx="11988">
                  <c:v>35697</c:v>
                </c:pt>
                <c:pt idx="11989">
                  <c:v>35698</c:v>
                </c:pt>
                <c:pt idx="11990">
                  <c:v>35699</c:v>
                </c:pt>
                <c:pt idx="11991">
                  <c:v>35702</c:v>
                </c:pt>
                <c:pt idx="11992">
                  <c:v>35703</c:v>
                </c:pt>
                <c:pt idx="11993">
                  <c:v>35704</c:v>
                </c:pt>
                <c:pt idx="11994">
                  <c:v>35705</c:v>
                </c:pt>
                <c:pt idx="11995">
                  <c:v>35706</c:v>
                </c:pt>
                <c:pt idx="11996">
                  <c:v>35709</c:v>
                </c:pt>
                <c:pt idx="11997">
                  <c:v>35710</c:v>
                </c:pt>
                <c:pt idx="11998">
                  <c:v>35711</c:v>
                </c:pt>
                <c:pt idx="11999">
                  <c:v>35712</c:v>
                </c:pt>
                <c:pt idx="12000">
                  <c:v>35713</c:v>
                </c:pt>
                <c:pt idx="12001">
                  <c:v>35716</c:v>
                </c:pt>
                <c:pt idx="12002">
                  <c:v>35717</c:v>
                </c:pt>
                <c:pt idx="12003">
                  <c:v>35718</c:v>
                </c:pt>
                <c:pt idx="12004">
                  <c:v>35719</c:v>
                </c:pt>
                <c:pt idx="12005">
                  <c:v>35720</c:v>
                </c:pt>
                <c:pt idx="12006">
                  <c:v>35723</c:v>
                </c:pt>
                <c:pt idx="12007">
                  <c:v>35724</c:v>
                </c:pt>
                <c:pt idx="12008">
                  <c:v>35725</c:v>
                </c:pt>
                <c:pt idx="12009">
                  <c:v>35726</c:v>
                </c:pt>
                <c:pt idx="12010">
                  <c:v>35727</c:v>
                </c:pt>
                <c:pt idx="12011">
                  <c:v>35730</c:v>
                </c:pt>
                <c:pt idx="12012">
                  <c:v>35731</c:v>
                </c:pt>
                <c:pt idx="12013">
                  <c:v>35732</c:v>
                </c:pt>
                <c:pt idx="12014">
                  <c:v>35733</c:v>
                </c:pt>
                <c:pt idx="12015">
                  <c:v>35734</c:v>
                </c:pt>
                <c:pt idx="12016">
                  <c:v>35737</c:v>
                </c:pt>
                <c:pt idx="12017">
                  <c:v>35738</c:v>
                </c:pt>
                <c:pt idx="12018">
                  <c:v>35739</c:v>
                </c:pt>
                <c:pt idx="12019">
                  <c:v>35740</c:v>
                </c:pt>
                <c:pt idx="12020">
                  <c:v>35741</c:v>
                </c:pt>
                <c:pt idx="12021">
                  <c:v>35744</c:v>
                </c:pt>
                <c:pt idx="12022">
                  <c:v>35745</c:v>
                </c:pt>
                <c:pt idx="12023">
                  <c:v>35746</c:v>
                </c:pt>
                <c:pt idx="12024">
                  <c:v>35747</c:v>
                </c:pt>
                <c:pt idx="12025">
                  <c:v>35748</c:v>
                </c:pt>
                <c:pt idx="12026">
                  <c:v>35751</c:v>
                </c:pt>
                <c:pt idx="12027">
                  <c:v>35752</c:v>
                </c:pt>
                <c:pt idx="12028">
                  <c:v>35753</c:v>
                </c:pt>
                <c:pt idx="12029">
                  <c:v>35754</c:v>
                </c:pt>
                <c:pt idx="12030">
                  <c:v>35755</c:v>
                </c:pt>
                <c:pt idx="12031">
                  <c:v>35758</c:v>
                </c:pt>
                <c:pt idx="12032">
                  <c:v>35759</c:v>
                </c:pt>
                <c:pt idx="12033">
                  <c:v>35760</c:v>
                </c:pt>
                <c:pt idx="12034">
                  <c:v>35762</c:v>
                </c:pt>
                <c:pt idx="12035">
                  <c:v>35765</c:v>
                </c:pt>
                <c:pt idx="12036">
                  <c:v>35766</c:v>
                </c:pt>
                <c:pt idx="12037">
                  <c:v>35767</c:v>
                </c:pt>
                <c:pt idx="12038">
                  <c:v>35768</c:v>
                </c:pt>
                <c:pt idx="12039">
                  <c:v>35769</c:v>
                </c:pt>
                <c:pt idx="12040">
                  <c:v>35772</c:v>
                </c:pt>
                <c:pt idx="12041">
                  <c:v>35773</c:v>
                </c:pt>
                <c:pt idx="12042">
                  <c:v>35774</c:v>
                </c:pt>
                <c:pt idx="12043">
                  <c:v>35775</c:v>
                </c:pt>
                <c:pt idx="12044">
                  <c:v>35776</c:v>
                </c:pt>
                <c:pt idx="12045">
                  <c:v>35779</c:v>
                </c:pt>
                <c:pt idx="12046">
                  <c:v>35780</c:v>
                </c:pt>
                <c:pt idx="12047">
                  <c:v>35781</c:v>
                </c:pt>
                <c:pt idx="12048">
                  <c:v>35782</c:v>
                </c:pt>
                <c:pt idx="12049">
                  <c:v>35783</c:v>
                </c:pt>
                <c:pt idx="12050">
                  <c:v>35786</c:v>
                </c:pt>
                <c:pt idx="12051">
                  <c:v>35787</c:v>
                </c:pt>
                <c:pt idx="12052">
                  <c:v>35788</c:v>
                </c:pt>
                <c:pt idx="12053">
                  <c:v>35790</c:v>
                </c:pt>
                <c:pt idx="12054">
                  <c:v>35793</c:v>
                </c:pt>
                <c:pt idx="12055">
                  <c:v>35794</c:v>
                </c:pt>
                <c:pt idx="12056">
                  <c:v>35795</c:v>
                </c:pt>
                <c:pt idx="12057">
                  <c:v>35797</c:v>
                </c:pt>
                <c:pt idx="12058">
                  <c:v>35800</c:v>
                </c:pt>
                <c:pt idx="12059">
                  <c:v>35801</c:v>
                </c:pt>
                <c:pt idx="12060">
                  <c:v>35802</c:v>
                </c:pt>
                <c:pt idx="12061">
                  <c:v>35803</c:v>
                </c:pt>
                <c:pt idx="12062">
                  <c:v>35804</c:v>
                </c:pt>
                <c:pt idx="12063">
                  <c:v>35807</c:v>
                </c:pt>
                <c:pt idx="12064">
                  <c:v>35808</c:v>
                </c:pt>
                <c:pt idx="12065">
                  <c:v>35809</c:v>
                </c:pt>
                <c:pt idx="12066">
                  <c:v>35810</c:v>
                </c:pt>
                <c:pt idx="12067">
                  <c:v>35811</c:v>
                </c:pt>
                <c:pt idx="12068">
                  <c:v>35815</c:v>
                </c:pt>
                <c:pt idx="12069">
                  <c:v>35816</c:v>
                </c:pt>
                <c:pt idx="12070">
                  <c:v>35817</c:v>
                </c:pt>
                <c:pt idx="12071">
                  <c:v>35818</c:v>
                </c:pt>
                <c:pt idx="12072">
                  <c:v>35821</c:v>
                </c:pt>
                <c:pt idx="12073">
                  <c:v>35822</c:v>
                </c:pt>
                <c:pt idx="12074">
                  <c:v>35823</c:v>
                </c:pt>
                <c:pt idx="12075">
                  <c:v>35824</c:v>
                </c:pt>
                <c:pt idx="12076">
                  <c:v>35825</c:v>
                </c:pt>
                <c:pt idx="12077">
                  <c:v>35828</c:v>
                </c:pt>
                <c:pt idx="12078">
                  <c:v>35829</c:v>
                </c:pt>
                <c:pt idx="12079">
                  <c:v>35830</c:v>
                </c:pt>
                <c:pt idx="12080">
                  <c:v>35831</c:v>
                </c:pt>
                <c:pt idx="12081">
                  <c:v>35832</c:v>
                </c:pt>
                <c:pt idx="12082">
                  <c:v>35835</c:v>
                </c:pt>
                <c:pt idx="12083">
                  <c:v>35836</c:v>
                </c:pt>
                <c:pt idx="12084">
                  <c:v>35837</c:v>
                </c:pt>
                <c:pt idx="12085">
                  <c:v>35838</c:v>
                </c:pt>
                <c:pt idx="12086">
                  <c:v>35839</c:v>
                </c:pt>
                <c:pt idx="12087">
                  <c:v>35843</c:v>
                </c:pt>
                <c:pt idx="12088">
                  <c:v>35844</c:v>
                </c:pt>
                <c:pt idx="12089">
                  <c:v>35845</c:v>
                </c:pt>
                <c:pt idx="12090">
                  <c:v>35846</c:v>
                </c:pt>
                <c:pt idx="12091">
                  <c:v>35849</c:v>
                </c:pt>
                <c:pt idx="12092">
                  <c:v>35850</c:v>
                </c:pt>
                <c:pt idx="12093">
                  <c:v>35851</c:v>
                </c:pt>
                <c:pt idx="12094">
                  <c:v>35852</c:v>
                </c:pt>
                <c:pt idx="12095">
                  <c:v>35853</c:v>
                </c:pt>
                <c:pt idx="12096">
                  <c:v>35856</c:v>
                </c:pt>
                <c:pt idx="12097">
                  <c:v>35857</c:v>
                </c:pt>
                <c:pt idx="12098">
                  <c:v>35858</c:v>
                </c:pt>
                <c:pt idx="12099">
                  <c:v>35859</c:v>
                </c:pt>
                <c:pt idx="12100">
                  <c:v>35860</c:v>
                </c:pt>
                <c:pt idx="12101">
                  <c:v>35863</c:v>
                </c:pt>
                <c:pt idx="12102">
                  <c:v>35864</c:v>
                </c:pt>
                <c:pt idx="12103">
                  <c:v>35865</c:v>
                </c:pt>
                <c:pt idx="12104">
                  <c:v>35866</c:v>
                </c:pt>
                <c:pt idx="12105">
                  <c:v>35867</c:v>
                </c:pt>
                <c:pt idx="12106">
                  <c:v>35870</c:v>
                </c:pt>
                <c:pt idx="12107">
                  <c:v>35871</c:v>
                </c:pt>
                <c:pt idx="12108">
                  <c:v>35872</c:v>
                </c:pt>
                <c:pt idx="12109">
                  <c:v>35873</c:v>
                </c:pt>
                <c:pt idx="12110">
                  <c:v>35874</c:v>
                </c:pt>
                <c:pt idx="12111">
                  <c:v>35877</c:v>
                </c:pt>
                <c:pt idx="12112">
                  <c:v>35878</c:v>
                </c:pt>
                <c:pt idx="12113">
                  <c:v>35879</c:v>
                </c:pt>
                <c:pt idx="12114">
                  <c:v>35880</c:v>
                </c:pt>
                <c:pt idx="12115">
                  <c:v>35881</c:v>
                </c:pt>
                <c:pt idx="12116">
                  <c:v>35884</c:v>
                </c:pt>
                <c:pt idx="12117">
                  <c:v>35885</c:v>
                </c:pt>
                <c:pt idx="12118">
                  <c:v>35886</c:v>
                </c:pt>
                <c:pt idx="12119">
                  <c:v>35887</c:v>
                </c:pt>
                <c:pt idx="12120">
                  <c:v>35888</c:v>
                </c:pt>
                <c:pt idx="12121">
                  <c:v>35891</c:v>
                </c:pt>
                <c:pt idx="12122">
                  <c:v>35892</c:v>
                </c:pt>
                <c:pt idx="12123">
                  <c:v>35893</c:v>
                </c:pt>
                <c:pt idx="12124">
                  <c:v>35894</c:v>
                </c:pt>
                <c:pt idx="12125">
                  <c:v>35898</c:v>
                </c:pt>
                <c:pt idx="12126">
                  <c:v>35899</c:v>
                </c:pt>
                <c:pt idx="12127">
                  <c:v>35900</c:v>
                </c:pt>
                <c:pt idx="12128">
                  <c:v>35901</c:v>
                </c:pt>
                <c:pt idx="12129">
                  <c:v>35902</c:v>
                </c:pt>
                <c:pt idx="12130">
                  <c:v>35905</c:v>
                </c:pt>
                <c:pt idx="12131">
                  <c:v>35906</c:v>
                </c:pt>
                <c:pt idx="12132">
                  <c:v>35907</c:v>
                </c:pt>
                <c:pt idx="12133">
                  <c:v>35908</c:v>
                </c:pt>
                <c:pt idx="12134">
                  <c:v>35909</c:v>
                </c:pt>
                <c:pt idx="12135">
                  <c:v>35912</c:v>
                </c:pt>
                <c:pt idx="12136">
                  <c:v>35913</c:v>
                </c:pt>
                <c:pt idx="12137">
                  <c:v>35914</c:v>
                </c:pt>
                <c:pt idx="12138">
                  <c:v>35915</c:v>
                </c:pt>
                <c:pt idx="12139">
                  <c:v>35916</c:v>
                </c:pt>
                <c:pt idx="12140">
                  <c:v>35919</c:v>
                </c:pt>
                <c:pt idx="12141">
                  <c:v>35920</c:v>
                </c:pt>
                <c:pt idx="12142">
                  <c:v>35921</c:v>
                </c:pt>
                <c:pt idx="12143">
                  <c:v>35922</c:v>
                </c:pt>
                <c:pt idx="12144">
                  <c:v>35923</c:v>
                </c:pt>
                <c:pt idx="12145">
                  <c:v>35926</c:v>
                </c:pt>
                <c:pt idx="12146">
                  <c:v>35927</c:v>
                </c:pt>
                <c:pt idx="12147">
                  <c:v>35928</c:v>
                </c:pt>
                <c:pt idx="12148">
                  <c:v>35929</c:v>
                </c:pt>
                <c:pt idx="12149">
                  <c:v>35930</c:v>
                </c:pt>
                <c:pt idx="12150">
                  <c:v>35933</c:v>
                </c:pt>
                <c:pt idx="12151">
                  <c:v>35934</c:v>
                </c:pt>
                <c:pt idx="12152">
                  <c:v>35935</c:v>
                </c:pt>
                <c:pt idx="12153">
                  <c:v>35936</c:v>
                </c:pt>
                <c:pt idx="12154">
                  <c:v>35937</c:v>
                </c:pt>
                <c:pt idx="12155">
                  <c:v>35941</c:v>
                </c:pt>
                <c:pt idx="12156">
                  <c:v>35942</c:v>
                </c:pt>
                <c:pt idx="12157">
                  <c:v>35943</c:v>
                </c:pt>
                <c:pt idx="12158">
                  <c:v>35944</c:v>
                </c:pt>
                <c:pt idx="12159">
                  <c:v>35947</c:v>
                </c:pt>
                <c:pt idx="12160">
                  <c:v>35948</c:v>
                </c:pt>
                <c:pt idx="12161">
                  <c:v>35949</c:v>
                </c:pt>
                <c:pt idx="12162">
                  <c:v>35950</c:v>
                </c:pt>
                <c:pt idx="12163">
                  <c:v>35951</c:v>
                </c:pt>
                <c:pt idx="12164">
                  <c:v>35954</c:v>
                </c:pt>
                <c:pt idx="12165">
                  <c:v>35955</c:v>
                </c:pt>
                <c:pt idx="12166">
                  <c:v>35956</c:v>
                </c:pt>
                <c:pt idx="12167">
                  <c:v>35957</c:v>
                </c:pt>
                <c:pt idx="12168">
                  <c:v>35958</c:v>
                </c:pt>
                <c:pt idx="12169">
                  <c:v>35961</c:v>
                </c:pt>
                <c:pt idx="12170">
                  <c:v>35962</c:v>
                </c:pt>
                <c:pt idx="12171">
                  <c:v>35963</c:v>
                </c:pt>
                <c:pt idx="12172">
                  <c:v>35964</c:v>
                </c:pt>
                <c:pt idx="12173">
                  <c:v>35965</c:v>
                </c:pt>
                <c:pt idx="12174">
                  <c:v>35968</c:v>
                </c:pt>
                <c:pt idx="12175">
                  <c:v>35969</c:v>
                </c:pt>
                <c:pt idx="12176">
                  <c:v>35970</c:v>
                </c:pt>
                <c:pt idx="12177">
                  <c:v>35971</c:v>
                </c:pt>
                <c:pt idx="12178">
                  <c:v>35972</c:v>
                </c:pt>
                <c:pt idx="12179">
                  <c:v>35975</c:v>
                </c:pt>
                <c:pt idx="12180">
                  <c:v>35976</c:v>
                </c:pt>
                <c:pt idx="12181">
                  <c:v>35977</c:v>
                </c:pt>
                <c:pt idx="12182">
                  <c:v>35978</c:v>
                </c:pt>
                <c:pt idx="12183">
                  <c:v>35982</c:v>
                </c:pt>
                <c:pt idx="12184">
                  <c:v>35983</c:v>
                </c:pt>
                <c:pt idx="12185">
                  <c:v>35984</c:v>
                </c:pt>
                <c:pt idx="12186">
                  <c:v>35985</c:v>
                </c:pt>
                <c:pt idx="12187">
                  <c:v>35986</c:v>
                </c:pt>
                <c:pt idx="12188">
                  <c:v>35989</c:v>
                </c:pt>
                <c:pt idx="12189">
                  <c:v>35990</c:v>
                </c:pt>
                <c:pt idx="12190">
                  <c:v>35991</c:v>
                </c:pt>
                <c:pt idx="12191">
                  <c:v>35992</c:v>
                </c:pt>
                <c:pt idx="12192">
                  <c:v>35993</c:v>
                </c:pt>
                <c:pt idx="12193">
                  <c:v>35996</c:v>
                </c:pt>
                <c:pt idx="12194">
                  <c:v>35997</c:v>
                </c:pt>
                <c:pt idx="12195">
                  <c:v>35998</c:v>
                </c:pt>
                <c:pt idx="12196">
                  <c:v>35999</c:v>
                </c:pt>
                <c:pt idx="12197">
                  <c:v>36000</c:v>
                </c:pt>
                <c:pt idx="12198">
                  <c:v>36003</c:v>
                </c:pt>
                <c:pt idx="12199">
                  <c:v>36004</c:v>
                </c:pt>
                <c:pt idx="12200">
                  <c:v>36005</c:v>
                </c:pt>
                <c:pt idx="12201">
                  <c:v>36006</c:v>
                </c:pt>
                <c:pt idx="12202">
                  <c:v>36007</c:v>
                </c:pt>
                <c:pt idx="12203">
                  <c:v>36010</c:v>
                </c:pt>
                <c:pt idx="12204">
                  <c:v>36011</c:v>
                </c:pt>
                <c:pt idx="12205">
                  <c:v>36012</c:v>
                </c:pt>
                <c:pt idx="12206">
                  <c:v>36013</c:v>
                </c:pt>
                <c:pt idx="12207">
                  <c:v>36014</c:v>
                </c:pt>
                <c:pt idx="12208">
                  <c:v>36017</c:v>
                </c:pt>
                <c:pt idx="12209">
                  <c:v>36018</c:v>
                </c:pt>
                <c:pt idx="12210">
                  <c:v>36019</c:v>
                </c:pt>
                <c:pt idx="12211">
                  <c:v>36020</c:v>
                </c:pt>
                <c:pt idx="12212">
                  <c:v>36021</c:v>
                </c:pt>
                <c:pt idx="12213">
                  <c:v>36024</c:v>
                </c:pt>
                <c:pt idx="12214">
                  <c:v>36025</c:v>
                </c:pt>
                <c:pt idx="12215">
                  <c:v>36026</c:v>
                </c:pt>
                <c:pt idx="12216">
                  <c:v>36027</c:v>
                </c:pt>
                <c:pt idx="12217">
                  <c:v>36028</c:v>
                </c:pt>
                <c:pt idx="12218">
                  <c:v>36031</c:v>
                </c:pt>
                <c:pt idx="12219">
                  <c:v>36032</c:v>
                </c:pt>
                <c:pt idx="12220">
                  <c:v>36033</c:v>
                </c:pt>
                <c:pt idx="12221">
                  <c:v>36034</c:v>
                </c:pt>
                <c:pt idx="12222">
                  <c:v>36035</c:v>
                </c:pt>
                <c:pt idx="12223">
                  <c:v>36038</c:v>
                </c:pt>
                <c:pt idx="12224">
                  <c:v>36039</c:v>
                </c:pt>
                <c:pt idx="12225">
                  <c:v>36040</c:v>
                </c:pt>
                <c:pt idx="12226">
                  <c:v>36041</c:v>
                </c:pt>
                <c:pt idx="12227">
                  <c:v>36042</c:v>
                </c:pt>
                <c:pt idx="12228">
                  <c:v>36046</c:v>
                </c:pt>
                <c:pt idx="12229">
                  <c:v>36047</c:v>
                </c:pt>
                <c:pt idx="12230">
                  <c:v>36048</c:v>
                </c:pt>
                <c:pt idx="12231">
                  <c:v>36049</c:v>
                </c:pt>
                <c:pt idx="12232">
                  <c:v>36052</c:v>
                </c:pt>
                <c:pt idx="12233">
                  <c:v>36053</c:v>
                </c:pt>
                <c:pt idx="12234">
                  <c:v>36054</c:v>
                </c:pt>
                <c:pt idx="12235">
                  <c:v>36055</c:v>
                </c:pt>
                <c:pt idx="12236">
                  <c:v>36056</c:v>
                </c:pt>
                <c:pt idx="12237">
                  <c:v>36059</c:v>
                </c:pt>
                <c:pt idx="12238">
                  <c:v>36060</c:v>
                </c:pt>
                <c:pt idx="12239">
                  <c:v>36061</c:v>
                </c:pt>
                <c:pt idx="12240">
                  <c:v>36062</c:v>
                </c:pt>
                <c:pt idx="12241">
                  <c:v>36063</c:v>
                </c:pt>
                <c:pt idx="12242">
                  <c:v>36066</c:v>
                </c:pt>
                <c:pt idx="12243">
                  <c:v>36067</c:v>
                </c:pt>
                <c:pt idx="12244">
                  <c:v>36068</c:v>
                </c:pt>
                <c:pt idx="12245">
                  <c:v>36069</c:v>
                </c:pt>
                <c:pt idx="12246">
                  <c:v>36070</c:v>
                </c:pt>
                <c:pt idx="12247">
                  <c:v>36073</c:v>
                </c:pt>
                <c:pt idx="12248">
                  <c:v>36074</c:v>
                </c:pt>
                <c:pt idx="12249">
                  <c:v>36075</c:v>
                </c:pt>
                <c:pt idx="12250">
                  <c:v>36076</c:v>
                </c:pt>
                <c:pt idx="12251">
                  <c:v>36077</c:v>
                </c:pt>
                <c:pt idx="12252">
                  <c:v>36080</c:v>
                </c:pt>
                <c:pt idx="12253">
                  <c:v>36081</c:v>
                </c:pt>
                <c:pt idx="12254">
                  <c:v>36082</c:v>
                </c:pt>
                <c:pt idx="12255">
                  <c:v>36083</c:v>
                </c:pt>
                <c:pt idx="12256">
                  <c:v>36084</c:v>
                </c:pt>
                <c:pt idx="12257">
                  <c:v>36087</c:v>
                </c:pt>
                <c:pt idx="12258">
                  <c:v>36088</c:v>
                </c:pt>
                <c:pt idx="12259">
                  <c:v>36089</c:v>
                </c:pt>
                <c:pt idx="12260">
                  <c:v>36090</c:v>
                </c:pt>
                <c:pt idx="12261">
                  <c:v>36091</c:v>
                </c:pt>
                <c:pt idx="12262">
                  <c:v>36094</c:v>
                </c:pt>
                <c:pt idx="12263">
                  <c:v>36095</c:v>
                </c:pt>
                <c:pt idx="12264">
                  <c:v>36096</c:v>
                </c:pt>
                <c:pt idx="12265">
                  <c:v>36097</c:v>
                </c:pt>
                <c:pt idx="12266">
                  <c:v>36098</c:v>
                </c:pt>
                <c:pt idx="12267">
                  <c:v>36101</c:v>
                </c:pt>
                <c:pt idx="12268">
                  <c:v>36102</c:v>
                </c:pt>
                <c:pt idx="12269">
                  <c:v>36103</c:v>
                </c:pt>
                <c:pt idx="12270">
                  <c:v>36104</c:v>
                </c:pt>
                <c:pt idx="12271">
                  <c:v>36105</c:v>
                </c:pt>
                <c:pt idx="12272">
                  <c:v>36108</c:v>
                </c:pt>
                <c:pt idx="12273">
                  <c:v>36109</c:v>
                </c:pt>
                <c:pt idx="12274">
                  <c:v>36110</c:v>
                </c:pt>
                <c:pt idx="12275">
                  <c:v>36111</c:v>
                </c:pt>
                <c:pt idx="12276">
                  <c:v>36112</c:v>
                </c:pt>
                <c:pt idx="12277">
                  <c:v>36115</c:v>
                </c:pt>
                <c:pt idx="12278">
                  <c:v>36116</c:v>
                </c:pt>
                <c:pt idx="12279">
                  <c:v>36117</c:v>
                </c:pt>
                <c:pt idx="12280">
                  <c:v>36118</c:v>
                </c:pt>
                <c:pt idx="12281">
                  <c:v>36119</c:v>
                </c:pt>
                <c:pt idx="12282">
                  <c:v>36122</c:v>
                </c:pt>
                <c:pt idx="12283">
                  <c:v>36123</c:v>
                </c:pt>
                <c:pt idx="12284">
                  <c:v>36124</c:v>
                </c:pt>
                <c:pt idx="12285">
                  <c:v>36126</c:v>
                </c:pt>
                <c:pt idx="12286">
                  <c:v>36129</c:v>
                </c:pt>
                <c:pt idx="12287">
                  <c:v>36130</c:v>
                </c:pt>
                <c:pt idx="12288">
                  <c:v>36131</c:v>
                </c:pt>
                <c:pt idx="12289">
                  <c:v>36132</c:v>
                </c:pt>
                <c:pt idx="12290">
                  <c:v>36133</c:v>
                </c:pt>
                <c:pt idx="12291">
                  <c:v>36136</c:v>
                </c:pt>
                <c:pt idx="12292">
                  <c:v>36137</c:v>
                </c:pt>
                <c:pt idx="12293">
                  <c:v>36138</c:v>
                </c:pt>
                <c:pt idx="12294">
                  <c:v>36139</c:v>
                </c:pt>
                <c:pt idx="12295">
                  <c:v>36140</c:v>
                </c:pt>
                <c:pt idx="12296">
                  <c:v>36143</c:v>
                </c:pt>
                <c:pt idx="12297">
                  <c:v>36144</c:v>
                </c:pt>
                <c:pt idx="12298">
                  <c:v>36145</c:v>
                </c:pt>
                <c:pt idx="12299">
                  <c:v>36146</c:v>
                </c:pt>
                <c:pt idx="12300">
                  <c:v>36147</c:v>
                </c:pt>
                <c:pt idx="12301">
                  <c:v>36150</c:v>
                </c:pt>
                <c:pt idx="12302">
                  <c:v>36151</c:v>
                </c:pt>
                <c:pt idx="12303">
                  <c:v>36152</c:v>
                </c:pt>
                <c:pt idx="12304">
                  <c:v>36153</c:v>
                </c:pt>
                <c:pt idx="12305">
                  <c:v>36157</c:v>
                </c:pt>
                <c:pt idx="12306">
                  <c:v>36158</c:v>
                </c:pt>
                <c:pt idx="12307">
                  <c:v>36159</c:v>
                </c:pt>
                <c:pt idx="12308">
                  <c:v>36160</c:v>
                </c:pt>
                <c:pt idx="12309">
                  <c:v>36164</c:v>
                </c:pt>
                <c:pt idx="12310">
                  <c:v>36165</c:v>
                </c:pt>
                <c:pt idx="12311">
                  <c:v>36166</c:v>
                </c:pt>
                <c:pt idx="12312">
                  <c:v>36167</c:v>
                </c:pt>
                <c:pt idx="12313">
                  <c:v>36168</c:v>
                </c:pt>
                <c:pt idx="12314">
                  <c:v>36171</c:v>
                </c:pt>
                <c:pt idx="12315">
                  <c:v>36172</c:v>
                </c:pt>
                <c:pt idx="12316">
                  <c:v>36173</c:v>
                </c:pt>
                <c:pt idx="12317">
                  <c:v>36174</c:v>
                </c:pt>
                <c:pt idx="12318">
                  <c:v>36175</c:v>
                </c:pt>
                <c:pt idx="12319">
                  <c:v>36179</c:v>
                </c:pt>
                <c:pt idx="12320">
                  <c:v>36180</c:v>
                </c:pt>
                <c:pt idx="12321">
                  <c:v>36181</c:v>
                </c:pt>
                <c:pt idx="12322">
                  <c:v>36182</c:v>
                </c:pt>
                <c:pt idx="12323">
                  <c:v>36185</c:v>
                </c:pt>
                <c:pt idx="12324">
                  <c:v>36186</c:v>
                </c:pt>
                <c:pt idx="12325">
                  <c:v>36187</c:v>
                </c:pt>
                <c:pt idx="12326">
                  <c:v>36188</c:v>
                </c:pt>
                <c:pt idx="12327">
                  <c:v>36189</c:v>
                </c:pt>
                <c:pt idx="12328">
                  <c:v>36192</c:v>
                </c:pt>
                <c:pt idx="12329">
                  <c:v>36193</c:v>
                </c:pt>
                <c:pt idx="12330">
                  <c:v>36194</c:v>
                </c:pt>
                <c:pt idx="12331">
                  <c:v>36195</c:v>
                </c:pt>
                <c:pt idx="12332">
                  <c:v>36196</c:v>
                </c:pt>
                <c:pt idx="12333">
                  <c:v>36199</c:v>
                </c:pt>
                <c:pt idx="12334">
                  <c:v>36200</c:v>
                </c:pt>
                <c:pt idx="12335">
                  <c:v>36201</c:v>
                </c:pt>
                <c:pt idx="12336">
                  <c:v>36202</c:v>
                </c:pt>
                <c:pt idx="12337">
                  <c:v>36203</c:v>
                </c:pt>
                <c:pt idx="12338">
                  <c:v>36207</c:v>
                </c:pt>
                <c:pt idx="12339">
                  <c:v>36208</c:v>
                </c:pt>
                <c:pt idx="12340">
                  <c:v>36209</c:v>
                </c:pt>
                <c:pt idx="12341">
                  <c:v>36210</c:v>
                </c:pt>
                <c:pt idx="12342">
                  <c:v>36213</c:v>
                </c:pt>
                <c:pt idx="12343">
                  <c:v>36214</c:v>
                </c:pt>
                <c:pt idx="12344">
                  <c:v>36215</c:v>
                </c:pt>
                <c:pt idx="12345">
                  <c:v>36216</c:v>
                </c:pt>
                <c:pt idx="12346">
                  <c:v>36217</c:v>
                </c:pt>
                <c:pt idx="12347">
                  <c:v>36220</c:v>
                </c:pt>
                <c:pt idx="12348">
                  <c:v>36221</c:v>
                </c:pt>
                <c:pt idx="12349">
                  <c:v>36222</c:v>
                </c:pt>
                <c:pt idx="12350">
                  <c:v>36223</c:v>
                </c:pt>
                <c:pt idx="12351">
                  <c:v>36224</c:v>
                </c:pt>
                <c:pt idx="12352">
                  <c:v>36227</c:v>
                </c:pt>
                <c:pt idx="12353">
                  <c:v>36228</c:v>
                </c:pt>
                <c:pt idx="12354">
                  <c:v>36229</c:v>
                </c:pt>
                <c:pt idx="12355">
                  <c:v>36230</c:v>
                </c:pt>
                <c:pt idx="12356">
                  <c:v>36231</c:v>
                </c:pt>
                <c:pt idx="12357">
                  <c:v>36234</c:v>
                </c:pt>
                <c:pt idx="12358">
                  <c:v>36235</c:v>
                </c:pt>
                <c:pt idx="12359">
                  <c:v>36236</c:v>
                </c:pt>
                <c:pt idx="12360">
                  <c:v>36237</c:v>
                </c:pt>
                <c:pt idx="12361">
                  <c:v>36238</c:v>
                </c:pt>
                <c:pt idx="12362">
                  <c:v>36241</c:v>
                </c:pt>
                <c:pt idx="12363">
                  <c:v>36242</c:v>
                </c:pt>
                <c:pt idx="12364">
                  <c:v>36243</c:v>
                </c:pt>
                <c:pt idx="12365">
                  <c:v>36244</c:v>
                </c:pt>
                <c:pt idx="12366">
                  <c:v>36245</c:v>
                </c:pt>
                <c:pt idx="12367">
                  <c:v>36248</c:v>
                </c:pt>
                <c:pt idx="12368">
                  <c:v>36249</c:v>
                </c:pt>
                <c:pt idx="12369">
                  <c:v>36250</c:v>
                </c:pt>
                <c:pt idx="12370">
                  <c:v>36251</c:v>
                </c:pt>
                <c:pt idx="12371">
                  <c:v>36255</c:v>
                </c:pt>
                <c:pt idx="12372">
                  <c:v>36256</c:v>
                </c:pt>
                <c:pt idx="12373">
                  <c:v>36257</c:v>
                </c:pt>
                <c:pt idx="12374">
                  <c:v>36258</c:v>
                </c:pt>
                <c:pt idx="12375">
                  <c:v>36259</c:v>
                </c:pt>
                <c:pt idx="12376">
                  <c:v>36262</c:v>
                </c:pt>
                <c:pt idx="12377">
                  <c:v>36263</c:v>
                </c:pt>
                <c:pt idx="12378">
                  <c:v>36264</c:v>
                </c:pt>
                <c:pt idx="12379">
                  <c:v>36265</c:v>
                </c:pt>
                <c:pt idx="12380">
                  <c:v>36266</c:v>
                </c:pt>
                <c:pt idx="12381">
                  <c:v>36269</c:v>
                </c:pt>
                <c:pt idx="12382">
                  <c:v>36270</c:v>
                </c:pt>
                <c:pt idx="12383">
                  <c:v>36271</c:v>
                </c:pt>
                <c:pt idx="12384">
                  <c:v>36272</c:v>
                </c:pt>
                <c:pt idx="12385">
                  <c:v>36273</c:v>
                </c:pt>
                <c:pt idx="12386">
                  <c:v>36276</c:v>
                </c:pt>
                <c:pt idx="12387">
                  <c:v>36277</c:v>
                </c:pt>
                <c:pt idx="12388">
                  <c:v>36278</c:v>
                </c:pt>
                <c:pt idx="12389">
                  <c:v>36279</c:v>
                </c:pt>
                <c:pt idx="12390">
                  <c:v>36280</c:v>
                </c:pt>
                <c:pt idx="12391">
                  <c:v>36283</c:v>
                </c:pt>
                <c:pt idx="12392">
                  <c:v>36284</c:v>
                </c:pt>
                <c:pt idx="12393">
                  <c:v>36285</c:v>
                </c:pt>
                <c:pt idx="12394">
                  <c:v>36286</c:v>
                </c:pt>
                <c:pt idx="12395">
                  <c:v>36287</c:v>
                </c:pt>
                <c:pt idx="12396">
                  <c:v>36290</c:v>
                </c:pt>
                <c:pt idx="12397">
                  <c:v>36291</c:v>
                </c:pt>
                <c:pt idx="12398">
                  <c:v>36292</c:v>
                </c:pt>
                <c:pt idx="12399">
                  <c:v>36293</c:v>
                </c:pt>
                <c:pt idx="12400">
                  <c:v>36294</c:v>
                </c:pt>
                <c:pt idx="12401">
                  <c:v>36297</c:v>
                </c:pt>
                <c:pt idx="12402">
                  <c:v>36298</c:v>
                </c:pt>
                <c:pt idx="12403">
                  <c:v>36299</c:v>
                </c:pt>
                <c:pt idx="12404">
                  <c:v>36300</c:v>
                </c:pt>
                <c:pt idx="12405">
                  <c:v>36301</c:v>
                </c:pt>
                <c:pt idx="12406">
                  <c:v>36304</c:v>
                </c:pt>
                <c:pt idx="12407">
                  <c:v>36305</c:v>
                </c:pt>
                <c:pt idx="12408">
                  <c:v>36306</c:v>
                </c:pt>
                <c:pt idx="12409">
                  <c:v>36307</c:v>
                </c:pt>
                <c:pt idx="12410">
                  <c:v>36308</c:v>
                </c:pt>
                <c:pt idx="12411">
                  <c:v>36312</c:v>
                </c:pt>
                <c:pt idx="12412">
                  <c:v>36313</c:v>
                </c:pt>
                <c:pt idx="12413">
                  <c:v>36314</c:v>
                </c:pt>
                <c:pt idx="12414">
                  <c:v>36315</c:v>
                </c:pt>
                <c:pt idx="12415">
                  <c:v>36318</c:v>
                </c:pt>
                <c:pt idx="12416">
                  <c:v>36319</c:v>
                </c:pt>
                <c:pt idx="12417">
                  <c:v>36320</c:v>
                </c:pt>
                <c:pt idx="12418">
                  <c:v>36321</c:v>
                </c:pt>
                <c:pt idx="12419">
                  <c:v>36322</c:v>
                </c:pt>
                <c:pt idx="12420">
                  <c:v>36325</c:v>
                </c:pt>
                <c:pt idx="12421">
                  <c:v>36326</c:v>
                </c:pt>
                <c:pt idx="12422">
                  <c:v>36327</c:v>
                </c:pt>
                <c:pt idx="12423">
                  <c:v>36328</c:v>
                </c:pt>
                <c:pt idx="12424">
                  <c:v>36329</c:v>
                </c:pt>
                <c:pt idx="12425">
                  <c:v>36332</c:v>
                </c:pt>
                <c:pt idx="12426">
                  <c:v>36333</c:v>
                </c:pt>
                <c:pt idx="12427">
                  <c:v>36334</c:v>
                </c:pt>
                <c:pt idx="12428">
                  <c:v>36335</c:v>
                </c:pt>
                <c:pt idx="12429">
                  <c:v>36336</c:v>
                </c:pt>
                <c:pt idx="12430">
                  <c:v>36339</c:v>
                </c:pt>
                <c:pt idx="12431">
                  <c:v>36340</c:v>
                </c:pt>
                <c:pt idx="12432">
                  <c:v>36341</c:v>
                </c:pt>
                <c:pt idx="12433">
                  <c:v>36342</c:v>
                </c:pt>
                <c:pt idx="12434">
                  <c:v>36343</c:v>
                </c:pt>
                <c:pt idx="12435">
                  <c:v>36347</c:v>
                </c:pt>
                <c:pt idx="12436">
                  <c:v>36348</c:v>
                </c:pt>
                <c:pt idx="12437">
                  <c:v>36349</c:v>
                </c:pt>
                <c:pt idx="12438">
                  <c:v>36350</c:v>
                </c:pt>
                <c:pt idx="12439">
                  <c:v>36353</c:v>
                </c:pt>
                <c:pt idx="12440">
                  <c:v>36354</c:v>
                </c:pt>
                <c:pt idx="12441">
                  <c:v>36355</c:v>
                </c:pt>
                <c:pt idx="12442">
                  <c:v>36356</c:v>
                </c:pt>
                <c:pt idx="12443">
                  <c:v>36357</c:v>
                </c:pt>
                <c:pt idx="12444">
                  <c:v>36360</c:v>
                </c:pt>
                <c:pt idx="12445">
                  <c:v>36361</c:v>
                </c:pt>
                <c:pt idx="12446">
                  <c:v>36362</c:v>
                </c:pt>
                <c:pt idx="12447">
                  <c:v>36363</c:v>
                </c:pt>
                <c:pt idx="12448">
                  <c:v>36364</c:v>
                </c:pt>
                <c:pt idx="12449">
                  <c:v>36367</c:v>
                </c:pt>
                <c:pt idx="12450">
                  <c:v>36368</c:v>
                </c:pt>
                <c:pt idx="12451">
                  <c:v>36369</c:v>
                </c:pt>
                <c:pt idx="12452">
                  <c:v>36370</c:v>
                </c:pt>
                <c:pt idx="12453">
                  <c:v>36371</c:v>
                </c:pt>
                <c:pt idx="12454">
                  <c:v>36374</c:v>
                </c:pt>
                <c:pt idx="12455">
                  <c:v>36375</c:v>
                </c:pt>
                <c:pt idx="12456">
                  <c:v>36376</c:v>
                </c:pt>
                <c:pt idx="12457">
                  <c:v>36377</c:v>
                </c:pt>
                <c:pt idx="12458">
                  <c:v>36378</c:v>
                </c:pt>
                <c:pt idx="12459">
                  <c:v>36381</c:v>
                </c:pt>
                <c:pt idx="12460">
                  <c:v>36382</c:v>
                </c:pt>
                <c:pt idx="12461">
                  <c:v>36383</c:v>
                </c:pt>
                <c:pt idx="12462">
                  <c:v>36384</c:v>
                </c:pt>
                <c:pt idx="12463">
                  <c:v>36385</c:v>
                </c:pt>
                <c:pt idx="12464">
                  <c:v>36388</c:v>
                </c:pt>
                <c:pt idx="12465">
                  <c:v>36389</c:v>
                </c:pt>
                <c:pt idx="12466">
                  <c:v>36390</c:v>
                </c:pt>
                <c:pt idx="12467">
                  <c:v>36391</c:v>
                </c:pt>
                <c:pt idx="12468">
                  <c:v>36392</c:v>
                </c:pt>
                <c:pt idx="12469">
                  <c:v>36395</c:v>
                </c:pt>
                <c:pt idx="12470">
                  <c:v>36396</c:v>
                </c:pt>
                <c:pt idx="12471">
                  <c:v>36397</c:v>
                </c:pt>
                <c:pt idx="12472">
                  <c:v>36398</c:v>
                </c:pt>
                <c:pt idx="12473">
                  <c:v>36399</c:v>
                </c:pt>
                <c:pt idx="12474">
                  <c:v>36402</c:v>
                </c:pt>
                <c:pt idx="12475">
                  <c:v>36403</c:v>
                </c:pt>
                <c:pt idx="12476">
                  <c:v>36404</c:v>
                </c:pt>
                <c:pt idx="12477">
                  <c:v>36405</c:v>
                </c:pt>
                <c:pt idx="12478">
                  <c:v>36406</c:v>
                </c:pt>
                <c:pt idx="12479">
                  <c:v>36410</c:v>
                </c:pt>
                <c:pt idx="12480">
                  <c:v>36411</c:v>
                </c:pt>
                <c:pt idx="12481">
                  <c:v>36412</c:v>
                </c:pt>
                <c:pt idx="12482">
                  <c:v>36413</c:v>
                </c:pt>
                <c:pt idx="12483">
                  <c:v>36416</c:v>
                </c:pt>
                <c:pt idx="12484">
                  <c:v>36417</c:v>
                </c:pt>
                <c:pt idx="12485">
                  <c:v>36418</c:v>
                </c:pt>
                <c:pt idx="12486">
                  <c:v>36419</c:v>
                </c:pt>
                <c:pt idx="12487">
                  <c:v>36420</c:v>
                </c:pt>
                <c:pt idx="12488">
                  <c:v>36423</c:v>
                </c:pt>
                <c:pt idx="12489">
                  <c:v>36424</c:v>
                </c:pt>
                <c:pt idx="12490">
                  <c:v>36425</c:v>
                </c:pt>
                <c:pt idx="12491">
                  <c:v>36426</c:v>
                </c:pt>
                <c:pt idx="12492">
                  <c:v>36427</c:v>
                </c:pt>
                <c:pt idx="12493">
                  <c:v>36430</c:v>
                </c:pt>
                <c:pt idx="12494">
                  <c:v>36431</c:v>
                </c:pt>
                <c:pt idx="12495">
                  <c:v>36432</c:v>
                </c:pt>
                <c:pt idx="12496">
                  <c:v>36433</c:v>
                </c:pt>
                <c:pt idx="12497">
                  <c:v>36434</c:v>
                </c:pt>
                <c:pt idx="12498">
                  <c:v>36437</c:v>
                </c:pt>
                <c:pt idx="12499">
                  <c:v>36438</c:v>
                </c:pt>
                <c:pt idx="12500">
                  <c:v>36439</c:v>
                </c:pt>
                <c:pt idx="12501">
                  <c:v>36440</c:v>
                </c:pt>
                <c:pt idx="12502">
                  <c:v>36441</c:v>
                </c:pt>
                <c:pt idx="12503">
                  <c:v>36444</c:v>
                </c:pt>
                <c:pt idx="12504">
                  <c:v>36445</c:v>
                </c:pt>
                <c:pt idx="12505">
                  <c:v>36446</c:v>
                </c:pt>
                <c:pt idx="12506">
                  <c:v>36447</c:v>
                </c:pt>
                <c:pt idx="12507">
                  <c:v>36448</c:v>
                </c:pt>
                <c:pt idx="12508">
                  <c:v>36451</c:v>
                </c:pt>
                <c:pt idx="12509">
                  <c:v>36452</c:v>
                </c:pt>
                <c:pt idx="12510">
                  <c:v>36453</c:v>
                </c:pt>
                <c:pt idx="12511">
                  <c:v>36454</c:v>
                </c:pt>
                <c:pt idx="12512">
                  <c:v>36455</c:v>
                </c:pt>
                <c:pt idx="12513">
                  <c:v>36458</c:v>
                </c:pt>
                <c:pt idx="12514">
                  <c:v>36459</c:v>
                </c:pt>
                <c:pt idx="12515">
                  <c:v>36460</c:v>
                </c:pt>
                <c:pt idx="12516">
                  <c:v>36461</c:v>
                </c:pt>
                <c:pt idx="12517">
                  <c:v>36462</c:v>
                </c:pt>
                <c:pt idx="12518">
                  <c:v>36465</c:v>
                </c:pt>
                <c:pt idx="12519">
                  <c:v>36466</c:v>
                </c:pt>
                <c:pt idx="12520">
                  <c:v>36467</c:v>
                </c:pt>
                <c:pt idx="12521">
                  <c:v>36468</c:v>
                </c:pt>
                <c:pt idx="12522">
                  <c:v>36469</c:v>
                </c:pt>
                <c:pt idx="12523">
                  <c:v>36472</c:v>
                </c:pt>
                <c:pt idx="12524">
                  <c:v>36473</c:v>
                </c:pt>
                <c:pt idx="12525">
                  <c:v>36474</c:v>
                </c:pt>
                <c:pt idx="12526">
                  <c:v>36475</c:v>
                </c:pt>
                <c:pt idx="12527">
                  <c:v>36476</c:v>
                </c:pt>
                <c:pt idx="12528">
                  <c:v>36479</c:v>
                </c:pt>
                <c:pt idx="12529">
                  <c:v>36480</c:v>
                </c:pt>
                <c:pt idx="12530">
                  <c:v>36481</c:v>
                </c:pt>
                <c:pt idx="12531">
                  <c:v>36482</c:v>
                </c:pt>
                <c:pt idx="12532">
                  <c:v>36483</c:v>
                </c:pt>
                <c:pt idx="12533">
                  <c:v>36486</c:v>
                </c:pt>
                <c:pt idx="12534">
                  <c:v>36487</c:v>
                </c:pt>
                <c:pt idx="12535">
                  <c:v>36488</c:v>
                </c:pt>
                <c:pt idx="12536">
                  <c:v>36490</c:v>
                </c:pt>
                <c:pt idx="12537">
                  <c:v>36493</c:v>
                </c:pt>
                <c:pt idx="12538">
                  <c:v>36494</c:v>
                </c:pt>
                <c:pt idx="12539">
                  <c:v>36495</c:v>
                </c:pt>
                <c:pt idx="12540">
                  <c:v>36496</c:v>
                </c:pt>
                <c:pt idx="12541">
                  <c:v>36497</c:v>
                </c:pt>
                <c:pt idx="12542">
                  <c:v>36500</c:v>
                </c:pt>
                <c:pt idx="12543">
                  <c:v>36501</c:v>
                </c:pt>
                <c:pt idx="12544">
                  <c:v>36502</c:v>
                </c:pt>
                <c:pt idx="12545">
                  <c:v>36503</c:v>
                </c:pt>
                <c:pt idx="12546">
                  <c:v>36504</c:v>
                </c:pt>
                <c:pt idx="12547">
                  <c:v>36507</c:v>
                </c:pt>
                <c:pt idx="12548">
                  <c:v>36508</c:v>
                </c:pt>
                <c:pt idx="12549">
                  <c:v>36509</c:v>
                </c:pt>
                <c:pt idx="12550">
                  <c:v>36510</c:v>
                </c:pt>
                <c:pt idx="12551">
                  <c:v>36511</c:v>
                </c:pt>
                <c:pt idx="12552">
                  <c:v>36514</c:v>
                </c:pt>
                <c:pt idx="12553">
                  <c:v>36515</c:v>
                </c:pt>
                <c:pt idx="12554">
                  <c:v>36516</c:v>
                </c:pt>
                <c:pt idx="12555">
                  <c:v>36517</c:v>
                </c:pt>
                <c:pt idx="12556">
                  <c:v>36521</c:v>
                </c:pt>
                <c:pt idx="12557">
                  <c:v>36522</c:v>
                </c:pt>
                <c:pt idx="12558">
                  <c:v>36523</c:v>
                </c:pt>
                <c:pt idx="12559">
                  <c:v>36524</c:v>
                </c:pt>
                <c:pt idx="12560">
                  <c:v>36525</c:v>
                </c:pt>
                <c:pt idx="12561">
                  <c:v>36528</c:v>
                </c:pt>
                <c:pt idx="12562">
                  <c:v>36529</c:v>
                </c:pt>
                <c:pt idx="12563">
                  <c:v>36530</c:v>
                </c:pt>
                <c:pt idx="12564">
                  <c:v>36531</c:v>
                </c:pt>
                <c:pt idx="12565">
                  <c:v>36532</c:v>
                </c:pt>
                <c:pt idx="12566">
                  <c:v>36535</c:v>
                </c:pt>
                <c:pt idx="12567">
                  <c:v>36536</c:v>
                </c:pt>
                <c:pt idx="12568">
                  <c:v>36537</c:v>
                </c:pt>
                <c:pt idx="12569">
                  <c:v>36538</c:v>
                </c:pt>
                <c:pt idx="12570">
                  <c:v>36539</c:v>
                </c:pt>
                <c:pt idx="12571">
                  <c:v>36543</c:v>
                </c:pt>
                <c:pt idx="12572">
                  <c:v>36544</c:v>
                </c:pt>
                <c:pt idx="12573">
                  <c:v>36545</c:v>
                </c:pt>
                <c:pt idx="12574">
                  <c:v>36546</c:v>
                </c:pt>
                <c:pt idx="12575">
                  <c:v>36549</c:v>
                </c:pt>
                <c:pt idx="12576">
                  <c:v>36550</c:v>
                </c:pt>
                <c:pt idx="12577">
                  <c:v>36551</c:v>
                </c:pt>
                <c:pt idx="12578">
                  <c:v>36552</c:v>
                </c:pt>
                <c:pt idx="12579">
                  <c:v>36553</c:v>
                </c:pt>
                <c:pt idx="12580">
                  <c:v>36556</c:v>
                </c:pt>
                <c:pt idx="12581">
                  <c:v>36557</c:v>
                </c:pt>
                <c:pt idx="12582">
                  <c:v>36558</c:v>
                </c:pt>
                <c:pt idx="12583">
                  <c:v>36559</c:v>
                </c:pt>
                <c:pt idx="12584">
                  <c:v>36560</c:v>
                </c:pt>
                <c:pt idx="12585">
                  <c:v>36563</c:v>
                </c:pt>
                <c:pt idx="12586">
                  <c:v>36564</c:v>
                </c:pt>
                <c:pt idx="12587">
                  <c:v>36565</c:v>
                </c:pt>
                <c:pt idx="12588">
                  <c:v>36566</c:v>
                </c:pt>
                <c:pt idx="12589">
                  <c:v>36567</c:v>
                </c:pt>
                <c:pt idx="12590">
                  <c:v>36570</c:v>
                </c:pt>
                <c:pt idx="12591">
                  <c:v>36571</c:v>
                </c:pt>
                <c:pt idx="12592">
                  <c:v>36572</c:v>
                </c:pt>
                <c:pt idx="12593">
                  <c:v>36573</c:v>
                </c:pt>
                <c:pt idx="12594">
                  <c:v>36574</c:v>
                </c:pt>
                <c:pt idx="12595">
                  <c:v>36578</c:v>
                </c:pt>
                <c:pt idx="12596">
                  <c:v>36579</c:v>
                </c:pt>
                <c:pt idx="12597">
                  <c:v>36580</c:v>
                </c:pt>
                <c:pt idx="12598">
                  <c:v>36581</c:v>
                </c:pt>
                <c:pt idx="12599">
                  <c:v>36584</c:v>
                </c:pt>
                <c:pt idx="12600">
                  <c:v>36585</c:v>
                </c:pt>
                <c:pt idx="12601">
                  <c:v>36586</c:v>
                </c:pt>
                <c:pt idx="12602">
                  <c:v>36587</c:v>
                </c:pt>
                <c:pt idx="12603">
                  <c:v>36588</c:v>
                </c:pt>
                <c:pt idx="12604">
                  <c:v>36591</c:v>
                </c:pt>
                <c:pt idx="12605">
                  <c:v>36592</c:v>
                </c:pt>
                <c:pt idx="12606">
                  <c:v>36593</c:v>
                </c:pt>
                <c:pt idx="12607">
                  <c:v>36594</c:v>
                </c:pt>
                <c:pt idx="12608">
                  <c:v>36595</c:v>
                </c:pt>
                <c:pt idx="12609">
                  <c:v>36598</c:v>
                </c:pt>
                <c:pt idx="12610">
                  <c:v>36599</c:v>
                </c:pt>
                <c:pt idx="12611">
                  <c:v>36600</c:v>
                </c:pt>
                <c:pt idx="12612">
                  <c:v>36601</c:v>
                </c:pt>
                <c:pt idx="12613">
                  <c:v>36602</c:v>
                </c:pt>
                <c:pt idx="12614">
                  <c:v>36605</c:v>
                </c:pt>
                <c:pt idx="12615">
                  <c:v>36606</c:v>
                </c:pt>
                <c:pt idx="12616">
                  <c:v>36607</c:v>
                </c:pt>
                <c:pt idx="12617">
                  <c:v>36608</c:v>
                </c:pt>
                <c:pt idx="12618">
                  <c:v>36609</c:v>
                </c:pt>
                <c:pt idx="12619">
                  <c:v>36612</c:v>
                </c:pt>
                <c:pt idx="12620">
                  <c:v>36613</c:v>
                </c:pt>
                <c:pt idx="12621">
                  <c:v>36614</c:v>
                </c:pt>
                <c:pt idx="12622">
                  <c:v>36615</c:v>
                </c:pt>
                <c:pt idx="12623">
                  <c:v>36616</c:v>
                </c:pt>
                <c:pt idx="12624">
                  <c:v>36619</c:v>
                </c:pt>
                <c:pt idx="12625">
                  <c:v>36620</c:v>
                </c:pt>
                <c:pt idx="12626">
                  <c:v>36621</c:v>
                </c:pt>
                <c:pt idx="12627">
                  <c:v>36622</c:v>
                </c:pt>
                <c:pt idx="12628">
                  <c:v>36623</c:v>
                </c:pt>
                <c:pt idx="12629">
                  <c:v>36626</c:v>
                </c:pt>
                <c:pt idx="12630">
                  <c:v>36627</c:v>
                </c:pt>
                <c:pt idx="12631">
                  <c:v>36628</c:v>
                </c:pt>
                <c:pt idx="12632">
                  <c:v>36629</c:v>
                </c:pt>
                <c:pt idx="12633">
                  <c:v>36630</c:v>
                </c:pt>
                <c:pt idx="12634">
                  <c:v>36633</c:v>
                </c:pt>
                <c:pt idx="12635">
                  <c:v>36634</c:v>
                </c:pt>
                <c:pt idx="12636">
                  <c:v>36635</c:v>
                </c:pt>
                <c:pt idx="12637">
                  <c:v>36636</c:v>
                </c:pt>
                <c:pt idx="12638">
                  <c:v>36640</c:v>
                </c:pt>
                <c:pt idx="12639">
                  <c:v>36641</c:v>
                </c:pt>
                <c:pt idx="12640">
                  <c:v>36642</c:v>
                </c:pt>
                <c:pt idx="12641">
                  <c:v>36643</c:v>
                </c:pt>
                <c:pt idx="12642">
                  <c:v>36644</c:v>
                </c:pt>
                <c:pt idx="12643">
                  <c:v>36647</c:v>
                </c:pt>
                <c:pt idx="12644">
                  <c:v>36648</c:v>
                </c:pt>
                <c:pt idx="12645">
                  <c:v>36649</c:v>
                </c:pt>
                <c:pt idx="12646">
                  <c:v>36650</c:v>
                </c:pt>
                <c:pt idx="12647">
                  <c:v>36651</c:v>
                </c:pt>
                <c:pt idx="12648">
                  <c:v>36654</c:v>
                </c:pt>
                <c:pt idx="12649">
                  <c:v>36655</c:v>
                </c:pt>
                <c:pt idx="12650">
                  <c:v>36656</c:v>
                </c:pt>
                <c:pt idx="12651">
                  <c:v>36657</c:v>
                </c:pt>
                <c:pt idx="12652">
                  <c:v>36658</c:v>
                </c:pt>
                <c:pt idx="12653">
                  <c:v>36661</c:v>
                </c:pt>
                <c:pt idx="12654">
                  <c:v>36662</c:v>
                </c:pt>
                <c:pt idx="12655">
                  <c:v>36663</c:v>
                </c:pt>
                <c:pt idx="12656">
                  <c:v>36664</c:v>
                </c:pt>
                <c:pt idx="12657">
                  <c:v>36665</c:v>
                </c:pt>
                <c:pt idx="12658">
                  <c:v>36668</c:v>
                </c:pt>
                <c:pt idx="12659">
                  <c:v>36669</c:v>
                </c:pt>
                <c:pt idx="12660">
                  <c:v>36670</c:v>
                </c:pt>
                <c:pt idx="12661">
                  <c:v>36671</c:v>
                </c:pt>
                <c:pt idx="12662">
                  <c:v>36672</c:v>
                </c:pt>
                <c:pt idx="12663">
                  <c:v>36676</c:v>
                </c:pt>
                <c:pt idx="12664">
                  <c:v>36677</c:v>
                </c:pt>
                <c:pt idx="12665">
                  <c:v>36678</c:v>
                </c:pt>
                <c:pt idx="12666">
                  <c:v>36679</c:v>
                </c:pt>
                <c:pt idx="12667">
                  <c:v>36682</c:v>
                </c:pt>
                <c:pt idx="12668">
                  <c:v>36683</c:v>
                </c:pt>
                <c:pt idx="12669">
                  <c:v>36684</c:v>
                </c:pt>
                <c:pt idx="12670">
                  <c:v>36685</c:v>
                </c:pt>
                <c:pt idx="12671">
                  <c:v>36686</c:v>
                </c:pt>
                <c:pt idx="12672">
                  <c:v>36689</c:v>
                </c:pt>
                <c:pt idx="12673">
                  <c:v>36690</c:v>
                </c:pt>
                <c:pt idx="12674">
                  <c:v>36691</c:v>
                </c:pt>
                <c:pt idx="12675">
                  <c:v>36692</c:v>
                </c:pt>
                <c:pt idx="12676">
                  <c:v>36693</c:v>
                </c:pt>
                <c:pt idx="12677">
                  <c:v>36696</c:v>
                </c:pt>
                <c:pt idx="12678">
                  <c:v>36697</c:v>
                </c:pt>
                <c:pt idx="12679">
                  <c:v>36698</c:v>
                </c:pt>
                <c:pt idx="12680">
                  <c:v>36699</c:v>
                </c:pt>
                <c:pt idx="12681">
                  <c:v>36700</c:v>
                </c:pt>
                <c:pt idx="12682">
                  <c:v>36703</c:v>
                </c:pt>
                <c:pt idx="12683">
                  <c:v>36704</c:v>
                </c:pt>
                <c:pt idx="12684">
                  <c:v>36705</c:v>
                </c:pt>
                <c:pt idx="12685">
                  <c:v>36706</c:v>
                </c:pt>
                <c:pt idx="12686">
                  <c:v>36707</c:v>
                </c:pt>
                <c:pt idx="12687">
                  <c:v>36710</c:v>
                </c:pt>
                <c:pt idx="12688">
                  <c:v>36712</c:v>
                </c:pt>
                <c:pt idx="12689">
                  <c:v>36713</c:v>
                </c:pt>
                <c:pt idx="12690">
                  <c:v>36714</c:v>
                </c:pt>
                <c:pt idx="12691">
                  <c:v>36717</c:v>
                </c:pt>
                <c:pt idx="12692">
                  <c:v>36718</c:v>
                </c:pt>
                <c:pt idx="12693">
                  <c:v>36719</c:v>
                </c:pt>
                <c:pt idx="12694">
                  <c:v>36720</c:v>
                </c:pt>
                <c:pt idx="12695">
                  <c:v>36721</c:v>
                </c:pt>
                <c:pt idx="12696">
                  <c:v>36724</c:v>
                </c:pt>
                <c:pt idx="12697">
                  <c:v>36725</c:v>
                </c:pt>
                <c:pt idx="12698">
                  <c:v>36726</c:v>
                </c:pt>
                <c:pt idx="12699">
                  <c:v>36727</c:v>
                </c:pt>
                <c:pt idx="12700">
                  <c:v>36728</c:v>
                </c:pt>
                <c:pt idx="12701">
                  <c:v>36731</c:v>
                </c:pt>
                <c:pt idx="12702">
                  <c:v>36732</c:v>
                </c:pt>
                <c:pt idx="12703">
                  <c:v>36733</c:v>
                </c:pt>
                <c:pt idx="12704">
                  <c:v>36734</c:v>
                </c:pt>
                <c:pt idx="12705">
                  <c:v>36735</c:v>
                </c:pt>
                <c:pt idx="12706">
                  <c:v>36738</c:v>
                </c:pt>
                <c:pt idx="12707">
                  <c:v>36739</c:v>
                </c:pt>
                <c:pt idx="12708">
                  <c:v>36740</c:v>
                </c:pt>
                <c:pt idx="12709">
                  <c:v>36741</c:v>
                </c:pt>
                <c:pt idx="12710">
                  <c:v>36742</c:v>
                </c:pt>
                <c:pt idx="12711">
                  <c:v>36745</c:v>
                </c:pt>
                <c:pt idx="12712">
                  <c:v>36746</c:v>
                </c:pt>
                <c:pt idx="12713">
                  <c:v>36747</c:v>
                </c:pt>
                <c:pt idx="12714">
                  <c:v>36748</c:v>
                </c:pt>
                <c:pt idx="12715">
                  <c:v>36749</c:v>
                </c:pt>
                <c:pt idx="12716">
                  <c:v>36752</c:v>
                </c:pt>
                <c:pt idx="12717">
                  <c:v>36753</c:v>
                </c:pt>
                <c:pt idx="12718">
                  <c:v>36754</c:v>
                </c:pt>
                <c:pt idx="12719">
                  <c:v>36755</c:v>
                </c:pt>
                <c:pt idx="12720">
                  <c:v>36756</c:v>
                </c:pt>
                <c:pt idx="12721">
                  <c:v>36759</c:v>
                </c:pt>
                <c:pt idx="12722">
                  <c:v>36760</c:v>
                </c:pt>
                <c:pt idx="12723">
                  <c:v>36761</c:v>
                </c:pt>
                <c:pt idx="12724">
                  <c:v>36762</c:v>
                </c:pt>
                <c:pt idx="12725">
                  <c:v>36763</c:v>
                </c:pt>
                <c:pt idx="12726">
                  <c:v>36766</c:v>
                </c:pt>
                <c:pt idx="12727">
                  <c:v>36767</c:v>
                </c:pt>
                <c:pt idx="12728">
                  <c:v>36768</c:v>
                </c:pt>
                <c:pt idx="12729">
                  <c:v>36769</c:v>
                </c:pt>
                <c:pt idx="12730">
                  <c:v>36770</c:v>
                </c:pt>
                <c:pt idx="12731">
                  <c:v>36774</c:v>
                </c:pt>
                <c:pt idx="12732">
                  <c:v>36775</c:v>
                </c:pt>
                <c:pt idx="12733">
                  <c:v>36776</c:v>
                </c:pt>
                <c:pt idx="12734">
                  <c:v>36777</c:v>
                </c:pt>
                <c:pt idx="12735">
                  <c:v>36780</c:v>
                </c:pt>
                <c:pt idx="12736">
                  <c:v>36781</c:v>
                </c:pt>
                <c:pt idx="12737">
                  <c:v>36782</c:v>
                </c:pt>
                <c:pt idx="12738">
                  <c:v>36783</c:v>
                </c:pt>
                <c:pt idx="12739">
                  <c:v>36784</c:v>
                </c:pt>
                <c:pt idx="12740">
                  <c:v>36787</c:v>
                </c:pt>
                <c:pt idx="12741">
                  <c:v>36788</c:v>
                </c:pt>
                <c:pt idx="12742">
                  <c:v>36789</c:v>
                </c:pt>
                <c:pt idx="12743">
                  <c:v>36790</c:v>
                </c:pt>
                <c:pt idx="12744">
                  <c:v>36791</c:v>
                </c:pt>
                <c:pt idx="12745">
                  <c:v>36794</c:v>
                </c:pt>
                <c:pt idx="12746">
                  <c:v>36795</c:v>
                </c:pt>
                <c:pt idx="12747">
                  <c:v>36796</c:v>
                </c:pt>
                <c:pt idx="12748">
                  <c:v>36797</c:v>
                </c:pt>
                <c:pt idx="12749">
                  <c:v>36798</c:v>
                </c:pt>
                <c:pt idx="12750">
                  <c:v>36801</c:v>
                </c:pt>
                <c:pt idx="12751">
                  <c:v>36802</c:v>
                </c:pt>
                <c:pt idx="12752">
                  <c:v>36803</c:v>
                </c:pt>
                <c:pt idx="12753">
                  <c:v>36804</c:v>
                </c:pt>
                <c:pt idx="12754">
                  <c:v>36805</c:v>
                </c:pt>
                <c:pt idx="12755">
                  <c:v>36808</c:v>
                </c:pt>
                <c:pt idx="12756">
                  <c:v>36809</c:v>
                </c:pt>
                <c:pt idx="12757">
                  <c:v>36810</c:v>
                </c:pt>
                <c:pt idx="12758">
                  <c:v>36811</c:v>
                </c:pt>
                <c:pt idx="12759">
                  <c:v>36812</c:v>
                </c:pt>
                <c:pt idx="12760">
                  <c:v>36815</c:v>
                </c:pt>
                <c:pt idx="12761">
                  <c:v>36816</c:v>
                </c:pt>
                <c:pt idx="12762">
                  <c:v>36817</c:v>
                </c:pt>
                <c:pt idx="12763">
                  <c:v>36818</c:v>
                </c:pt>
                <c:pt idx="12764">
                  <c:v>36819</c:v>
                </c:pt>
                <c:pt idx="12765">
                  <c:v>36822</c:v>
                </c:pt>
                <c:pt idx="12766">
                  <c:v>36823</c:v>
                </c:pt>
                <c:pt idx="12767">
                  <c:v>36824</c:v>
                </c:pt>
                <c:pt idx="12768">
                  <c:v>36825</c:v>
                </c:pt>
                <c:pt idx="12769">
                  <c:v>36826</c:v>
                </c:pt>
                <c:pt idx="12770">
                  <c:v>36829</c:v>
                </c:pt>
                <c:pt idx="12771">
                  <c:v>36830</c:v>
                </c:pt>
                <c:pt idx="12772">
                  <c:v>36831</c:v>
                </c:pt>
                <c:pt idx="12773">
                  <c:v>36832</c:v>
                </c:pt>
                <c:pt idx="12774">
                  <c:v>36833</c:v>
                </c:pt>
                <c:pt idx="12775">
                  <c:v>36836</c:v>
                </c:pt>
                <c:pt idx="12776">
                  <c:v>36837</c:v>
                </c:pt>
                <c:pt idx="12777">
                  <c:v>36838</c:v>
                </c:pt>
                <c:pt idx="12778">
                  <c:v>36839</c:v>
                </c:pt>
                <c:pt idx="12779">
                  <c:v>36840</c:v>
                </c:pt>
                <c:pt idx="12780">
                  <c:v>36843</c:v>
                </c:pt>
                <c:pt idx="12781">
                  <c:v>36844</c:v>
                </c:pt>
                <c:pt idx="12782">
                  <c:v>36845</c:v>
                </c:pt>
                <c:pt idx="12783">
                  <c:v>36846</c:v>
                </c:pt>
                <c:pt idx="12784">
                  <c:v>36847</c:v>
                </c:pt>
                <c:pt idx="12785">
                  <c:v>36850</c:v>
                </c:pt>
                <c:pt idx="12786">
                  <c:v>36851</c:v>
                </c:pt>
                <c:pt idx="12787">
                  <c:v>36852</c:v>
                </c:pt>
                <c:pt idx="12788">
                  <c:v>36854</c:v>
                </c:pt>
                <c:pt idx="12789">
                  <c:v>36857</c:v>
                </c:pt>
                <c:pt idx="12790">
                  <c:v>36858</c:v>
                </c:pt>
                <c:pt idx="12791">
                  <c:v>36859</c:v>
                </c:pt>
                <c:pt idx="12792">
                  <c:v>36860</c:v>
                </c:pt>
                <c:pt idx="12793">
                  <c:v>36861</c:v>
                </c:pt>
                <c:pt idx="12794">
                  <c:v>36864</c:v>
                </c:pt>
                <c:pt idx="12795">
                  <c:v>36865</c:v>
                </c:pt>
                <c:pt idx="12796">
                  <c:v>36866</c:v>
                </c:pt>
                <c:pt idx="12797">
                  <c:v>36867</c:v>
                </c:pt>
                <c:pt idx="12798">
                  <c:v>36868</c:v>
                </c:pt>
                <c:pt idx="12799">
                  <c:v>36871</c:v>
                </c:pt>
                <c:pt idx="12800">
                  <c:v>36872</c:v>
                </c:pt>
                <c:pt idx="12801">
                  <c:v>36873</c:v>
                </c:pt>
                <c:pt idx="12802">
                  <c:v>36874</c:v>
                </c:pt>
                <c:pt idx="12803">
                  <c:v>36875</c:v>
                </c:pt>
                <c:pt idx="12804">
                  <c:v>36878</c:v>
                </c:pt>
                <c:pt idx="12805">
                  <c:v>36879</c:v>
                </c:pt>
                <c:pt idx="12806">
                  <c:v>36880</c:v>
                </c:pt>
                <c:pt idx="12807">
                  <c:v>36881</c:v>
                </c:pt>
                <c:pt idx="12808">
                  <c:v>36882</c:v>
                </c:pt>
                <c:pt idx="12809">
                  <c:v>36886</c:v>
                </c:pt>
                <c:pt idx="12810">
                  <c:v>36887</c:v>
                </c:pt>
                <c:pt idx="12811">
                  <c:v>36888</c:v>
                </c:pt>
                <c:pt idx="12812">
                  <c:v>36889</c:v>
                </c:pt>
                <c:pt idx="12813">
                  <c:v>36893</c:v>
                </c:pt>
                <c:pt idx="12814">
                  <c:v>36894</c:v>
                </c:pt>
                <c:pt idx="12815">
                  <c:v>36895</c:v>
                </c:pt>
                <c:pt idx="12816">
                  <c:v>36896</c:v>
                </c:pt>
                <c:pt idx="12817">
                  <c:v>36899</c:v>
                </c:pt>
                <c:pt idx="12818">
                  <c:v>36900</c:v>
                </c:pt>
                <c:pt idx="12819">
                  <c:v>36901</c:v>
                </c:pt>
                <c:pt idx="12820">
                  <c:v>36902</c:v>
                </c:pt>
                <c:pt idx="12821">
                  <c:v>36903</c:v>
                </c:pt>
                <c:pt idx="12822">
                  <c:v>36907</c:v>
                </c:pt>
                <c:pt idx="12823">
                  <c:v>36908</c:v>
                </c:pt>
                <c:pt idx="12824">
                  <c:v>36909</c:v>
                </c:pt>
                <c:pt idx="12825">
                  <c:v>36910</c:v>
                </c:pt>
                <c:pt idx="12826">
                  <c:v>36913</c:v>
                </c:pt>
                <c:pt idx="12827">
                  <c:v>36914</c:v>
                </c:pt>
                <c:pt idx="12828">
                  <c:v>36915</c:v>
                </c:pt>
                <c:pt idx="12829">
                  <c:v>36916</c:v>
                </c:pt>
                <c:pt idx="12830">
                  <c:v>36917</c:v>
                </c:pt>
                <c:pt idx="12831">
                  <c:v>36920</c:v>
                </c:pt>
                <c:pt idx="12832">
                  <c:v>36921</c:v>
                </c:pt>
                <c:pt idx="12833">
                  <c:v>36922</c:v>
                </c:pt>
                <c:pt idx="12834">
                  <c:v>36923</c:v>
                </c:pt>
                <c:pt idx="12835">
                  <c:v>36924</c:v>
                </c:pt>
                <c:pt idx="12836">
                  <c:v>36927</c:v>
                </c:pt>
                <c:pt idx="12837">
                  <c:v>36928</c:v>
                </c:pt>
                <c:pt idx="12838">
                  <c:v>36929</c:v>
                </c:pt>
                <c:pt idx="12839">
                  <c:v>36930</c:v>
                </c:pt>
                <c:pt idx="12840">
                  <c:v>36931</c:v>
                </c:pt>
                <c:pt idx="12841">
                  <c:v>36934</c:v>
                </c:pt>
                <c:pt idx="12842">
                  <c:v>36935</c:v>
                </c:pt>
                <c:pt idx="12843">
                  <c:v>36936</c:v>
                </c:pt>
                <c:pt idx="12844">
                  <c:v>36937</c:v>
                </c:pt>
                <c:pt idx="12845">
                  <c:v>36938</c:v>
                </c:pt>
                <c:pt idx="12846">
                  <c:v>36942</c:v>
                </c:pt>
                <c:pt idx="12847">
                  <c:v>36943</c:v>
                </c:pt>
                <c:pt idx="12848">
                  <c:v>36944</c:v>
                </c:pt>
                <c:pt idx="12849">
                  <c:v>36945</c:v>
                </c:pt>
                <c:pt idx="12850">
                  <c:v>36948</c:v>
                </c:pt>
                <c:pt idx="12851">
                  <c:v>36949</c:v>
                </c:pt>
                <c:pt idx="12852">
                  <c:v>36950</c:v>
                </c:pt>
                <c:pt idx="12853">
                  <c:v>36951</c:v>
                </c:pt>
                <c:pt idx="12854">
                  <c:v>36952</c:v>
                </c:pt>
                <c:pt idx="12855">
                  <c:v>36955</c:v>
                </c:pt>
                <c:pt idx="12856">
                  <c:v>36956</c:v>
                </c:pt>
                <c:pt idx="12857">
                  <c:v>36957</c:v>
                </c:pt>
                <c:pt idx="12858">
                  <c:v>36958</c:v>
                </c:pt>
                <c:pt idx="12859">
                  <c:v>36959</c:v>
                </c:pt>
                <c:pt idx="12860">
                  <c:v>36962</c:v>
                </c:pt>
                <c:pt idx="12861">
                  <c:v>36963</c:v>
                </c:pt>
                <c:pt idx="12862">
                  <c:v>36964</c:v>
                </c:pt>
                <c:pt idx="12863">
                  <c:v>36965</c:v>
                </c:pt>
                <c:pt idx="12864">
                  <c:v>36966</c:v>
                </c:pt>
                <c:pt idx="12865">
                  <c:v>36969</c:v>
                </c:pt>
                <c:pt idx="12866">
                  <c:v>36970</c:v>
                </c:pt>
                <c:pt idx="12867">
                  <c:v>36971</c:v>
                </c:pt>
                <c:pt idx="12868">
                  <c:v>36972</c:v>
                </c:pt>
                <c:pt idx="12869">
                  <c:v>36973</c:v>
                </c:pt>
                <c:pt idx="12870">
                  <c:v>36976</c:v>
                </c:pt>
                <c:pt idx="12871">
                  <c:v>36977</c:v>
                </c:pt>
                <c:pt idx="12872">
                  <c:v>36978</c:v>
                </c:pt>
                <c:pt idx="12873">
                  <c:v>36979</c:v>
                </c:pt>
                <c:pt idx="12874">
                  <c:v>36980</c:v>
                </c:pt>
                <c:pt idx="12875">
                  <c:v>36983</c:v>
                </c:pt>
                <c:pt idx="12876">
                  <c:v>36984</c:v>
                </c:pt>
                <c:pt idx="12877">
                  <c:v>36985</c:v>
                </c:pt>
                <c:pt idx="12878">
                  <c:v>36986</c:v>
                </c:pt>
                <c:pt idx="12879">
                  <c:v>36987</c:v>
                </c:pt>
                <c:pt idx="12880">
                  <c:v>36990</c:v>
                </c:pt>
                <c:pt idx="12881">
                  <c:v>36991</c:v>
                </c:pt>
                <c:pt idx="12882">
                  <c:v>36992</c:v>
                </c:pt>
                <c:pt idx="12883">
                  <c:v>36993</c:v>
                </c:pt>
                <c:pt idx="12884">
                  <c:v>36997</c:v>
                </c:pt>
                <c:pt idx="12885">
                  <c:v>36998</c:v>
                </c:pt>
                <c:pt idx="12886">
                  <c:v>36999</c:v>
                </c:pt>
                <c:pt idx="12887">
                  <c:v>37000</c:v>
                </c:pt>
                <c:pt idx="12888">
                  <c:v>37001</c:v>
                </c:pt>
                <c:pt idx="12889">
                  <c:v>37004</c:v>
                </c:pt>
                <c:pt idx="12890">
                  <c:v>37005</c:v>
                </c:pt>
                <c:pt idx="12891">
                  <c:v>37006</c:v>
                </c:pt>
                <c:pt idx="12892">
                  <c:v>37007</c:v>
                </c:pt>
                <c:pt idx="12893">
                  <c:v>37008</c:v>
                </c:pt>
                <c:pt idx="12894">
                  <c:v>37011</c:v>
                </c:pt>
                <c:pt idx="12895">
                  <c:v>37012</c:v>
                </c:pt>
                <c:pt idx="12896">
                  <c:v>37013</c:v>
                </c:pt>
                <c:pt idx="12897">
                  <c:v>37014</c:v>
                </c:pt>
                <c:pt idx="12898">
                  <c:v>37015</c:v>
                </c:pt>
                <c:pt idx="12899">
                  <c:v>37018</c:v>
                </c:pt>
                <c:pt idx="12900">
                  <c:v>37019</c:v>
                </c:pt>
                <c:pt idx="12901">
                  <c:v>37020</c:v>
                </c:pt>
                <c:pt idx="12902">
                  <c:v>37021</c:v>
                </c:pt>
                <c:pt idx="12903">
                  <c:v>37022</c:v>
                </c:pt>
                <c:pt idx="12904">
                  <c:v>37025</c:v>
                </c:pt>
                <c:pt idx="12905">
                  <c:v>37026</c:v>
                </c:pt>
                <c:pt idx="12906">
                  <c:v>37027</c:v>
                </c:pt>
                <c:pt idx="12907">
                  <c:v>37028</c:v>
                </c:pt>
                <c:pt idx="12908">
                  <c:v>37029</c:v>
                </c:pt>
                <c:pt idx="12909">
                  <c:v>37032</c:v>
                </c:pt>
                <c:pt idx="12910">
                  <c:v>37033</c:v>
                </c:pt>
                <c:pt idx="12911">
                  <c:v>37034</c:v>
                </c:pt>
                <c:pt idx="12912">
                  <c:v>37035</c:v>
                </c:pt>
                <c:pt idx="12913">
                  <c:v>37036</c:v>
                </c:pt>
                <c:pt idx="12914">
                  <c:v>37040</c:v>
                </c:pt>
                <c:pt idx="12915">
                  <c:v>37041</c:v>
                </c:pt>
                <c:pt idx="12916">
                  <c:v>37042</c:v>
                </c:pt>
                <c:pt idx="12917">
                  <c:v>37043</c:v>
                </c:pt>
                <c:pt idx="12918">
                  <c:v>37046</c:v>
                </c:pt>
                <c:pt idx="12919">
                  <c:v>37047</c:v>
                </c:pt>
                <c:pt idx="12920">
                  <c:v>37048</c:v>
                </c:pt>
                <c:pt idx="12921">
                  <c:v>37049</c:v>
                </c:pt>
                <c:pt idx="12922">
                  <c:v>37050</c:v>
                </c:pt>
                <c:pt idx="12923">
                  <c:v>37053</c:v>
                </c:pt>
                <c:pt idx="12924">
                  <c:v>37054</c:v>
                </c:pt>
                <c:pt idx="12925">
                  <c:v>37055</c:v>
                </c:pt>
                <c:pt idx="12926">
                  <c:v>37056</c:v>
                </c:pt>
                <c:pt idx="12927">
                  <c:v>37057</c:v>
                </c:pt>
                <c:pt idx="12928">
                  <c:v>37060</c:v>
                </c:pt>
                <c:pt idx="12929">
                  <c:v>37061</c:v>
                </c:pt>
                <c:pt idx="12930">
                  <c:v>37062</c:v>
                </c:pt>
                <c:pt idx="12931">
                  <c:v>37063</c:v>
                </c:pt>
                <c:pt idx="12932">
                  <c:v>37064</c:v>
                </c:pt>
                <c:pt idx="12933">
                  <c:v>37067</c:v>
                </c:pt>
                <c:pt idx="12934">
                  <c:v>37068</c:v>
                </c:pt>
                <c:pt idx="12935">
                  <c:v>37069</c:v>
                </c:pt>
                <c:pt idx="12936">
                  <c:v>37070</c:v>
                </c:pt>
                <c:pt idx="12937">
                  <c:v>37071</c:v>
                </c:pt>
                <c:pt idx="12938">
                  <c:v>37074</c:v>
                </c:pt>
                <c:pt idx="12939">
                  <c:v>37075</c:v>
                </c:pt>
                <c:pt idx="12940">
                  <c:v>37077</c:v>
                </c:pt>
                <c:pt idx="12941">
                  <c:v>37078</c:v>
                </c:pt>
                <c:pt idx="12942">
                  <c:v>37081</c:v>
                </c:pt>
                <c:pt idx="12943">
                  <c:v>37082</c:v>
                </c:pt>
                <c:pt idx="12944">
                  <c:v>37083</c:v>
                </c:pt>
                <c:pt idx="12945">
                  <c:v>37084</c:v>
                </c:pt>
                <c:pt idx="12946">
                  <c:v>37085</c:v>
                </c:pt>
                <c:pt idx="12947">
                  <c:v>37088</c:v>
                </c:pt>
                <c:pt idx="12948">
                  <c:v>37089</c:v>
                </c:pt>
                <c:pt idx="12949">
                  <c:v>37090</c:v>
                </c:pt>
                <c:pt idx="12950">
                  <c:v>37091</c:v>
                </c:pt>
                <c:pt idx="12951">
                  <c:v>37092</c:v>
                </c:pt>
                <c:pt idx="12952">
                  <c:v>37095</c:v>
                </c:pt>
                <c:pt idx="12953">
                  <c:v>37096</c:v>
                </c:pt>
                <c:pt idx="12954">
                  <c:v>37097</c:v>
                </c:pt>
                <c:pt idx="12955">
                  <c:v>37098</c:v>
                </c:pt>
                <c:pt idx="12956">
                  <c:v>37099</c:v>
                </c:pt>
                <c:pt idx="12957">
                  <c:v>37102</c:v>
                </c:pt>
                <c:pt idx="12958">
                  <c:v>37103</c:v>
                </c:pt>
                <c:pt idx="12959">
                  <c:v>37104</c:v>
                </c:pt>
                <c:pt idx="12960">
                  <c:v>37105</c:v>
                </c:pt>
                <c:pt idx="12961">
                  <c:v>37106</c:v>
                </c:pt>
                <c:pt idx="12962">
                  <c:v>37109</c:v>
                </c:pt>
                <c:pt idx="12963">
                  <c:v>37110</c:v>
                </c:pt>
                <c:pt idx="12964">
                  <c:v>37111</c:v>
                </c:pt>
                <c:pt idx="12965">
                  <c:v>37112</c:v>
                </c:pt>
                <c:pt idx="12966">
                  <c:v>37113</c:v>
                </c:pt>
                <c:pt idx="12967">
                  <c:v>37116</c:v>
                </c:pt>
                <c:pt idx="12968">
                  <c:v>37117</c:v>
                </c:pt>
                <c:pt idx="12969">
                  <c:v>37118</c:v>
                </c:pt>
                <c:pt idx="12970">
                  <c:v>37119</c:v>
                </c:pt>
                <c:pt idx="12971">
                  <c:v>37120</c:v>
                </c:pt>
                <c:pt idx="12972">
                  <c:v>37123</c:v>
                </c:pt>
                <c:pt idx="12973">
                  <c:v>37124</c:v>
                </c:pt>
                <c:pt idx="12974">
                  <c:v>37125</c:v>
                </c:pt>
                <c:pt idx="12975">
                  <c:v>37126</c:v>
                </c:pt>
                <c:pt idx="12976">
                  <c:v>37127</c:v>
                </c:pt>
                <c:pt idx="12977">
                  <c:v>37130</c:v>
                </c:pt>
                <c:pt idx="12978">
                  <c:v>37131</c:v>
                </c:pt>
                <c:pt idx="12979">
                  <c:v>37132</c:v>
                </c:pt>
                <c:pt idx="12980">
                  <c:v>37133</c:v>
                </c:pt>
                <c:pt idx="12981">
                  <c:v>37134</c:v>
                </c:pt>
                <c:pt idx="12982">
                  <c:v>37138</c:v>
                </c:pt>
                <c:pt idx="12983">
                  <c:v>37139</c:v>
                </c:pt>
                <c:pt idx="12984">
                  <c:v>37140</c:v>
                </c:pt>
                <c:pt idx="12985">
                  <c:v>37141</c:v>
                </c:pt>
                <c:pt idx="12986">
                  <c:v>37144</c:v>
                </c:pt>
                <c:pt idx="12987">
                  <c:v>37151</c:v>
                </c:pt>
                <c:pt idx="12988">
                  <c:v>37152</c:v>
                </c:pt>
                <c:pt idx="12989">
                  <c:v>37153</c:v>
                </c:pt>
                <c:pt idx="12990">
                  <c:v>37154</c:v>
                </c:pt>
                <c:pt idx="12991">
                  <c:v>37155</c:v>
                </c:pt>
                <c:pt idx="12992">
                  <c:v>37158</c:v>
                </c:pt>
                <c:pt idx="12993">
                  <c:v>37159</c:v>
                </c:pt>
                <c:pt idx="12994">
                  <c:v>37160</c:v>
                </c:pt>
                <c:pt idx="12995">
                  <c:v>37161</c:v>
                </c:pt>
                <c:pt idx="12996">
                  <c:v>37162</c:v>
                </c:pt>
                <c:pt idx="12997">
                  <c:v>37165</c:v>
                </c:pt>
                <c:pt idx="12998">
                  <c:v>37166</c:v>
                </c:pt>
                <c:pt idx="12999">
                  <c:v>37167</c:v>
                </c:pt>
                <c:pt idx="13000">
                  <c:v>37168</c:v>
                </c:pt>
                <c:pt idx="13001">
                  <c:v>37169</c:v>
                </c:pt>
                <c:pt idx="13002">
                  <c:v>37172</c:v>
                </c:pt>
                <c:pt idx="13003">
                  <c:v>37173</c:v>
                </c:pt>
                <c:pt idx="13004">
                  <c:v>37174</c:v>
                </c:pt>
                <c:pt idx="13005">
                  <c:v>37175</c:v>
                </c:pt>
                <c:pt idx="13006">
                  <c:v>37176</c:v>
                </c:pt>
                <c:pt idx="13007">
                  <c:v>37179</c:v>
                </c:pt>
                <c:pt idx="13008">
                  <c:v>37180</c:v>
                </c:pt>
                <c:pt idx="13009">
                  <c:v>37181</c:v>
                </c:pt>
                <c:pt idx="13010">
                  <c:v>37182</c:v>
                </c:pt>
                <c:pt idx="13011">
                  <c:v>37183</c:v>
                </c:pt>
                <c:pt idx="13012">
                  <c:v>37186</c:v>
                </c:pt>
                <c:pt idx="13013">
                  <c:v>37187</c:v>
                </c:pt>
                <c:pt idx="13014">
                  <c:v>37188</c:v>
                </c:pt>
                <c:pt idx="13015">
                  <c:v>37189</c:v>
                </c:pt>
                <c:pt idx="13016">
                  <c:v>37190</c:v>
                </c:pt>
                <c:pt idx="13017">
                  <c:v>37193</c:v>
                </c:pt>
                <c:pt idx="13018">
                  <c:v>37194</c:v>
                </c:pt>
                <c:pt idx="13019">
                  <c:v>37195</c:v>
                </c:pt>
                <c:pt idx="13020">
                  <c:v>37196</c:v>
                </c:pt>
                <c:pt idx="13021">
                  <c:v>37197</c:v>
                </c:pt>
                <c:pt idx="13022">
                  <c:v>37200</c:v>
                </c:pt>
                <c:pt idx="13023">
                  <c:v>37201</c:v>
                </c:pt>
                <c:pt idx="13024">
                  <c:v>37202</c:v>
                </c:pt>
                <c:pt idx="13025">
                  <c:v>37203</c:v>
                </c:pt>
                <c:pt idx="13026">
                  <c:v>37204</c:v>
                </c:pt>
                <c:pt idx="13027">
                  <c:v>37207</c:v>
                </c:pt>
                <c:pt idx="13028">
                  <c:v>37208</c:v>
                </c:pt>
                <c:pt idx="13029">
                  <c:v>37209</c:v>
                </c:pt>
                <c:pt idx="13030">
                  <c:v>37210</c:v>
                </c:pt>
                <c:pt idx="13031">
                  <c:v>37211</c:v>
                </c:pt>
                <c:pt idx="13032">
                  <c:v>37214</c:v>
                </c:pt>
                <c:pt idx="13033">
                  <c:v>37215</c:v>
                </c:pt>
                <c:pt idx="13034">
                  <c:v>37216</c:v>
                </c:pt>
                <c:pt idx="13035">
                  <c:v>37218</c:v>
                </c:pt>
                <c:pt idx="13036">
                  <c:v>37221</c:v>
                </c:pt>
                <c:pt idx="13037">
                  <c:v>37222</c:v>
                </c:pt>
                <c:pt idx="13038">
                  <c:v>37223</c:v>
                </c:pt>
                <c:pt idx="13039">
                  <c:v>37224</c:v>
                </c:pt>
                <c:pt idx="13040">
                  <c:v>37225</c:v>
                </c:pt>
                <c:pt idx="13041">
                  <c:v>37228</c:v>
                </c:pt>
                <c:pt idx="13042">
                  <c:v>37229</c:v>
                </c:pt>
                <c:pt idx="13043">
                  <c:v>37230</c:v>
                </c:pt>
                <c:pt idx="13044">
                  <c:v>37231</c:v>
                </c:pt>
                <c:pt idx="13045">
                  <c:v>37232</c:v>
                </c:pt>
                <c:pt idx="13046">
                  <c:v>37235</c:v>
                </c:pt>
                <c:pt idx="13047">
                  <c:v>37236</c:v>
                </c:pt>
                <c:pt idx="13048">
                  <c:v>37237</c:v>
                </c:pt>
                <c:pt idx="13049">
                  <c:v>37238</c:v>
                </c:pt>
                <c:pt idx="13050">
                  <c:v>37239</c:v>
                </c:pt>
                <c:pt idx="13051">
                  <c:v>37242</c:v>
                </c:pt>
                <c:pt idx="13052">
                  <c:v>37243</c:v>
                </c:pt>
                <c:pt idx="13053">
                  <c:v>37244</c:v>
                </c:pt>
                <c:pt idx="13054">
                  <c:v>37245</c:v>
                </c:pt>
                <c:pt idx="13055">
                  <c:v>37246</c:v>
                </c:pt>
                <c:pt idx="13056">
                  <c:v>37249</c:v>
                </c:pt>
                <c:pt idx="13057">
                  <c:v>37251</c:v>
                </c:pt>
                <c:pt idx="13058">
                  <c:v>37252</c:v>
                </c:pt>
                <c:pt idx="13059">
                  <c:v>37253</c:v>
                </c:pt>
                <c:pt idx="13060">
                  <c:v>37256</c:v>
                </c:pt>
                <c:pt idx="13061">
                  <c:v>37258</c:v>
                </c:pt>
                <c:pt idx="13062">
                  <c:v>37259</c:v>
                </c:pt>
                <c:pt idx="13063">
                  <c:v>37260</c:v>
                </c:pt>
                <c:pt idx="13064">
                  <c:v>37263</c:v>
                </c:pt>
                <c:pt idx="13065">
                  <c:v>37264</c:v>
                </c:pt>
                <c:pt idx="13066">
                  <c:v>37265</c:v>
                </c:pt>
                <c:pt idx="13067">
                  <c:v>37266</c:v>
                </c:pt>
                <c:pt idx="13068">
                  <c:v>37267</c:v>
                </c:pt>
                <c:pt idx="13069">
                  <c:v>37270</c:v>
                </c:pt>
                <c:pt idx="13070">
                  <c:v>37271</c:v>
                </c:pt>
                <c:pt idx="13071">
                  <c:v>37272</c:v>
                </c:pt>
                <c:pt idx="13072">
                  <c:v>37273</c:v>
                </c:pt>
                <c:pt idx="13073">
                  <c:v>37274</c:v>
                </c:pt>
                <c:pt idx="13074">
                  <c:v>37278</c:v>
                </c:pt>
                <c:pt idx="13075">
                  <c:v>37279</c:v>
                </c:pt>
                <c:pt idx="13076">
                  <c:v>37280</c:v>
                </c:pt>
                <c:pt idx="13077">
                  <c:v>37281</c:v>
                </c:pt>
                <c:pt idx="13078">
                  <c:v>37284</c:v>
                </c:pt>
                <c:pt idx="13079">
                  <c:v>37285</c:v>
                </c:pt>
                <c:pt idx="13080">
                  <c:v>37286</c:v>
                </c:pt>
                <c:pt idx="13081">
                  <c:v>37287</c:v>
                </c:pt>
                <c:pt idx="13082">
                  <c:v>37288</c:v>
                </c:pt>
                <c:pt idx="13083">
                  <c:v>37291</c:v>
                </c:pt>
                <c:pt idx="13084">
                  <c:v>37292</c:v>
                </c:pt>
                <c:pt idx="13085">
                  <c:v>37293</c:v>
                </c:pt>
                <c:pt idx="13086">
                  <c:v>37294</c:v>
                </c:pt>
                <c:pt idx="13087">
                  <c:v>37295</c:v>
                </c:pt>
                <c:pt idx="13088">
                  <c:v>37298</c:v>
                </c:pt>
                <c:pt idx="13089">
                  <c:v>37299</c:v>
                </c:pt>
                <c:pt idx="13090">
                  <c:v>37300</c:v>
                </c:pt>
                <c:pt idx="13091">
                  <c:v>37301</c:v>
                </c:pt>
                <c:pt idx="13092">
                  <c:v>37302</c:v>
                </c:pt>
                <c:pt idx="13093">
                  <c:v>37306</c:v>
                </c:pt>
                <c:pt idx="13094">
                  <c:v>37307</c:v>
                </c:pt>
                <c:pt idx="13095">
                  <c:v>37308</c:v>
                </c:pt>
                <c:pt idx="13096">
                  <c:v>37309</c:v>
                </c:pt>
                <c:pt idx="13097">
                  <c:v>37312</c:v>
                </c:pt>
                <c:pt idx="13098">
                  <c:v>37313</c:v>
                </c:pt>
                <c:pt idx="13099">
                  <c:v>37314</c:v>
                </c:pt>
                <c:pt idx="13100">
                  <c:v>37315</c:v>
                </c:pt>
                <c:pt idx="13101">
                  <c:v>37316</c:v>
                </c:pt>
                <c:pt idx="13102">
                  <c:v>37319</c:v>
                </c:pt>
                <c:pt idx="13103">
                  <c:v>37320</c:v>
                </c:pt>
                <c:pt idx="13104">
                  <c:v>37321</c:v>
                </c:pt>
                <c:pt idx="13105">
                  <c:v>37322</c:v>
                </c:pt>
                <c:pt idx="13106">
                  <c:v>37323</c:v>
                </c:pt>
                <c:pt idx="13107">
                  <c:v>37326</c:v>
                </c:pt>
                <c:pt idx="13108">
                  <c:v>37327</c:v>
                </c:pt>
                <c:pt idx="13109">
                  <c:v>37328</c:v>
                </c:pt>
                <c:pt idx="13110">
                  <c:v>37329</c:v>
                </c:pt>
                <c:pt idx="13111">
                  <c:v>37330</c:v>
                </c:pt>
                <c:pt idx="13112">
                  <c:v>37333</c:v>
                </c:pt>
                <c:pt idx="13113">
                  <c:v>37334</c:v>
                </c:pt>
                <c:pt idx="13114">
                  <c:v>37335</c:v>
                </c:pt>
                <c:pt idx="13115">
                  <c:v>37336</c:v>
                </c:pt>
                <c:pt idx="13116">
                  <c:v>37337</c:v>
                </c:pt>
                <c:pt idx="13117">
                  <c:v>37340</c:v>
                </c:pt>
                <c:pt idx="13118">
                  <c:v>37341</c:v>
                </c:pt>
                <c:pt idx="13119">
                  <c:v>37342</c:v>
                </c:pt>
                <c:pt idx="13120">
                  <c:v>37343</c:v>
                </c:pt>
                <c:pt idx="13121">
                  <c:v>37347</c:v>
                </c:pt>
                <c:pt idx="13122">
                  <c:v>37348</c:v>
                </c:pt>
                <c:pt idx="13123">
                  <c:v>37349</c:v>
                </c:pt>
                <c:pt idx="13124">
                  <c:v>37350</c:v>
                </c:pt>
                <c:pt idx="13125">
                  <c:v>37351</c:v>
                </c:pt>
                <c:pt idx="13126">
                  <c:v>37354</c:v>
                </c:pt>
                <c:pt idx="13127">
                  <c:v>37355</c:v>
                </c:pt>
                <c:pt idx="13128">
                  <c:v>37356</c:v>
                </c:pt>
                <c:pt idx="13129">
                  <c:v>37357</c:v>
                </c:pt>
                <c:pt idx="13130">
                  <c:v>37358</c:v>
                </c:pt>
                <c:pt idx="13131">
                  <c:v>37361</c:v>
                </c:pt>
                <c:pt idx="13132">
                  <c:v>37362</c:v>
                </c:pt>
                <c:pt idx="13133">
                  <c:v>37363</c:v>
                </c:pt>
                <c:pt idx="13134">
                  <c:v>37364</c:v>
                </c:pt>
                <c:pt idx="13135">
                  <c:v>37365</c:v>
                </c:pt>
                <c:pt idx="13136">
                  <c:v>37368</c:v>
                </c:pt>
                <c:pt idx="13137">
                  <c:v>37369</c:v>
                </c:pt>
                <c:pt idx="13138">
                  <c:v>37370</c:v>
                </c:pt>
                <c:pt idx="13139">
                  <c:v>37371</c:v>
                </c:pt>
                <c:pt idx="13140">
                  <c:v>37372</c:v>
                </c:pt>
                <c:pt idx="13141">
                  <c:v>37375</c:v>
                </c:pt>
                <c:pt idx="13142">
                  <c:v>37376</c:v>
                </c:pt>
                <c:pt idx="13143">
                  <c:v>37377</c:v>
                </c:pt>
                <c:pt idx="13144">
                  <c:v>37378</c:v>
                </c:pt>
                <c:pt idx="13145">
                  <c:v>37379</c:v>
                </c:pt>
                <c:pt idx="13146">
                  <c:v>37382</c:v>
                </c:pt>
                <c:pt idx="13147">
                  <c:v>37383</c:v>
                </c:pt>
                <c:pt idx="13148">
                  <c:v>37384</c:v>
                </c:pt>
                <c:pt idx="13149">
                  <c:v>37385</c:v>
                </c:pt>
                <c:pt idx="13150">
                  <c:v>37386</c:v>
                </c:pt>
                <c:pt idx="13151">
                  <c:v>37389</c:v>
                </c:pt>
                <c:pt idx="13152">
                  <c:v>37390</c:v>
                </c:pt>
                <c:pt idx="13153">
                  <c:v>37391</c:v>
                </c:pt>
                <c:pt idx="13154">
                  <c:v>37392</c:v>
                </c:pt>
                <c:pt idx="13155">
                  <c:v>37393</c:v>
                </c:pt>
                <c:pt idx="13156">
                  <c:v>37396</c:v>
                </c:pt>
                <c:pt idx="13157">
                  <c:v>37397</c:v>
                </c:pt>
                <c:pt idx="13158">
                  <c:v>37398</c:v>
                </c:pt>
                <c:pt idx="13159">
                  <c:v>37399</c:v>
                </c:pt>
                <c:pt idx="13160">
                  <c:v>37400</c:v>
                </c:pt>
                <c:pt idx="13161">
                  <c:v>37404</c:v>
                </c:pt>
                <c:pt idx="13162">
                  <c:v>37405</c:v>
                </c:pt>
                <c:pt idx="13163">
                  <c:v>37406</c:v>
                </c:pt>
                <c:pt idx="13164">
                  <c:v>37407</c:v>
                </c:pt>
                <c:pt idx="13165">
                  <c:v>37410</c:v>
                </c:pt>
                <c:pt idx="13166">
                  <c:v>37411</c:v>
                </c:pt>
                <c:pt idx="13167">
                  <c:v>37412</c:v>
                </c:pt>
                <c:pt idx="13168">
                  <c:v>37413</c:v>
                </c:pt>
                <c:pt idx="13169">
                  <c:v>37414</c:v>
                </c:pt>
                <c:pt idx="13170">
                  <c:v>37417</c:v>
                </c:pt>
                <c:pt idx="13171">
                  <c:v>37418</c:v>
                </c:pt>
                <c:pt idx="13172">
                  <c:v>37419</c:v>
                </c:pt>
                <c:pt idx="13173">
                  <c:v>37420</c:v>
                </c:pt>
                <c:pt idx="13174">
                  <c:v>37421</c:v>
                </c:pt>
                <c:pt idx="13175">
                  <c:v>37424</c:v>
                </c:pt>
                <c:pt idx="13176">
                  <c:v>37425</c:v>
                </c:pt>
                <c:pt idx="13177">
                  <c:v>37426</c:v>
                </c:pt>
                <c:pt idx="13178">
                  <c:v>37427</c:v>
                </c:pt>
                <c:pt idx="13179">
                  <c:v>37428</c:v>
                </c:pt>
                <c:pt idx="13180">
                  <c:v>37431</c:v>
                </c:pt>
                <c:pt idx="13181">
                  <c:v>37432</c:v>
                </c:pt>
                <c:pt idx="13182">
                  <c:v>37433</c:v>
                </c:pt>
                <c:pt idx="13183">
                  <c:v>37434</c:v>
                </c:pt>
                <c:pt idx="13184">
                  <c:v>37435</c:v>
                </c:pt>
                <c:pt idx="13185">
                  <c:v>37438</c:v>
                </c:pt>
                <c:pt idx="13186">
                  <c:v>37439</c:v>
                </c:pt>
                <c:pt idx="13187">
                  <c:v>37440</c:v>
                </c:pt>
                <c:pt idx="13188">
                  <c:v>37442</c:v>
                </c:pt>
                <c:pt idx="13189">
                  <c:v>37445</c:v>
                </c:pt>
                <c:pt idx="13190">
                  <c:v>37446</c:v>
                </c:pt>
                <c:pt idx="13191">
                  <c:v>37447</c:v>
                </c:pt>
                <c:pt idx="13192">
                  <c:v>37448</c:v>
                </c:pt>
                <c:pt idx="13193">
                  <c:v>37449</c:v>
                </c:pt>
                <c:pt idx="13194">
                  <c:v>37452</c:v>
                </c:pt>
                <c:pt idx="13195">
                  <c:v>37453</c:v>
                </c:pt>
                <c:pt idx="13196">
                  <c:v>37454</c:v>
                </c:pt>
                <c:pt idx="13197">
                  <c:v>37455</c:v>
                </c:pt>
                <c:pt idx="13198">
                  <c:v>37456</c:v>
                </c:pt>
                <c:pt idx="13199">
                  <c:v>37459</c:v>
                </c:pt>
                <c:pt idx="13200">
                  <c:v>37460</c:v>
                </c:pt>
                <c:pt idx="13201">
                  <c:v>37461</c:v>
                </c:pt>
                <c:pt idx="13202">
                  <c:v>37462</c:v>
                </c:pt>
                <c:pt idx="13203">
                  <c:v>37463</c:v>
                </c:pt>
                <c:pt idx="13204">
                  <c:v>37466</c:v>
                </c:pt>
                <c:pt idx="13205">
                  <c:v>37467</c:v>
                </c:pt>
                <c:pt idx="13206">
                  <c:v>37468</c:v>
                </c:pt>
                <c:pt idx="13207">
                  <c:v>37469</c:v>
                </c:pt>
                <c:pt idx="13208">
                  <c:v>37470</c:v>
                </c:pt>
                <c:pt idx="13209">
                  <c:v>37473</c:v>
                </c:pt>
                <c:pt idx="13210">
                  <c:v>37474</c:v>
                </c:pt>
                <c:pt idx="13211">
                  <c:v>37475</c:v>
                </c:pt>
                <c:pt idx="13212">
                  <c:v>37476</c:v>
                </c:pt>
                <c:pt idx="13213">
                  <c:v>37477</c:v>
                </c:pt>
                <c:pt idx="13214">
                  <c:v>37480</c:v>
                </c:pt>
                <c:pt idx="13215">
                  <c:v>37481</c:v>
                </c:pt>
                <c:pt idx="13216">
                  <c:v>37482</c:v>
                </c:pt>
                <c:pt idx="13217">
                  <c:v>37483</c:v>
                </c:pt>
                <c:pt idx="13218">
                  <c:v>37484</c:v>
                </c:pt>
                <c:pt idx="13219">
                  <c:v>37487</c:v>
                </c:pt>
                <c:pt idx="13220">
                  <c:v>37488</c:v>
                </c:pt>
                <c:pt idx="13221">
                  <c:v>37489</c:v>
                </c:pt>
                <c:pt idx="13222">
                  <c:v>37490</c:v>
                </c:pt>
                <c:pt idx="13223">
                  <c:v>37491</c:v>
                </c:pt>
                <c:pt idx="13224">
                  <c:v>37494</c:v>
                </c:pt>
                <c:pt idx="13225">
                  <c:v>37495</c:v>
                </c:pt>
                <c:pt idx="13226">
                  <c:v>37496</c:v>
                </c:pt>
                <c:pt idx="13227">
                  <c:v>37497</c:v>
                </c:pt>
                <c:pt idx="13228">
                  <c:v>37498</c:v>
                </c:pt>
                <c:pt idx="13229">
                  <c:v>37502</c:v>
                </c:pt>
                <c:pt idx="13230">
                  <c:v>37503</c:v>
                </c:pt>
                <c:pt idx="13231">
                  <c:v>37504</c:v>
                </c:pt>
                <c:pt idx="13232">
                  <c:v>37505</c:v>
                </c:pt>
                <c:pt idx="13233">
                  <c:v>37508</c:v>
                </c:pt>
                <c:pt idx="13234">
                  <c:v>37509</c:v>
                </c:pt>
                <c:pt idx="13235">
                  <c:v>37510</c:v>
                </c:pt>
                <c:pt idx="13236">
                  <c:v>37511</c:v>
                </c:pt>
                <c:pt idx="13237">
                  <c:v>37512</c:v>
                </c:pt>
                <c:pt idx="13238">
                  <c:v>37515</c:v>
                </c:pt>
                <c:pt idx="13239">
                  <c:v>37516</c:v>
                </c:pt>
                <c:pt idx="13240">
                  <c:v>37517</c:v>
                </c:pt>
                <c:pt idx="13241">
                  <c:v>37518</c:v>
                </c:pt>
                <c:pt idx="13242">
                  <c:v>37519</c:v>
                </c:pt>
                <c:pt idx="13243">
                  <c:v>37522</c:v>
                </c:pt>
                <c:pt idx="13244">
                  <c:v>37523</c:v>
                </c:pt>
                <c:pt idx="13245">
                  <c:v>37524</c:v>
                </c:pt>
                <c:pt idx="13246">
                  <c:v>37525</c:v>
                </c:pt>
                <c:pt idx="13247">
                  <c:v>37526</c:v>
                </c:pt>
                <c:pt idx="13248">
                  <c:v>37529</c:v>
                </c:pt>
                <c:pt idx="13249">
                  <c:v>37530</c:v>
                </c:pt>
                <c:pt idx="13250">
                  <c:v>37531</c:v>
                </c:pt>
                <c:pt idx="13251">
                  <c:v>37532</c:v>
                </c:pt>
                <c:pt idx="13252">
                  <c:v>37533</c:v>
                </c:pt>
                <c:pt idx="13253">
                  <c:v>37536</c:v>
                </c:pt>
                <c:pt idx="13254">
                  <c:v>37537</c:v>
                </c:pt>
                <c:pt idx="13255">
                  <c:v>37538</c:v>
                </c:pt>
                <c:pt idx="13256">
                  <c:v>37539</c:v>
                </c:pt>
                <c:pt idx="13257">
                  <c:v>37540</c:v>
                </c:pt>
                <c:pt idx="13258">
                  <c:v>37543</c:v>
                </c:pt>
                <c:pt idx="13259">
                  <c:v>37544</c:v>
                </c:pt>
                <c:pt idx="13260">
                  <c:v>37545</c:v>
                </c:pt>
                <c:pt idx="13261">
                  <c:v>37546</c:v>
                </c:pt>
                <c:pt idx="13262">
                  <c:v>37547</c:v>
                </c:pt>
                <c:pt idx="13263">
                  <c:v>37550</c:v>
                </c:pt>
                <c:pt idx="13264">
                  <c:v>37551</c:v>
                </c:pt>
                <c:pt idx="13265">
                  <c:v>37552</c:v>
                </c:pt>
                <c:pt idx="13266">
                  <c:v>37553</c:v>
                </c:pt>
                <c:pt idx="13267">
                  <c:v>37554</c:v>
                </c:pt>
                <c:pt idx="13268">
                  <c:v>37557</c:v>
                </c:pt>
                <c:pt idx="13269">
                  <c:v>37558</c:v>
                </c:pt>
                <c:pt idx="13270">
                  <c:v>37559</c:v>
                </c:pt>
                <c:pt idx="13271">
                  <c:v>37560</c:v>
                </c:pt>
                <c:pt idx="13272">
                  <c:v>37561</c:v>
                </c:pt>
                <c:pt idx="13273">
                  <c:v>37564</c:v>
                </c:pt>
                <c:pt idx="13274">
                  <c:v>37565</c:v>
                </c:pt>
                <c:pt idx="13275">
                  <c:v>37566</c:v>
                </c:pt>
                <c:pt idx="13276">
                  <c:v>37567</c:v>
                </c:pt>
                <c:pt idx="13277">
                  <c:v>37568</c:v>
                </c:pt>
                <c:pt idx="13278">
                  <c:v>37571</c:v>
                </c:pt>
                <c:pt idx="13279">
                  <c:v>37572</c:v>
                </c:pt>
                <c:pt idx="13280">
                  <c:v>37573</c:v>
                </c:pt>
                <c:pt idx="13281">
                  <c:v>37574</c:v>
                </c:pt>
                <c:pt idx="13282">
                  <c:v>37575</c:v>
                </c:pt>
                <c:pt idx="13283">
                  <c:v>37578</c:v>
                </c:pt>
                <c:pt idx="13284">
                  <c:v>37579</c:v>
                </c:pt>
                <c:pt idx="13285">
                  <c:v>37580</c:v>
                </c:pt>
                <c:pt idx="13286">
                  <c:v>37581</c:v>
                </c:pt>
                <c:pt idx="13287">
                  <c:v>37582</c:v>
                </c:pt>
                <c:pt idx="13288">
                  <c:v>37585</c:v>
                </c:pt>
                <c:pt idx="13289">
                  <c:v>37586</c:v>
                </c:pt>
                <c:pt idx="13290">
                  <c:v>37587</c:v>
                </c:pt>
                <c:pt idx="13291">
                  <c:v>37589</c:v>
                </c:pt>
                <c:pt idx="13292">
                  <c:v>37592</c:v>
                </c:pt>
                <c:pt idx="13293">
                  <c:v>37593</c:v>
                </c:pt>
                <c:pt idx="13294">
                  <c:v>37594</c:v>
                </c:pt>
                <c:pt idx="13295">
                  <c:v>37595</c:v>
                </c:pt>
                <c:pt idx="13296">
                  <c:v>37596</c:v>
                </c:pt>
                <c:pt idx="13297">
                  <c:v>37599</c:v>
                </c:pt>
                <c:pt idx="13298">
                  <c:v>37600</c:v>
                </c:pt>
                <c:pt idx="13299">
                  <c:v>37601</c:v>
                </c:pt>
                <c:pt idx="13300">
                  <c:v>37602</c:v>
                </c:pt>
                <c:pt idx="13301">
                  <c:v>37603</c:v>
                </c:pt>
                <c:pt idx="13302">
                  <c:v>37606</c:v>
                </c:pt>
                <c:pt idx="13303">
                  <c:v>37607</c:v>
                </c:pt>
                <c:pt idx="13304">
                  <c:v>37608</c:v>
                </c:pt>
                <c:pt idx="13305">
                  <c:v>37609</c:v>
                </c:pt>
                <c:pt idx="13306">
                  <c:v>37610</c:v>
                </c:pt>
                <c:pt idx="13307">
                  <c:v>37613</c:v>
                </c:pt>
                <c:pt idx="13308">
                  <c:v>37614</c:v>
                </c:pt>
                <c:pt idx="13309">
                  <c:v>37616</c:v>
                </c:pt>
                <c:pt idx="13310">
                  <c:v>37617</c:v>
                </c:pt>
                <c:pt idx="13311">
                  <c:v>37620</c:v>
                </c:pt>
                <c:pt idx="13312">
                  <c:v>37621</c:v>
                </c:pt>
                <c:pt idx="13313">
                  <c:v>37623</c:v>
                </c:pt>
                <c:pt idx="13314">
                  <c:v>37624</c:v>
                </c:pt>
                <c:pt idx="13315">
                  <c:v>37627</c:v>
                </c:pt>
                <c:pt idx="13316">
                  <c:v>37628</c:v>
                </c:pt>
                <c:pt idx="13317">
                  <c:v>37629</c:v>
                </c:pt>
                <c:pt idx="13318">
                  <c:v>37630</c:v>
                </c:pt>
                <c:pt idx="13319">
                  <c:v>37631</c:v>
                </c:pt>
                <c:pt idx="13320">
                  <c:v>37634</c:v>
                </c:pt>
                <c:pt idx="13321">
                  <c:v>37635</c:v>
                </c:pt>
                <c:pt idx="13322">
                  <c:v>37636</c:v>
                </c:pt>
                <c:pt idx="13323">
                  <c:v>37637</c:v>
                </c:pt>
                <c:pt idx="13324">
                  <c:v>37638</c:v>
                </c:pt>
                <c:pt idx="13325">
                  <c:v>37642</c:v>
                </c:pt>
                <c:pt idx="13326">
                  <c:v>37643</c:v>
                </c:pt>
                <c:pt idx="13327">
                  <c:v>37644</c:v>
                </c:pt>
                <c:pt idx="13328">
                  <c:v>37645</c:v>
                </c:pt>
                <c:pt idx="13329">
                  <c:v>37648</c:v>
                </c:pt>
                <c:pt idx="13330">
                  <c:v>37649</c:v>
                </c:pt>
                <c:pt idx="13331">
                  <c:v>37650</c:v>
                </c:pt>
                <c:pt idx="13332">
                  <c:v>37651</c:v>
                </c:pt>
                <c:pt idx="13333">
                  <c:v>37652</c:v>
                </c:pt>
                <c:pt idx="13334">
                  <c:v>37655</c:v>
                </c:pt>
                <c:pt idx="13335">
                  <c:v>37656</c:v>
                </c:pt>
                <c:pt idx="13336">
                  <c:v>37657</c:v>
                </c:pt>
                <c:pt idx="13337">
                  <c:v>37658</c:v>
                </c:pt>
                <c:pt idx="13338">
                  <c:v>37659</c:v>
                </c:pt>
                <c:pt idx="13339">
                  <c:v>37662</c:v>
                </c:pt>
                <c:pt idx="13340">
                  <c:v>37663</c:v>
                </c:pt>
                <c:pt idx="13341">
                  <c:v>37664</c:v>
                </c:pt>
                <c:pt idx="13342">
                  <c:v>37665</c:v>
                </c:pt>
                <c:pt idx="13343">
                  <c:v>37666</c:v>
                </c:pt>
                <c:pt idx="13344">
                  <c:v>37670</c:v>
                </c:pt>
                <c:pt idx="13345">
                  <c:v>37671</c:v>
                </c:pt>
                <c:pt idx="13346">
                  <c:v>37672</c:v>
                </c:pt>
                <c:pt idx="13347">
                  <c:v>37673</c:v>
                </c:pt>
                <c:pt idx="13348">
                  <c:v>37676</c:v>
                </c:pt>
                <c:pt idx="13349">
                  <c:v>37677</c:v>
                </c:pt>
                <c:pt idx="13350">
                  <c:v>37678</c:v>
                </c:pt>
                <c:pt idx="13351">
                  <c:v>37679</c:v>
                </c:pt>
                <c:pt idx="13352">
                  <c:v>37680</c:v>
                </c:pt>
                <c:pt idx="13353">
                  <c:v>37683</c:v>
                </c:pt>
                <c:pt idx="13354">
                  <c:v>37684</c:v>
                </c:pt>
                <c:pt idx="13355">
                  <c:v>37685</c:v>
                </c:pt>
                <c:pt idx="13356">
                  <c:v>37686</c:v>
                </c:pt>
                <c:pt idx="13357">
                  <c:v>37687</c:v>
                </c:pt>
                <c:pt idx="13358">
                  <c:v>37690</c:v>
                </c:pt>
                <c:pt idx="13359">
                  <c:v>37691</c:v>
                </c:pt>
                <c:pt idx="13360">
                  <c:v>37692</c:v>
                </c:pt>
                <c:pt idx="13361">
                  <c:v>37693</c:v>
                </c:pt>
                <c:pt idx="13362">
                  <c:v>37694</c:v>
                </c:pt>
                <c:pt idx="13363">
                  <c:v>37697</c:v>
                </c:pt>
                <c:pt idx="13364">
                  <c:v>37698</c:v>
                </c:pt>
                <c:pt idx="13365">
                  <c:v>37699</c:v>
                </c:pt>
                <c:pt idx="13366">
                  <c:v>37700</c:v>
                </c:pt>
                <c:pt idx="13367">
                  <c:v>37701</c:v>
                </c:pt>
                <c:pt idx="13368">
                  <c:v>37704</c:v>
                </c:pt>
                <c:pt idx="13369">
                  <c:v>37705</c:v>
                </c:pt>
                <c:pt idx="13370">
                  <c:v>37706</c:v>
                </c:pt>
                <c:pt idx="13371">
                  <c:v>37707</c:v>
                </c:pt>
                <c:pt idx="13372">
                  <c:v>37708</c:v>
                </c:pt>
                <c:pt idx="13373">
                  <c:v>37711</c:v>
                </c:pt>
                <c:pt idx="13374">
                  <c:v>37712</c:v>
                </c:pt>
                <c:pt idx="13375">
                  <c:v>37713</c:v>
                </c:pt>
                <c:pt idx="13376">
                  <c:v>37714</c:v>
                </c:pt>
                <c:pt idx="13377">
                  <c:v>37715</c:v>
                </c:pt>
                <c:pt idx="13378">
                  <c:v>37718</c:v>
                </c:pt>
                <c:pt idx="13379">
                  <c:v>37719</c:v>
                </c:pt>
                <c:pt idx="13380">
                  <c:v>37720</c:v>
                </c:pt>
                <c:pt idx="13381">
                  <c:v>37721</c:v>
                </c:pt>
                <c:pt idx="13382">
                  <c:v>37722</c:v>
                </c:pt>
                <c:pt idx="13383">
                  <c:v>37725</c:v>
                </c:pt>
                <c:pt idx="13384">
                  <c:v>37726</c:v>
                </c:pt>
                <c:pt idx="13385">
                  <c:v>37727</c:v>
                </c:pt>
                <c:pt idx="13386">
                  <c:v>37728</c:v>
                </c:pt>
                <c:pt idx="13387">
                  <c:v>37732</c:v>
                </c:pt>
                <c:pt idx="13388">
                  <c:v>37733</c:v>
                </c:pt>
                <c:pt idx="13389">
                  <c:v>37734</c:v>
                </c:pt>
                <c:pt idx="13390">
                  <c:v>37735</c:v>
                </c:pt>
                <c:pt idx="13391">
                  <c:v>37736</c:v>
                </c:pt>
                <c:pt idx="13392">
                  <c:v>37739</c:v>
                </c:pt>
                <c:pt idx="13393">
                  <c:v>37740</c:v>
                </c:pt>
                <c:pt idx="13394">
                  <c:v>37741</c:v>
                </c:pt>
                <c:pt idx="13395">
                  <c:v>37742</c:v>
                </c:pt>
                <c:pt idx="13396">
                  <c:v>37743</c:v>
                </c:pt>
                <c:pt idx="13397">
                  <c:v>37746</c:v>
                </c:pt>
                <c:pt idx="13398">
                  <c:v>37747</c:v>
                </c:pt>
                <c:pt idx="13399">
                  <c:v>37748</c:v>
                </c:pt>
                <c:pt idx="13400">
                  <c:v>37749</c:v>
                </c:pt>
                <c:pt idx="13401">
                  <c:v>37750</c:v>
                </c:pt>
                <c:pt idx="13402">
                  <c:v>37753</c:v>
                </c:pt>
                <c:pt idx="13403">
                  <c:v>37754</c:v>
                </c:pt>
                <c:pt idx="13404">
                  <c:v>37755</c:v>
                </c:pt>
                <c:pt idx="13405">
                  <c:v>37756</c:v>
                </c:pt>
                <c:pt idx="13406">
                  <c:v>37757</c:v>
                </c:pt>
                <c:pt idx="13407">
                  <c:v>37760</c:v>
                </c:pt>
                <c:pt idx="13408">
                  <c:v>37761</c:v>
                </c:pt>
                <c:pt idx="13409">
                  <c:v>37762</c:v>
                </c:pt>
                <c:pt idx="13410">
                  <c:v>37763</c:v>
                </c:pt>
                <c:pt idx="13411">
                  <c:v>37764</c:v>
                </c:pt>
                <c:pt idx="13412">
                  <c:v>37768</c:v>
                </c:pt>
                <c:pt idx="13413">
                  <c:v>37769</c:v>
                </c:pt>
                <c:pt idx="13414">
                  <c:v>37770</c:v>
                </c:pt>
                <c:pt idx="13415">
                  <c:v>37771</c:v>
                </c:pt>
                <c:pt idx="13416">
                  <c:v>37774</c:v>
                </c:pt>
                <c:pt idx="13417">
                  <c:v>37775</c:v>
                </c:pt>
                <c:pt idx="13418">
                  <c:v>37776</c:v>
                </c:pt>
                <c:pt idx="13419">
                  <c:v>37777</c:v>
                </c:pt>
                <c:pt idx="13420">
                  <c:v>37778</c:v>
                </c:pt>
                <c:pt idx="13421">
                  <c:v>37781</c:v>
                </c:pt>
                <c:pt idx="13422">
                  <c:v>37782</c:v>
                </c:pt>
                <c:pt idx="13423">
                  <c:v>37783</c:v>
                </c:pt>
                <c:pt idx="13424">
                  <c:v>37784</c:v>
                </c:pt>
                <c:pt idx="13425">
                  <c:v>37785</c:v>
                </c:pt>
                <c:pt idx="13426">
                  <c:v>37788</c:v>
                </c:pt>
                <c:pt idx="13427">
                  <c:v>37789</c:v>
                </c:pt>
                <c:pt idx="13428">
                  <c:v>37790</c:v>
                </c:pt>
                <c:pt idx="13429">
                  <c:v>37791</c:v>
                </c:pt>
                <c:pt idx="13430">
                  <c:v>37792</c:v>
                </c:pt>
                <c:pt idx="13431">
                  <c:v>37795</c:v>
                </c:pt>
                <c:pt idx="13432">
                  <c:v>37796</c:v>
                </c:pt>
                <c:pt idx="13433">
                  <c:v>37797</c:v>
                </c:pt>
                <c:pt idx="13434">
                  <c:v>37798</c:v>
                </c:pt>
                <c:pt idx="13435">
                  <c:v>37799</c:v>
                </c:pt>
                <c:pt idx="13436">
                  <c:v>37802</c:v>
                </c:pt>
                <c:pt idx="13437">
                  <c:v>37803</c:v>
                </c:pt>
                <c:pt idx="13438">
                  <c:v>37804</c:v>
                </c:pt>
                <c:pt idx="13439">
                  <c:v>37805</c:v>
                </c:pt>
                <c:pt idx="13440">
                  <c:v>37809</c:v>
                </c:pt>
                <c:pt idx="13441">
                  <c:v>37810</c:v>
                </c:pt>
                <c:pt idx="13442">
                  <c:v>37811</c:v>
                </c:pt>
                <c:pt idx="13443">
                  <c:v>37812</c:v>
                </c:pt>
                <c:pt idx="13444">
                  <c:v>37813</c:v>
                </c:pt>
                <c:pt idx="13445">
                  <c:v>37816</c:v>
                </c:pt>
                <c:pt idx="13446">
                  <c:v>37817</c:v>
                </c:pt>
                <c:pt idx="13447">
                  <c:v>37818</c:v>
                </c:pt>
                <c:pt idx="13448">
                  <c:v>37819</c:v>
                </c:pt>
                <c:pt idx="13449">
                  <c:v>37820</c:v>
                </c:pt>
                <c:pt idx="13450">
                  <c:v>37823</c:v>
                </c:pt>
                <c:pt idx="13451">
                  <c:v>37824</c:v>
                </c:pt>
                <c:pt idx="13452">
                  <c:v>37825</c:v>
                </c:pt>
                <c:pt idx="13453">
                  <c:v>37826</c:v>
                </c:pt>
                <c:pt idx="13454">
                  <c:v>37827</c:v>
                </c:pt>
                <c:pt idx="13455">
                  <c:v>37830</c:v>
                </c:pt>
                <c:pt idx="13456">
                  <c:v>37831</c:v>
                </c:pt>
                <c:pt idx="13457">
                  <c:v>37832</c:v>
                </c:pt>
                <c:pt idx="13458">
                  <c:v>37833</c:v>
                </c:pt>
                <c:pt idx="13459">
                  <c:v>37834</c:v>
                </c:pt>
                <c:pt idx="13460">
                  <c:v>37837</c:v>
                </c:pt>
                <c:pt idx="13461">
                  <c:v>37838</c:v>
                </c:pt>
                <c:pt idx="13462">
                  <c:v>37839</c:v>
                </c:pt>
                <c:pt idx="13463">
                  <c:v>37840</c:v>
                </c:pt>
                <c:pt idx="13464">
                  <c:v>37841</c:v>
                </c:pt>
                <c:pt idx="13465">
                  <c:v>37844</c:v>
                </c:pt>
                <c:pt idx="13466">
                  <c:v>37845</c:v>
                </c:pt>
                <c:pt idx="13467">
                  <c:v>37846</c:v>
                </c:pt>
                <c:pt idx="13468">
                  <c:v>37847</c:v>
                </c:pt>
                <c:pt idx="13469">
                  <c:v>37848</c:v>
                </c:pt>
                <c:pt idx="13470">
                  <c:v>37851</c:v>
                </c:pt>
                <c:pt idx="13471">
                  <c:v>37852</c:v>
                </c:pt>
                <c:pt idx="13472">
                  <c:v>37853</c:v>
                </c:pt>
                <c:pt idx="13473">
                  <c:v>37854</c:v>
                </c:pt>
                <c:pt idx="13474">
                  <c:v>37855</c:v>
                </c:pt>
                <c:pt idx="13475">
                  <c:v>37858</c:v>
                </c:pt>
                <c:pt idx="13476">
                  <c:v>37859</c:v>
                </c:pt>
                <c:pt idx="13477">
                  <c:v>37860</c:v>
                </c:pt>
                <c:pt idx="13478">
                  <c:v>37861</c:v>
                </c:pt>
                <c:pt idx="13479">
                  <c:v>37862</c:v>
                </c:pt>
                <c:pt idx="13480">
                  <c:v>37866</c:v>
                </c:pt>
                <c:pt idx="13481">
                  <c:v>37867</c:v>
                </c:pt>
                <c:pt idx="13482">
                  <c:v>37868</c:v>
                </c:pt>
                <c:pt idx="13483">
                  <c:v>37869</c:v>
                </c:pt>
                <c:pt idx="13484">
                  <c:v>37872</c:v>
                </c:pt>
                <c:pt idx="13485">
                  <c:v>37873</c:v>
                </c:pt>
                <c:pt idx="13486">
                  <c:v>37874</c:v>
                </c:pt>
                <c:pt idx="13487">
                  <c:v>37875</c:v>
                </c:pt>
                <c:pt idx="13488">
                  <c:v>37876</c:v>
                </c:pt>
                <c:pt idx="13489">
                  <c:v>37879</c:v>
                </c:pt>
                <c:pt idx="13490">
                  <c:v>37880</c:v>
                </c:pt>
                <c:pt idx="13491">
                  <c:v>37881</c:v>
                </c:pt>
                <c:pt idx="13492">
                  <c:v>37882</c:v>
                </c:pt>
                <c:pt idx="13493">
                  <c:v>37883</c:v>
                </c:pt>
                <c:pt idx="13494">
                  <c:v>37886</c:v>
                </c:pt>
                <c:pt idx="13495">
                  <c:v>37887</c:v>
                </c:pt>
                <c:pt idx="13496">
                  <c:v>37888</c:v>
                </c:pt>
                <c:pt idx="13497">
                  <c:v>37889</c:v>
                </c:pt>
                <c:pt idx="13498">
                  <c:v>37890</c:v>
                </c:pt>
                <c:pt idx="13499">
                  <c:v>37893</c:v>
                </c:pt>
                <c:pt idx="13500">
                  <c:v>37894</c:v>
                </c:pt>
                <c:pt idx="13501">
                  <c:v>37895</c:v>
                </c:pt>
                <c:pt idx="13502">
                  <c:v>37896</c:v>
                </c:pt>
                <c:pt idx="13503">
                  <c:v>37897</c:v>
                </c:pt>
                <c:pt idx="13504">
                  <c:v>37900</c:v>
                </c:pt>
                <c:pt idx="13505">
                  <c:v>37901</c:v>
                </c:pt>
                <c:pt idx="13506">
                  <c:v>37902</c:v>
                </c:pt>
                <c:pt idx="13507">
                  <c:v>37903</c:v>
                </c:pt>
                <c:pt idx="13508">
                  <c:v>37904</c:v>
                </c:pt>
                <c:pt idx="13509">
                  <c:v>37907</c:v>
                </c:pt>
                <c:pt idx="13510">
                  <c:v>37908</c:v>
                </c:pt>
                <c:pt idx="13511">
                  <c:v>37909</c:v>
                </c:pt>
                <c:pt idx="13512">
                  <c:v>37910</c:v>
                </c:pt>
                <c:pt idx="13513">
                  <c:v>37911</c:v>
                </c:pt>
                <c:pt idx="13514">
                  <c:v>37914</c:v>
                </c:pt>
                <c:pt idx="13515">
                  <c:v>37915</c:v>
                </c:pt>
                <c:pt idx="13516">
                  <c:v>37916</c:v>
                </c:pt>
                <c:pt idx="13517">
                  <c:v>37917</c:v>
                </c:pt>
                <c:pt idx="13518">
                  <c:v>37918</c:v>
                </c:pt>
                <c:pt idx="13519">
                  <c:v>37921</c:v>
                </c:pt>
                <c:pt idx="13520">
                  <c:v>37922</c:v>
                </c:pt>
                <c:pt idx="13521">
                  <c:v>37923</c:v>
                </c:pt>
                <c:pt idx="13522">
                  <c:v>37924</c:v>
                </c:pt>
                <c:pt idx="13523">
                  <c:v>37925</c:v>
                </c:pt>
                <c:pt idx="13524">
                  <c:v>37928</c:v>
                </c:pt>
                <c:pt idx="13525">
                  <c:v>37929</c:v>
                </c:pt>
                <c:pt idx="13526">
                  <c:v>37930</c:v>
                </c:pt>
                <c:pt idx="13527">
                  <c:v>37931</c:v>
                </c:pt>
                <c:pt idx="13528">
                  <c:v>37932</c:v>
                </c:pt>
                <c:pt idx="13529">
                  <c:v>37935</c:v>
                </c:pt>
                <c:pt idx="13530">
                  <c:v>37936</c:v>
                </c:pt>
                <c:pt idx="13531">
                  <c:v>37937</c:v>
                </c:pt>
                <c:pt idx="13532">
                  <c:v>37938</c:v>
                </c:pt>
                <c:pt idx="13533">
                  <c:v>37939</c:v>
                </c:pt>
                <c:pt idx="13534">
                  <c:v>37942</c:v>
                </c:pt>
                <c:pt idx="13535">
                  <c:v>37943</c:v>
                </c:pt>
                <c:pt idx="13536">
                  <c:v>37944</c:v>
                </c:pt>
                <c:pt idx="13537">
                  <c:v>37945</c:v>
                </c:pt>
                <c:pt idx="13538">
                  <c:v>37946</c:v>
                </c:pt>
                <c:pt idx="13539">
                  <c:v>37949</c:v>
                </c:pt>
                <c:pt idx="13540">
                  <c:v>37950</c:v>
                </c:pt>
                <c:pt idx="13541">
                  <c:v>37951</c:v>
                </c:pt>
                <c:pt idx="13542">
                  <c:v>37953</c:v>
                </c:pt>
                <c:pt idx="13543">
                  <c:v>37956</c:v>
                </c:pt>
                <c:pt idx="13544">
                  <c:v>37957</c:v>
                </c:pt>
                <c:pt idx="13545">
                  <c:v>37958</c:v>
                </c:pt>
                <c:pt idx="13546">
                  <c:v>37959</c:v>
                </c:pt>
                <c:pt idx="13547">
                  <c:v>37960</c:v>
                </c:pt>
                <c:pt idx="13548">
                  <c:v>37963</c:v>
                </c:pt>
                <c:pt idx="13549">
                  <c:v>37964</c:v>
                </c:pt>
                <c:pt idx="13550">
                  <c:v>37965</c:v>
                </c:pt>
                <c:pt idx="13551">
                  <c:v>37966</c:v>
                </c:pt>
                <c:pt idx="13552">
                  <c:v>37967</c:v>
                </c:pt>
                <c:pt idx="13553">
                  <c:v>37970</c:v>
                </c:pt>
                <c:pt idx="13554">
                  <c:v>37971</c:v>
                </c:pt>
                <c:pt idx="13555">
                  <c:v>37972</c:v>
                </c:pt>
                <c:pt idx="13556">
                  <c:v>37973</c:v>
                </c:pt>
                <c:pt idx="13557">
                  <c:v>37974</c:v>
                </c:pt>
                <c:pt idx="13558">
                  <c:v>37977</c:v>
                </c:pt>
                <c:pt idx="13559">
                  <c:v>37978</c:v>
                </c:pt>
                <c:pt idx="13560">
                  <c:v>37979</c:v>
                </c:pt>
                <c:pt idx="13561">
                  <c:v>37981</c:v>
                </c:pt>
                <c:pt idx="13562">
                  <c:v>37984</c:v>
                </c:pt>
                <c:pt idx="13563">
                  <c:v>37985</c:v>
                </c:pt>
                <c:pt idx="13564">
                  <c:v>37986</c:v>
                </c:pt>
                <c:pt idx="13565">
                  <c:v>37988</c:v>
                </c:pt>
                <c:pt idx="13566">
                  <c:v>37991</c:v>
                </c:pt>
                <c:pt idx="13567">
                  <c:v>37992</c:v>
                </c:pt>
                <c:pt idx="13568">
                  <c:v>37993</c:v>
                </c:pt>
                <c:pt idx="13569">
                  <c:v>37994</c:v>
                </c:pt>
                <c:pt idx="13570">
                  <c:v>37995</c:v>
                </c:pt>
                <c:pt idx="13571">
                  <c:v>37998</c:v>
                </c:pt>
                <c:pt idx="13572">
                  <c:v>37999</c:v>
                </c:pt>
                <c:pt idx="13573">
                  <c:v>38000</c:v>
                </c:pt>
                <c:pt idx="13574">
                  <c:v>38001</c:v>
                </c:pt>
                <c:pt idx="13575">
                  <c:v>38002</c:v>
                </c:pt>
                <c:pt idx="13576">
                  <c:v>38006</c:v>
                </c:pt>
                <c:pt idx="13577">
                  <c:v>38007</c:v>
                </c:pt>
                <c:pt idx="13578">
                  <c:v>38008</c:v>
                </c:pt>
                <c:pt idx="13579">
                  <c:v>38009</c:v>
                </c:pt>
                <c:pt idx="13580">
                  <c:v>38012</c:v>
                </c:pt>
                <c:pt idx="13581">
                  <c:v>38013</c:v>
                </c:pt>
                <c:pt idx="13582">
                  <c:v>38014</c:v>
                </c:pt>
                <c:pt idx="13583">
                  <c:v>38015</c:v>
                </c:pt>
                <c:pt idx="13584">
                  <c:v>38016</c:v>
                </c:pt>
                <c:pt idx="13585">
                  <c:v>38019</c:v>
                </c:pt>
                <c:pt idx="13586">
                  <c:v>38020</c:v>
                </c:pt>
                <c:pt idx="13587">
                  <c:v>38021</c:v>
                </c:pt>
                <c:pt idx="13588">
                  <c:v>38022</c:v>
                </c:pt>
                <c:pt idx="13589">
                  <c:v>38023</c:v>
                </c:pt>
                <c:pt idx="13590">
                  <c:v>38026</c:v>
                </c:pt>
                <c:pt idx="13591">
                  <c:v>38027</c:v>
                </c:pt>
                <c:pt idx="13592">
                  <c:v>38028</c:v>
                </c:pt>
                <c:pt idx="13593">
                  <c:v>38029</c:v>
                </c:pt>
                <c:pt idx="13594">
                  <c:v>38030</c:v>
                </c:pt>
                <c:pt idx="13595">
                  <c:v>38034</c:v>
                </c:pt>
                <c:pt idx="13596">
                  <c:v>38035</c:v>
                </c:pt>
                <c:pt idx="13597">
                  <c:v>38036</c:v>
                </c:pt>
                <c:pt idx="13598">
                  <c:v>38037</c:v>
                </c:pt>
                <c:pt idx="13599">
                  <c:v>38040</c:v>
                </c:pt>
                <c:pt idx="13600">
                  <c:v>38041</c:v>
                </c:pt>
                <c:pt idx="13601">
                  <c:v>38042</c:v>
                </c:pt>
                <c:pt idx="13602">
                  <c:v>38043</c:v>
                </c:pt>
                <c:pt idx="13603">
                  <c:v>38044</c:v>
                </c:pt>
                <c:pt idx="13604">
                  <c:v>38047</c:v>
                </c:pt>
                <c:pt idx="13605">
                  <c:v>38048</c:v>
                </c:pt>
                <c:pt idx="13606">
                  <c:v>38049</c:v>
                </c:pt>
                <c:pt idx="13607">
                  <c:v>38050</c:v>
                </c:pt>
                <c:pt idx="13608">
                  <c:v>38051</c:v>
                </c:pt>
                <c:pt idx="13609">
                  <c:v>38054</c:v>
                </c:pt>
                <c:pt idx="13610">
                  <c:v>38055</c:v>
                </c:pt>
                <c:pt idx="13611">
                  <c:v>38056</c:v>
                </c:pt>
                <c:pt idx="13612">
                  <c:v>38057</c:v>
                </c:pt>
                <c:pt idx="13613">
                  <c:v>38058</c:v>
                </c:pt>
                <c:pt idx="13614">
                  <c:v>38061</c:v>
                </c:pt>
                <c:pt idx="13615">
                  <c:v>38062</c:v>
                </c:pt>
                <c:pt idx="13616">
                  <c:v>38063</c:v>
                </c:pt>
                <c:pt idx="13617">
                  <c:v>38064</c:v>
                </c:pt>
                <c:pt idx="13618">
                  <c:v>38065</c:v>
                </c:pt>
                <c:pt idx="13619">
                  <c:v>38068</c:v>
                </c:pt>
                <c:pt idx="13620">
                  <c:v>38069</c:v>
                </c:pt>
                <c:pt idx="13621">
                  <c:v>38070</c:v>
                </c:pt>
                <c:pt idx="13622">
                  <c:v>38071</c:v>
                </c:pt>
                <c:pt idx="13623">
                  <c:v>38072</c:v>
                </c:pt>
                <c:pt idx="13624">
                  <c:v>38075</c:v>
                </c:pt>
                <c:pt idx="13625">
                  <c:v>38076</c:v>
                </c:pt>
                <c:pt idx="13626">
                  <c:v>38077</c:v>
                </c:pt>
                <c:pt idx="13627">
                  <c:v>38078</c:v>
                </c:pt>
                <c:pt idx="13628">
                  <c:v>38079</c:v>
                </c:pt>
                <c:pt idx="13629">
                  <c:v>38082</c:v>
                </c:pt>
                <c:pt idx="13630">
                  <c:v>38083</c:v>
                </c:pt>
                <c:pt idx="13631">
                  <c:v>38084</c:v>
                </c:pt>
                <c:pt idx="13632">
                  <c:v>38085</c:v>
                </c:pt>
                <c:pt idx="13633">
                  <c:v>38089</c:v>
                </c:pt>
                <c:pt idx="13634">
                  <c:v>38090</c:v>
                </c:pt>
                <c:pt idx="13635">
                  <c:v>38091</c:v>
                </c:pt>
                <c:pt idx="13636">
                  <c:v>38092</c:v>
                </c:pt>
                <c:pt idx="13637">
                  <c:v>38093</c:v>
                </c:pt>
                <c:pt idx="13638">
                  <c:v>38096</c:v>
                </c:pt>
                <c:pt idx="13639">
                  <c:v>38097</c:v>
                </c:pt>
                <c:pt idx="13640">
                  <c:v>38098</c:v>
                </c:pt>
                <c:pt idx="13641">
                  <c:v>38099</c:v>
                </c:pt>
                <c:pt idx="13642">
                  <c:v>38100</c:v>
                </c:pt>
                <c:pt idx="13643">
                  <c:v>38103</c:v>
                </c:pt>
                <c:pt idx="13644">
                  <c:v>38104</c:v>
                </c:pt>
                <c:pt idx="13645">
                  <c:v>38105</c:v>
                </c:pt>
                <c:pt idx="13646">
                  <c:v>38106</c:v>
                </c:pt>
                <c:pt idx="13647">
                  <c:v>38107</c:v>
                </c:pt>
                <c:pt idx="13648">
                  <c:v>38110</c:v>
                </c:pt>
                <c:pt idx="13649">
                  <c:v>38111</c:v>
                </c:pt>
                <c:pt idx="13650">
                  <c:v>38112</c:v>
                </c:pt>
                <c:pt idx="13651">
                  <c:v>38113</c:v>
                </c:pt>
                <c:pt idx="13652">
                  <c:v>38114</c:v>
                </c:pt>
                <c:pt idx="13653">
                  <c:v>38117</c:v>
                </c:pt>
                <c:pt idx="13654">
                  <c:v>38118</c:v>
                </c:pt>
                <c:pt idx="13655">
                  <c:v>38119</c:v>
                </c:pt>
                <c:pt idx="13656">
                  <c:v>38120</c:v>
                </c:pt>
                <c:pt idx="13657">
                  <c:v>38121</c:v>
                </c:pt>
                <c:pt idx="13658">
                  <c:v>38124</c:v>
                </c:pt>
                <c:pt idx="13659">
                  <c:v>38125</c:v>
                </c:pt>
                <c:pt idx="13660">
                  <c:v>38126</c:v>
                </c:pt>
                <c:pt idx="13661">
                  <c:v>38127</c:v>
                </c:pt>
                <c:pt idx="13662">
                  <c:v>38128</c:v>
                </c:pt>
                <c:pt idx="13663">
                  <c:v>38131</c:v>
                </c:pt>
                <c:pt idx="13664">
                  <c:v>38132</c:v>
                </c:pt>
                <c:pt idx="13665">
                  <c:v>38133</c:v>
                </c:pt>
                <c:pt idx="13666">
                  <c:v>38134</c:v>
                </c:pt>
                <c:pt idx="13667">
                  <c:v>38135</c:v>
                </c:pt>
                <c:pt idx="13668">
                  <c:v>38139</c:v>
                </c:pt>
                <c:pt idx="13669">
                  <c:v>38140</c:v>
                </c:pt>
                <c:pt idx="13670">
                  <c:v>38141</c:v>
                </c:pt>
                <c:pt idx="13671">
                  <c:v>38142</c:v>
                </c:pt>
                <c:pt idx="13672">
                  <c:v>38145</c:v>
                </c:pt>
                <c:pt idx="13673">
                  <c:v>38146</c:v>
                </c:pt>
                <c:pt idx="13674">
                  <c:v>38147</c:v>
                </c:pt>
                <c:pt idx="13675">
                  <c:v>38148</c:v>
                </c:pt>
                <c:pt idx="13676">
                  <c:v>38152</c:v>
                </c:pt>
                <c:pt idx="13677">
                  <c:v>38153</c:v>
                </c:pt>
                <c:pt idx="13678">
                  <c:v>38154</c:v>
                </c:pt>
                <c:pt idx="13679">
                  <c:v>38155</c:v>
                </c:pt>
                <c:pt idx="13680">
                  <c:v>38156</c:v>
                </c:pt>
                <c:pt idx="13681">
                  <c:v>38159</c:v>
                </c:pt>
                <c:pt idx="13682">
                  <c:v>38160</c:v>
                </c:pt>
                <c:pt idx="13683">
                  <c:v>38161</c:v>
                </c:pt>
                <c:pt idx="13684">
                  <c:v>38162</c:v>
                </c:pt>
                <c:pt idx="13685">
                  <c:v>38163</c:v>
                </c:pt>
                <c:pt idx="13686">
                  <c:v>38166</c:v>
                </c:pt>
                <c:pt idx="13687">
                  <c:v>38167</c:v>
                </c:pt>
                <c:pt idx="13688">
                  <c:v>38168</c:v>
                </c:pt>
                <c:pt idx="13689">
                  <c:v>38169</c:v>
                </c:pt>
                <c:pt idx="13690">
                  <c:v>38170</c:v>
                </c:pt>
                <c:pt idx="13691">
                  <c:v>38174</c:v>
                </c:pt>
                <c:pt idx="13692">
                  <c:v>38175</c:v>
                </c:pt>
                <c:pt idx="13693">
                  <c:v>38176</c:v>
                </c:pt>
                <c:pt idx="13694">
                  <c:v>38177</c:v>
                </c:pt>
                <c:pt idx="13695">
                  <c:v>38180</c:v>
                </c:pt>
                <c:pt idx="13696">
                  <c:v>38181</c:v>
                </c:pt>
                <c:pt idx="13697">
                  <c:v>38182</c:v>
                </c:pt>
                <c:pt idx="13698">
                  <c:v>38183</c:v>
                </c:pt>
                <c:pt idx="13699">
                  <c:v>38184</c:v>
                </c:pt>
                <c:pt idx="13700">
                  <c:v>38187</c:v>
                </c:pt>
                <c:pt idx="13701">
                  <c:v>38188</c:v>
                </c:pt>
                <c:pt idx="13702">
                  <c:v>38189</c:v>
                </c:pt>
                <c:pt idx="13703">
                  <c:v>38190</c:v>
                </c:pt>
                <c:pt idx="13704">
                  <c:v>38191</c:v>
                </c:pt>
                <c:pt idx="13705">
                  <c:v>38194</c:v>
                </c:pt>
                <c:pt idx="13706">
                  <c:v>38195</c:v>
                </c:pt>
                <c:pt idx="13707">
                  <c:v>38196</c:v>
                </c:pt>
                <c:pt idx="13708">
                  <c:v>38197</c:v>
                </c:pt>
                <c:pt idx="13709">
                  <c:v>38198</c:v>
                </c:pt>
                <c:pt idx="13710">
                  <c:v>38201</c:v>
                </c:pt>
                <c:pt idx="13711">
                  <c:v>38202</c:v>
                </c:pt>
                <c:pt idx="13712">
                  <c:v>38203</c:v>
                </c:pt>
                <c:pt idx="13713">
                  <c:v>38204</c:v>
                </c:pt>
                <c:pt idx="13714">
                  <c:v>38205</c:v>
                </c:pt>
                <c:pt idx="13715">
                  <c:v>38208</c:v>
                </c:pt>
                <c:pt idx="13716">
                  <c:v>38209</c:v>
                </c:pt>
                <c:pt idx="13717">
                  <c:v>38210</c:v>
                </c:pt>
                <c:pt idx="13718">
                  <c:v>38211</c:v>
                </c:pt>
                <c:pt idx="13719">
                  <c:v>38212</c:v>
                </c:pt>
                <c:pt idx="13720">
                  <c:v>38215</c:v>
                </c:pt>
                <c:pt idx="13721">
                  <c:v>38216</c:v>
                </c:pt>
                <c:pt idx="13722">
                  <c:v>38217</c:v>
                </c:pt>
                <c:pt idx="13723">
                  <c:v>38218</c:v>
                </c:pt>
                <c:pt idx="13724">
                  <c:v>38219</c:v>
                </c:pt>
                <c:pt idx="13725">
                  <c:v>38222</c:v>
                </c:pt>
                <c:pt idx="13726">
                  <c:v>38223</c:v>
                </c:pt>
                <c:pt idx="13727">
                  <c:v>38224</c:v>
                </c:pt>
                <c:pt idx="13728">
                  <c:v>38225</c:v>
                </c:pt>
                <c:pt idx="13729">
                  <c:v>38226</c:v>
                </c:pt>
                <c:pt idx="13730">
                  <c:v>38229</c:v>
                </c:pt>
                <c:pt idx="13731">
                  <c:v>38230</c:v>
                </c:pt>
                <c:pt idx="13732">
                  <c:v>38231</c:v>
                </c:pt>
                <c:pt idx="13733">
                  <c:v>38232</c:v>
                </c:pt>
                <c:pt idx="13734">
                  <c:v>38233</c:v>
                </c:pt>
                <c:pt idx="13735">
                  <c:v>38237</c:v>
                </c:pt>
                <c:pt idx="13736">
                  <c:v>38238</c:v>
                </c:pt>
                <c:pt idx="13737">
                  <c:v>38239</c:v>
                </c:pt>
                <c:pt idx="13738">
                  <c:v>38240</c:v>
                </c:pt>
                <c:pt idx="13739">
                  <c:v>38243</c:v>
                </c:pt>
                <c:pt idx="13740">
                  <c:v>38244</c:v>
                </c:pt>
                <c:pt idx="13741">
                  <c:v>38245</c:v>
                </c:pt>
                <c:pt idx="13742">
                  <c:v>38246</c:v>
                </c:pt>
                <c:pt idx="13743">
                  <c:v>38247</c:v>
                </c:pt>
                <c:pt idx="13744">
                  <c:v>38250</c:v>
                </c:pt>
                <c:pt idx="13745">
                  <c:v>38251</c:v>
                </c:pt>
                <c:pt idx="13746">
                  <c:v>38252</c:v>
                </c:pt>
                <c:pt idx="13747">
                  <c:v>38253</c:v>
                </c:pt>
                <c:pt idx="13748">
                  <c:v>38254</c:v>
                </c:pt>
                <c:pt idx="13749">
                  <c:v>38257</c:v>
                </c:pt>
                <c:pt idx="13750">
                  <c:v>38258</c:v>
                </c:pt>
                <c:pt idx="13751">
                  <c:v>38259</c:v>
                </c:pt>
                <c:pt idx="13752">
                  <c:v>38260</c:v>
                </c:pt>
                <c:pt idx="13753">
                  <c:v>38261</c:v>
                </c:pt>
                <c:pt idx="13754">
                  <c:v>38264</c:v>
                </c:pt>
                <c:pt idx="13755">
                  <c:v>38265</c:v>
                </c:pt>
                <c:pt idx="13756">
                  <c:v>38266</c:v>
                </c:pt>
                <c:pt idx="13757">
                  <c:v>38267</c:v>
                </c:pt>
                <c:pt idx="13758">
                  <c:v>38268</c:v>
                </c:pt>
                <c:pt idx="13759">
                  <c:v>38271</c:v>
                </c:pt>
                <c:pt idx="13760">
                  <c:v>38272</c:v>
                </c:pt>
                <c:pt idx="13761">
                  <c:v>38273</c:v>
                </c:pt>
                <c:pt idx="13762">
                  <c:v>38274</c:v>
                </c:pt>
                <c:pt idx="13763">
                  <c:v>38275</c:v>
                </c:pt>
                <c:pt idx="13764">
                  <c:v>38278</c:v>
                </c:pt>
                <c:pt idx="13765">
                  <c:v>38279</c:v>
                </c:pt>
                <c:pt idx="13766">
                  <c:v>38280</c:v>
                </c:pt>
                <c:pt idx="13767">
                  <c:v>38281</c:v>
                </c:pt>
                <c:pt idx="13768">
                  <c:v>38282</c:v>
                </c:pt>
                <c:pt idx="13769">
                  <c:v>38285</c:v>
                </c:pt>
                <c:pt idx="13770">
                  <c:v>38286</c:v>
                </c:pt>
                <c:pt idx="13771">
                  <c:v>38287</c:v>
                </c:pt>
                <c:pt idx="13772">
                  <c:v>38288</c:v>
                </c:pt>
                <c:pt idx="13773">
                  <c:v>38289</c:v>
                </c:pt>
                <c:pt idx="13774">
                  <c:v>38292</c:v>
                </c:pt>
                <c:pt idx="13775">
                  <c:v>38293</c:v>
                </c:pt>
                <c:pt idx="13776">
                  <c:v>38294</c:v>
                </c:pt>
                <c:pt idx="13777">
                  <c:v>38295</c:v>
                </c:pt>
                <c:pt idx="13778">
                  <c:v>38296</c:v>
                </c:pt>
                <c:pt idx="13779">
                  <c:v>38299</c:v>
                </c:pt>
                <c:pt idx="13780">
                  <c:v>38300</c:v>
                </c:pt>
                <c:pt idx="13781">
                  <c:v>38301</c:v>
                </c:pt>
                <c:pt idx="13782">
                  <c:v>38302</c:v>
                </c:pt>
                <c:pt idx="13783">
                  <c:v>38303</c:v>
                </c:pt>
                <c:pt idx="13784">
                  <c:v>38306</c:v>
                </c:pt>
                <c:pt idx="13785">
                  <c:v>38307</c:v>
                </c:pt>
                <c:pt idx="13786">
                  <c:v>38308</c:v>
                </c:pt>
                <c:pt idx="13787">
                  <c:v>38309</c:v>
                </c:pt>
                <c:pt idx="13788">
                  <c:v>38310</c:v>
                </c:pt>
                <c:pt idx="13789">
                  <c:v>38313</c:v>
                </c:pt>
                <c:pt idx="13790">
                  <c:v>38314</c:v>
                </c:pt>
                <c:pt idx="13791">
                  <c:v>38315</c:v>
                </c:pt>
                <c:pt idx="13792">
                  <c:v>38317</c:v>
                </c:pt>
                <c:pt idx="13793">
                  <c:v>38320</c:v>
                </c:pt>
                <c:pt idx="13794">
                  <c:v>38321</c:v>
                </c:pt>
                <c:pt idx="13795">
                  <c:v>38322</c:v>
                </c:pt>
                <c:pt idx="13796">
                  <c:v>38323</c:v>
                </c:pt>
                <c:pt idx="13797">
                  <c:v>38324</c:v>
                </c:pt>
                <c:pt idx="13798">
                  <c:v>38327</c:v>
                </c:pt>
                <c:pt idx="13799">
                  <c:v>38328</c:v>
                </c:pt>
                <c:pt idx="13800">
                  <c:v>38329</c:v>
                </c:pt>
                <c:pt idx="13801">
                  <c:v>38330</c:v>
                </c:pt>
                <c:pt idx="13802">
                  <c:v>38331</c:v>
                </c:pt>
                <c:pt idx="13803">
                  <c:v>38334</c:v>
                </c:pt>
                <c:pt idx="13804">
                  <c:v>38335</c:v>
                </c:pt>
                <c:pt idx="13805">
                  <c:v>38336</c:v>
                </c:pt>
                <c:pt idx="13806">
                  <c:v>38337</c:v>
                </c:pt>
                <c:pt idx="13807">
                  <c:v>38338</c:v>
                </c:pt>
                <c:pt idx="13808">
                  <c:v>38341</c:v>
                </c:pt>
                <c:pt idx="13809">
                  <c:v>38342</c:v>
                </c:pt>
                <c:pt idx="13810">
                  <c:v>38343</c:v>
                </c:pt>
                <c:pt idx="13811">
                  <c:v>38344</c:v>
                </c:pt>
                <c:pt idx="13812">
                  <c:v>38348</c:v>
                </c:pt>
                <c:pt idx="13813">
                  <c:v>38349</c:v>
                </c:pt>
                <c:pt idx="13814">
                  <c:v>38350</c:v>
                </c:pt>
                <c:pt idx="13815">
                  <c:v>38351</c:v>
                </c:pt>
                <c:pt idx="13816">
                  <c:v>38352</c:v>
                </c:pt>
                <c:pt idx="13817">
                  <c:v>38355</c:v>
                </c:pt>
                <c:pt idx="13818">
                  <c:v>38356</c:v>
                </c:pt>
                <c:pt idx="13819">
                  <c:v>38357</c:v>
                </c:pt>
                <c:pt idx="13820">
                  <c:v>38358</c:v>
                </c:pt>
                <c:pt idx="13821">
                  <c:v>38359</c:v>
                </c:pt>
                <c:pt idx="13822">
                  <c:v>38362</c:v>
                </c:pt>
                <c:pt idx="13823">
                  <c:v>38363</c:v>
                </c:pt>
                <c:pt idx="13824">
                  <c:v>38364</c:v>
                </c:pt>
                <c:pt idx="13825">
                  <c:v>38365</c:v>
                </c:pt>
                <c:pt idx="13826">
                  <c:v>38366</c:v>
                </c:pt>
                <c:pt idx="13827">
                  <c:v>38370</c:v>
                </c:pt>
                <c:pt idx="13828">
                  <c:v>38371</c:v>
                </c:pt>
                <c:pt idx="13829">
                  <c:v>38372</c:v>
                </c:pt>
                <c:pt idx="13830">
                  <c:v>38373</c:v>
                </c:pt>
                <c:pt idx="13831">
                  <c:v>38376</c:v>
                </c:pt>
                <c:pt idx="13832">
                  <c:v>38377</c:v>
                </c:pt>
                <c:pt idx="13833">
                  <c:v>38378</c:v>
                </c:pt>
                <c:pt idx="13834">
                  <c:v>38379</c:v>
                </c:pt>
                <c:pt idx="13835">
                  <c:v>38380</c:v>
                </c:pt>
                <c:pt idx="13836">
                  <c:v>38383</c:v>
                </c:pt>
                <c:pt idx="13837">
                  <c:v>38384</c:v>
                </c:pt>
                <c:pt idx="13838">
                  <c:v>38385</c:v>
                </c:pt>
                <c:pt idx="13839">
                  <c:v>38386</c:v>
                </c:pt>
                <c:pt idx="13840">
                  <c:v>38387</c:v>
                </c:pt>
                <c:pt idx="13841">
                  <c:v>38390</c:v>
                </c:pt>
                <c:pt idx="13842">
                  <c:v>38391</c:v>
                </c:pt>
                <c:pt idx="13843">
                  <c:v>38392</c:v>
                </c:pt>
                <c:pt idx="13844">
                  <c:v>38393</c:v>
                </c:pt>
                <c:pt idx="13845">
                  <c:v>38394</c:v>
                </c:pt>
                <c:pt idx="13846">
                  <c:v>38397</c:v>
                </c:pt>
                <c:pt idx="13847">
                  <c:v>38398</c:v>
                </c:pt>
                <c:pt idx="13848">
                  <c:v>38399</c:v>
                </c:pt>
                <c:pt idx="13849">
                  <c:v>38400</c:v>
                </c:pt>
                <c:pt idx="13850">
                  <c:v>38401</c:v>
                </c:pt>
                <c:pt idx="13851">
                  <c:v>38405</c:v>
                </c:pt>
                <c:pt idx="13852">
                  <c:v>38406</c:v>
                </c:pt>
                <c:pt idx="13853">
                  <c:v>38407</c:v>
                </c:pt>
                <c:pt idx="13854">
                  <c:v>38408</c:v>
                </c:pt>
                <c:pt idx="13855">
                  <c:v>38411</c:v>
                </c:pt>
                <c:pt idx="13856">
                  <c:v>38412</c:v>
                </c:pt>
                <c:pt idx="13857">
                  <c:v>38413</c:v>
                </c:pt>
                <c:pt idx="13858">
                  <c:v>38414</c:v>
                </c:pt>
                <c:pt idx="13859">
                  <c:v>38415</c:v>
                </c:pt>
                <c:pt idx="13860">
                  <c:v>38418</c:v>
                </c:pt>
                <c:pt idx="13861">
                  <c:v>38419</c:v>
                </c:pt>
                <c:pt idx="13862">
                  <c:v>38420</c:v>
                </c:pt>
                <c:pt idx="13863">
                  <c:v>38421</c:v>
                </c:pt>
                <c:pt idx="13864">
                  <c:v>38422</c:v>
                </c:pt>
                <c:pt idx="13865">
                  <c:v>38425</c:v>
                </c:pt>
                <c:pt idx="13866">
                  <c:v>38426</c:v>
                </c:pt>
                <c:pt idx="13867">
                  <c:v>38427</c:v>
                </c:pt>
                <c:pt idx="13868">
                  <c:v>38428</c:v>
                </c:pt>
                <c:pt idx="13869">
                  <c:v>38429</c:v>
                </c:pt>
                <c:pt idx="13870">
                  <c:v>38432</c:v>
                </c:pt>
                <c:pt idx="13871">
                  <c:v>38433</c:v>
                </c:pt>
                <c:pt idx="13872">
                  <c:v>38434</c:v>
                </c:pt>
                <c:pt idx="13873">
                  <c:v>38435</c:v>
                </c:pt>
                <c:pt idx="13874">
                  <c:v>38439</c:v>
                </c:pt>
                <c:pt idx="13875">
                  <c:v>38440</c:v>
                </c:pt>
                <c:pt idx="13876">
                  <c:v>38441</c:v>
                </c:pt>
                <c:pt idx="13877">
                  <c:v>38442</c:v>
                </c:pt>
                <c:pt idx="13878">
                  <c:v>38443</c:v>
                </c:pt>
                <c:pt idx="13879">
                  <c:v>38446</c:v>
                </c:pt>
                <c:pt idx="13880">
                  <c:v>38447</c:v>
                </c:pt>
                <c:pt idx="13881">
                  <c:v>38448</c:v>
                </c:pt>
                <c:pt idx="13882">
                  <c:v>38449</c:v>
                </c:pt>
                <c:pt idx="13883">
                  <c:v>38450</c:v>
                </c:pt>
                <c:pt idx="13884">
                  <c:v>38453</c:v>
                </c:pt>
                <c:pt idx="13885">
                  <c:v>38454</c:v>
                </c:pt>
                <c:pt idx="13886">
                  <c:v>38455</c:v>
                </c:pt>
                <c:pt idx="13887">
                  <c:v>38456</c:v>
                </c:pt>
                <c:pt idx="13888">
                  <c:v>38457</c:v>
                </c:pt>
                <c:pt idx="13889">
                  <c:v>38460</c:v>
                </c:pt>
                <c:pt idx="13890">
                  <c:v>38461</c:v>
                </c:pt>
                <c:pt idx="13891">
                  <c:v>38462</c:v>
                </c:pt>
                <c:pt idx="13892">
                  <c:v>38463</c:v>
                </c:pt>
                <c:pt idx="13893">
                  <c:v>38464</c:v>
                </c:pt>
                <c:pt idx="13894">
                  <c:v>38467</c:v>
                </c:pt>
                <c:pt idx="13895">
                  <c:v>38468</c:v>
                </c:pt>
                <c:pt idx="13896">
                  <c:v>38469</c:v>
                </c:pt>
                <c:pt idx="13897">
                  <c:v>38470</c:v>
                </c:pt>
                <c:pt idx="13898">
                  <c:v>38471</c:v>
                </c:pt>
                <c:pt idx="13899">
                  <c:v>38474</c:v>
                </c:pt>
                <c:pt idx="13900">
                  <c:v>38475</c:v>
                </c:pt>
                <c:pt idx="13901">
                  <c:v>38476</c:v>
                </c:pt>
                <c:pt idx="13902">
                  <c:v>38477</c:v>
                </c:pt>
                <c:pt idx="13903">
                  <c:v>38478</c:v>
                </c:pt>
                <c:pt idx="13904">
                  <c:v>38481</c:v>
                </c:pt>
                <c:pt idx="13905">
                  <c:v>38482</c:v>
                </c:pt>
                <c:pt idx="13906">
                  <c:v>38483</c:v>
                </c:pt>
                <c:pt idx="13907">
                  <c:v>38484</c:v>
                </c:pt>
                <c:pt idx="13908">
                  <c:v>38485</c:v>
                </c:pt>
                <c:pt idx="13909">
                  <c:v>38488</c:v>
                </c:pt>
                <c:pt idx="13910">
                  <c:v>38489</c:v>
                </c:pt>
                <c:pt idx="13911">
                  <c:v>38490</c:v>
                </c:pt>
                <c:pt idx="13912">
                  <c:v>38491</c:v>
                </c:pt>
                <c:pt idx="13913">
                  <c:v>38492</c:v>
                </c:pt>
                <c:pt idx="13914">
                  <c:v>38495</c:v>
                </c:pt>
                <c:pt idx="13915">
                  <c:v>38496</c:v>
                </c:pt>
                <c:pt idx="13916">
                  <c:v>38497</c:v>
                </c:pt>
                <c:pt idx="13917">
                  <c:v>38498</c:v>
                </c:pt>
                <c:pt idx="13918">
                  <c:v>38499</c:v>
                </c:pt>
                <c:pt idx="13919">
                  <c:v>38503</c:v>
                </c:pt>
                <c:pt idx="13920">
                  <c:v>38504</c:v>
                </c:pt>
                <c:pt idx="13921">
                  <c:v>38505</c:v>
                </c:pt>
                <c:pt idx="13922">
                  <c:v>38506</c:v>
                </c:pt>
                <c:pt idx="13923">
                  <c:v>38509</c:v>
                </c:pt>
                <c:pt idx="13924">
                  <c:v>38510</c:v>
                </c:pt>
                <c:pt idx="13925">
                  <c:v>38511</c:v>
                </c:pt>
                <c:pt idx="13926">
                  <c:v>38512</c:v>
                </c:pt>
                <c:pt idx="13927">
                  <c:v>38513</c:v>
                </c:pt>
                <c:pt idx="13928">
                  <c:v>38516</c:v>
                </c:pt>
                <c:pt idx="13929">
                  <c:v>38517</c:v>
                </c:pt>
                <c:pt idx="13930">
                  <c:v>38518</c:v>
                </c:pt>
                <c:pt idx="13931">
                  <c:v>38519</c:v>
                </c:pt>
                <c:pt idx="13932">
                  <c:v>38520</c:v>
                </c:pt>
                <c:pt idx="13933">
                  <c:v>38523</c:v>
                </c:pt>
                <c:pt idx="13934">
                  <c:v>38524</c:v>
                </c:pt>
                <c:pt idx="13935">
                  <c:v>38525</c:v>
                </c:pt>
                <c:pt idx="13936">
                  <c:v>38526</c:v>
                </c:pt>
                <c:pt idx="13937">
                  <c:v>38527</c:v>
                </c:pt>
                <c:pt idx="13938">
                  <c:v>38530</c:v>
                </c:pt>
                <c:pt idx="13939">
                  <c:v>38531</c:v>
                </c:pt>
                <c:pt idx="13940">
                  <c:v>38532</c:v>
                </c:pt>
                <c:pt idx="13941">
                  <c:v>38533</c:v>
                </c:pt>
                <c:pt idx="13942">
                  <c:v>38534</c:v>
                </c:pt>
                <c:pt idx="13943">
                  <c:v>38538</c:v>
                </c:pt>
                <c:pt idx="13944">
                  <c:v>38539</c:v>
                </c:pt>
                <c:pt idx="13945">
                  <c:v>38540</c:v>
                </c:pt>
                <c:pt idx="13946">
                  <c:v>38541</c:v>
                </c:pt>
                <c:pt idx="13947">
                  <c:v>38544</c:v>
                </c:pt>
                <c:pt idx="13948">
                  <c:v>38545</c:v>
                </c:pt>
                <c:pt idx="13949">
                  <c:v>38546</c:v>
                </c:pt>
                <c:pt idx="13950">
                  <c:v>38547</c:v>
                </c:pt>
                <c:pt idx="13951">
                  <c:v>38548</c:v>
                </c:pt>
                <c:pt idx="13952">
                  <c:v>38551</c:v>
                </c:pt>
                <c:pt idx="13953">
                  <c:v>38552</c:v>
                </c:pt>
                <c:pt idx="13954">
                  <c:v>38553</c:v>
                </c:pt>
                <c:pt idx="13955">
                  <c:v>38554</c:v>
                </c:pt>
                <c:pt idx="13956">
                  <c:v>38555</c:v>
                </c:pt>
                <c:pt idx="13957">
                  <c:v>38558</c:v>
                </c:pt>
                <c:pt idx="13958">
                  <c:v>38559</c:v>
                </c:pt>
                <c:pt idx="13959">
                  <c:v>38560</c:v>
                </c:pt>
                <c:pt idx="13960">
                  <c:v>38561</c:v>
                </c:pt>
                <c:pt idx="13961">
                  <c:v>38562</c:v>
                </c:pt>
                <c:pt idx="13962">
                  <c:v>38565</c:v>
                </c:pt>
                <c:pt idx="13963">
                  <c:v>38566</c:v>
                </c:pt>
                <c:pt idx="13964">
                  <c:v>38567</c:v>
                </c:pt>
                <c:pt idx="13965">
                  <c:v>38568</c:v>
                </c:pt>
                <c:pt idx="13966">
                  <c:v>38569</c:v>
                </c:pt>
                <c:pt idx="13967">
                  <c:v>38572</c:v>
                </c:pt>
                <c:pt idx="13968">
                  <c:v>38573</c:v>
                </c:pt>
                <c:pt idx="13969">
                  <c:v>38574</c:v>
                </c:pt>
                <c:pt idx="13970">
                  <c:v>38575</c:v>
                </c:pt>
                <c:pt idx="13971">
                  <c:v>38576</c:v>
                </c:pt>
                <c:pt idx="13972">
                  <c:v>38579</c:v>
                </c:pt>
                <c:pt idx="13973">
                  <c:v>38580</c:v>
                </c:pt>
                <c:pt idx="13974">
                  <c:v>38581</c:v>
                </c:pt>
                <c:pt idx="13975">
                  <c:v>38582</c:v>
                </c:pt>
                <c:pt idx="13976">
                  <c:v>38583</c:v>
                </c:pt>
                <c:pt idx="13977">
                  <c:v>38586</c:v>
                </c:pt>
                <c:pt idx="13978">
                  <c:v>38587</c:v>
                </c:pt>
                <c:pt idx="13979">
                  <c:v>38588</c:v>
                </c:pt>
                <c:pt idx="13980">
                  <c:v>38589</c:v>
                </c:pt>
                <c:pt idx="13981">
                  <c:v>38590</c:v>
                </c:pt>
                <c:pt idx="13982">
                  <c:v>38593</c:v>
                </c:pt>
                <c:pt idx="13983">
                  <c:v>38594</c:v>
                </c:pt>
                <c:pt idx="13984">
                  <c:v>38595</c:v>
                </c:pt>
                <c:pt idx="13985">
                  <c:v>38596</c:v>
                </c:pt>
                <c:pt idx="13986">
                  <c:v>38597</c:v>
                </c:pt>
                <c:pt idx="13987">
                  <c:v>38601</c:v>
                </c:pt>
                <c:pt idx="13988">
                  <c:v>38602</c:v>
                </c:pt>
                <c:pt idx="13989">
                  <c:v>38603</c:v>
                </c:pt>
                <c:pt idx="13990">
                  <c:v>38604</c:v>
                </c:pt>
                <c:pt idx="13991">
                  <c:v>38607</c:v>
                </c:pt>
                <c:pt idx="13992">
                  <c:v>38608</c:v>
                </c:pt>
                <c:pt idx="13993">
                  <c:v>38609</c:v>
                </c:pt>
                <c:pt idx="13994">
                  <c:v>38610</c:v>
                </c:pt>
                <c:pt idx="13995">
                  <c:v>38611</c:v>
                </c:pt>
                <c:pt idx="13996">
                  <c:v>38614</c:v>
                </c:pt>
                <c:pt idx="13997">
                  <c:v>38615</c:v>
                </c:pt>
                <c:pt idx="13998">
                  <c:v>38616</c:v>
                </c:pt>
                <c:pt idx="13999">
                  <c:v>38617</c:v>
                </c:pt>
                <c:pt idx="14000">
                  <c:v>38618</c:v>
                </c:pt>
                <c:pt idx="14001">
                  <c:v>38621</c:v>
                </c:pt>
                <c:pt idx="14002">
                  <c:v>38622</c:v>
                </c:pt>
                <c:pt idx="14003">
                  <c:v>38623</c:v>
                </c:pt>
                <c:pt idx="14004">
                  <c:v>38624</c:v>
                </c:pt>
                <c:pt idx="14005">
                  <c:v>38625</c:v>
                </c:pt>
                <c:pt idx="14006">
                  <c:v>38628</c:v>
                </c:pt>
                <c:pt idx="14007">
                  <c:v>38629</c:v>
                </c:pt>
                <c:pt idx="14008">
                  <c:v>38630</c:v>
                </c:pt>
                <c:pt idx="14009">
                  <c:v>38631</c:v>
                </c:pt>
                <c:pt idx="14010">
                  <c:v>38632</c:v>
                </c:pt>
                <c:pt idx="14011">
                  <c:v>38635</c:v>
                </c:pt>
                <c:pt idx="14012">
                  <c:v>38636</c:v>
                </c:pt>
                <c:pt idx="14013">
                  <c:v>38637</c:v>
                </c:pt>
                <c:pt idx="14014">
                  <c:v>38638</c:v>
                </c:pt>
                <c:pt idx="14015">
                  <c:v>38639</c:v>
                </c:pt>
                <c:pt idx="14016">
                  <c:v>38642</c:v>
                </c:pt>
                <c:pt idx="14017">
                  <c:v>38643</c:v>
                </c:pt>
                <c:pt idx="14018">
                  <c:v>38644</c:v>
                </c:pt>
                <c:pt idx="14019">
                  <c:v>38645</c:v>
                </c:pt>
                <c:pt idx="14020">
                  <c:v>38646</c:v>
                </c:pt>
                <c:pt idx="14021">
                  <c:v>38649</c:v>
                </c:pt>
                <c:pt idx="14022">
                  <c:v>38650</c:v>
                </c:pt>
                <c:pt idx="14023">
                  <c:v>38651</c:v>
                </c:pt>
                <c:pt idx="14024">
                  <c:v>38652</c:v>
                </c:pt>
                <c:pt idx="14025">
                  <c:v>38653</c:v>
                </c:pt>
                <c:pt idx="14026">
                  <c:v>38656</c:v>
                </c:pt>
                <c:pt idx="14027">
                  <c:v>38657</c:v>
                </c:pt>
                <c:pt idx="14028">
                  <c:v>38658</c:v>
                </c:pt>
                <c:pt idx="14029">
                  <c:v>38659</c:v>
                </c:pt>
                <c:pt idx="14030">
                  <c:v>38660</c:v>
                </c:pt>
                <c:pt idx="14031">
                  <c:v>38663</c:v>
                </c:pt>
                <c:pt idx="14032">
                  <c:v>38664</c:v>
                </c:pt>
                <c:pt idx="14033">
                  <c:v>38665</c:v>
                </c:pt>
                <c:pt idx="14034">
                  <c:v>38666</c:v>
                </c:pt>
                <c:pt idx="14035">
                  <c:v>38667</c:v>
                </c:pt>
                <c:pt idx="14036">
                  <c:v>38670</c:v>
                </c:pt>
                <c:pt idx="14037">
                  <c:v>38671</c:v>
                </c:pt>
                <c:pt idx="14038">
                  <c:v>38672</c:v>
                </c:pt>
                <c:pt idx="14039">
                  <c:v>38673</c:v>
                </c:pt>
                <c:pt idx="14040">
                  <c:v>38674</c:v>
                </c:pt>
                <c:pt idx="14041">
                  <c:v>38677</c:v>
                </c:pt>
                <c:pt idx="14042">
                  <c:v>38678</c:v>
                </c:pt>
                <c:pt idx="14043">
                  <c:v>38679</c:v>
                </c:pt>
                <c:pt idx="14044">
                  <c:v>38681</c:v>
                </c:pt>
                <c:pt idx="14045">
                  <c:v>38684</c:v>
                </c:pt>
                <c:pt idx="14046">
                  <c:v>38685</c:v>
                </c:pt>
                <c:pt idx="14047">
                  <c:v>38686</c:v>
                </c:pt>
                <c:pt idx="14048">
                  <c:v>38687</c:v>
                </c:pt>
                <c:pt idx="14049">
                  <c:v>38688</c:v>
                </c:pt>
                <c:pt idx="14050">
                  <c:v>38691</c:v>
                </c:pt>
                <c:pt idx="14051">
                  <c:v>38692</c:v>
                </c:pt>
                <c:pt idx="14052">
                  <c:v>38693</c:v>
                </c:pt>
                <c:pt idx="14053">
                  <c:v>38694</c:v>
                </c:pt>
                <c:pt idx="14054">
                  <c:v>38695</c:v>
                </c:pt>
                <c:pt idx="14055">
                  <c:v>38698</c:v>
                </c:pt>
                <c:pt idx="14056">
                  <c:v>38699</c:v>
                </c:pt>
                <c:pt idx="14057">
                  <c:v>38700</c:v>
                </c:pt>
                <c:pt idx="14058">
                  <c:v>38701</c:v>
                </c:pt>
                <c:pt idx="14059">
                  <c:v>38702</c:v>
                </c:pt>
                <c:pt idx="14060">
                  <c:v>38705</c:v>
                </c:pt>
                <c:pt idx="14061">
                  <c:v>38706</c:v>
                </c:pt>
                <c:pt idx="14062">
                  <c:v>38707</c:v>
                </c:pt>
                <c:pt idx="14063">
                  <c:v>38708</c:v>
                </c:pt>
                <c:pt idx="14064">
                  <c:v>38709</c:v>
                </c:pt>
                <c:pt idx="14065">
                  <c:v>38713</c:v>
                </c:pt>
                <c:pt idx="14066">
                  <c:v>38714</c:v>
                </c:pt>
                <c:pt idx="14067">
                  <c:v>38715</c:v>
                </c:pt>
                <c:pt idx="14068">
                  <c:v>38716</c:v>
                </c:pt>
                <c:pt idx="14069">
                  <c:v>38720</c:v>
                </c:pt>
                <c:pt idx="14070">
                  <c:v>38721</c:v>
                </c:pt>
                <c:pt idx="14071">
                  <c:v>38722</c:v>
                </c:pt>
                <c:pt idx="14072">
                  <c:v>38723</c:v>
                </c:pt>
                <c:pt idx="14073">
                  <c:v>38726</c:v>
                </c:pt>
                <c:pt idx="14074">
                  <c:v>38727</c:v>
                </c:pt>
                <c:pt idx="14075">
                  <c:v>38728</c:v>
                </c:pt>
                <c:pt idx="14076">
                  <c:v>38729</c:v>
                </c:pt>
                <c:pt idx="14077">
                  <c:v>38730</c:v>
                </c:pt>
                <c:pt idx="14078">
                  <c:v>38734</c:v>
                </c:pt>
                <c:pt idx="14079">
                  <c:v>38735</c:v>
                </c:pt>
                <c:pt idx="14080">
                  <c:v>38736</c:v>
                </c:pt>
                <c:pt idx="14081">
                  <c:v>38737</c:v>
                </c:pt>
                <c:pt idx="14082">
                  <c:v>38740</c:v>
                </c:pt>
                <c:pt idx="14083">
                  <c:v>38741</c:v>
                </c:pt>
                <c:pt idx="14084">
                  <c:v>38742</c:v>
                </c:pt>
                <c:pt idx="14085">
                  <c:v>38743</c:v>
                </c:pt>
                <c:pt idx="14086">
                  <c:v>38744</c:v>
                </c:pt>
                <c:pt idx="14087">
                  <c:v>38747</c:v>
                </c:pt>
                <c:pt idx="14088">
                  <c:v>38748</c:v>
                </c:pt>
                <c:pt idx="14089">
                  <c:v>38749</c:v>
                </c:pt>
                <c:pt idx="14090">
                  <c:v>38750</c:v>
                </c:pt>
                <c:pt idx="14091">
                  <c:v>38751</c:v>
                </c:pt>
                <c:pt idx="14092">
                  <c:v>38754</c:v>
                </c:pt>
                <c:pt idx="14093">
                  <c:v>38755</c:v>
                </c:pt>
                <c:pt idx="14094">
                  <c:v>38756</c:v>
                </c:pt>
                <c:pt idx="14095">
                  <c:v>38757</c:v>
                </c:pt>
                <c:pt idx="14096">
                  <c:v>38758</c:v>
                </c:pt>
                <c:pt idx="14097">
                  <c:v>38761</c:v>
                </c:pt>
                <c:pt idx="14098">
                  <c:v>38762</c:v>
                </c:pt>
                <c:pt idx="14099">
                  <c:v>38763</c:v>
                </c:pt>
                <c:pt idx="14100">
                  <c:v>38764</c:v>
                </c:pt>
                <c:pt idx="14101">
                  <c:v>38765</c:v>
                </c:pt>
                <c:pt idx="14102">
                  <c:v>38769</c:v>
                </c:pt>
                <c:pt idx="14103">
                  <c:v>38770</c:v>
                </c:pt>
                <c:pt idx="14104">
                  <c:v>38771</c:v>
                </c:pt>
                <c:pt idx="14105">
                  <c:v>38772</c:v>
                </c:pt>
                <c:pt idx="14106">
                  <c:v>38775</c:v>
                </c:pt>
                <c:pt idx="14107">
                  <c:v>38776</c:v>
                </c:pt>
                <c:pt idx="14108">
                  <c:v>38777</c:v>
                </c:pt>
                <c:pt idx="14109">
                  <c:v>38778</c:v>
                </c:pt>
                <c:pt idx="14110">
                  <c:v>38779</c:v>
                </c:pt>
                <c:pt idx="14111">
                  <c:v>38782</c:v>
                </c:pt>
                <c:pt idx="14112">
                  <c:v>38783</c:v>
                </c:pt>
                <c:pt idx="14113">
                  <c:v>38784</c:v>
                </c:pt>
                <c:pt idx="14114">
                  <c:v>38785</c:v>
                </c:pt>
                <c:pt idx="14115">
                  <c:v>38786</c:v>
                </c:pt>
                <c:pt idx="14116">
                  <c:v>38789</c:v>
                </c:pt>
                <c:pt idx="14117">
                  <c:v>38790</c:v>
                </c:pt>
                <c:pt idx="14118">
                  <c:v>38791</c:v>
                </c:pt>
                <c:pt idx="14119">
                  <c:v>38792</c:v>
                </c:pt>
                <c:pt idx="14120">
                  <c:v>38793</c:v>
                </c:pt>
                <c:pt idx="14121">
                  <c:v>38796</c:v>
                </c:pt>
                <c:pt idx="14122">
                  <c:v>38797</c:v>
                </c:pt>
                <c:pt idx="14123">
                  <c:v>38798</c:v>
                </c:pt>
                <c:pt idx="14124">
                  <c:v>38799</c:v>
                </c:pt>
                <c:pt idx="14125">
                  <c:v>38800</c:v>
                </c:pt>
                <c:pt idx="14126">
                  <c:v>38803</c:v>
                </c:pt>
                <c:pt idx="14127">
                  <c:v>38804</c:v>
                </c:pt>
                <c:pt idx="14128">
                  <c:v>38805</c:v>
                </c:pt>
                <c:pt idx="14129">
                  <c:v>38806</c:v>
                </c:pt>
                <c:pt idx="14130">
                  <c:v>38807</c:v>
                </c:pt>
                <c:pt idx="14131">
                  <c:v>38810</c:v>
                </c:pt>
                <c:pt idx="14132">
                  <c:v>38811</c:v>
                </c:pt>
                <c:pt idx="14133">
                  <c:v>38812</c:v>
                </c:pt>
                <c:pt idx="14134">
                  <c:v>38813</c:v>
                </c:pt>
                <c:pt idx="14135">
                  <c:v>38814</c:v>
                </c:pt>
                <c:pt idx="14136">
                  <c:v>38817</c:v>
                </c:pt>
                <c:pt idx="14137">
                  <c:v>38818</c:v>
                </c:pt>
                <c:pt idx="14138">
                  <c:v>38819</c:v>
                </c:pt>
                <c:pt idx="14139">
                  <c:v>38820</c:v>
                </c:pt>
                <c:pt idx="14140">
                  <c:v>38824</c:v>
                </c:pt>
                <c:pt idx="14141">
                  <c:v>38825</c:v>
                </c:pt>
                <c:pt idx="14142">
                  <c:v>38826</c:v>
                </c:pt>
                <c:pt idx="14143">
                  <c:v>38827</c:v>
                </c:pt>
                <c:pt idx="14144">
                  <c:v>38828</c:v>
                </c:pt>
                <c:pt idx="14145">
                  <c:v>38831</c:v>
                </c:pt>
                <c:pt idx="14146">
                  <c:v>38832</c:v>
                </c:pt>
                <c:pt idx="14147">
                  <c:v>38833</c:v>
                </c:pt>
                <c:pt idx="14148">
                  <c:v>38834</c:v>
                </c:pt>
                <c:pt idx="14149">
                  <c:v>38835</c:v>
                </c:pt>
                <c:pt idx="14150">
                  <c:v>38838</c:v>
                </c:pt>
                <c:pt idx="14151">
                  <c:v>38839</c:v>
                </c:pt>
                <c:pt idx="14152">
                  <c:v>38840</c:v>
                </c:pt>
                <c:pt idx="14153">
                  <c:v>38841</c:v>
                </c:pt>
                <c:pt idx="14154">
                  <c:v>38842</c:v>
                </c:pt>
                <c:pt idx="14155">
                  <c:v>38845</c:v>
                </c:pt>
                <c:pt idx="14156">
                  <c:v>38846</c:v>
                </c:pt>
                <c:pt idx="14157">
                  <c:v>38847</c:v>
                </c:pt>
                <c:pt idx="14158">
                  <c:v>38848</c:v>
                </c:pt>
                <c:pt idx="14159">
                  <c:v>38849</c:v>
                </c:pt>
                <c:pt idx="14160">
                  <c:v>38852</c:v>
                </c:pt>
                <c:pt idx="14161">
                  <c:v>38853</c:v>
                </c:pt>
                <c:pt idx="14162">
                  <c:v>38854</c:v>
                </c:pt>
                <c:pt idx="14163">
                  <c:v>38855</c:v>
                </c:pt>
                <c:pt idx="14164">
                  <c:v>38856</c:v>
                </c:pt>
                <c:pt idx="14165">
                  <c:v>38859</c:v>
                </c:pt>
                <c:pt idx="14166">
                  <c:v>38860</c:v>
                </c:pt>
                <c:pt idx="14167">
                  <c:v>38861</c:v>
                </c:pt>
                <c:pt idx="14168">
                  <c:v>38862</c:v>
                </c:pt>
                <c:pt idx="14169">
                  <c:v>38863</c:v>
                </c:pt>
                <c:pt idx="14170">
                  <c:v>38867</c:v>
                </c:pt>
                <c:pt idx="14171">
                  <c:v>38868</c:v>
                </c:pt>
                <c:pt idx="14172">
                  <c:v>38869</c:v>
                </c:pt>
                <c:pt idx="14173">
                  <c:v>38870</c:v>
                </c:pt>
                <c:pt idx="14174">
                  <c:v>38873</c:v>
                </c:pt>
                <c:pt idx="14175">
                  <c:v>38874</c:v>
                </c:pt>
                <c:pt idx="14176">
                  <c:v>38875</c:v>
                </c:pt>
                <c:pt idx="14177">
                  <c:v>38876</c:v>
                </c:pt>
                <c:pt idx="14178">
                  <c:v>38877</c:v>
                </c:pt>
                <c:pt idx="14179">
                  <c:v>38880</c:v>
                </c:pt>
                <c:pt idx="14180">
                  <c:v>38881</c:v>
                </c:pt>
                <c:pt idx="14181">
                  <c:v>38882</c:v>
                </c:pt>
                <c:pt idx="14182">
                  <c:v>38883</c:v>
                </c:pt>
                <c:pt idx="14183">
                  <c:v>38884</c:v>
                </c:pt>
                <c:pt idx="14184">
                  <c:v>38887</c:v>
                </c:pt>
                <c:pt idx="14185">
                  <c:v>38888</c:v>
                </c:pt>
                <c:pt idx="14186">
                  <c:v>38889</c:v>
                </c:pt>
                <c:pt idx="14187">
                  <c:v>38890</c:v>
                </c:pt>
                <c:pt idx="14188">
                  <c:v>38891</c:v>
                </c:pt>
                <c:pt idx="14189">
                  <c:v>38894</c:v>
                </c:pt>
                <c:pt idx="14190">
                  <c:v>38895</c:v>
                </c:pt>
                <c:pt idx="14191">
                  <c:v>38896</c:v>
                </c:pt>
                <c:pt idx="14192">
                  <c:v>38897</c:v>
                </c:pt>
                <c:pt idx="14193">
                  <c:v>38898</c:v>
                </c:pt>
                <c:pt idx="14194">
                  <c:v>38901</c:v>
                </c:pt>
                <c:pt idx="14195">
                  <c:v>38903</c:v>
                </c:pt>
                <c:pt idx="14196">
                  <c:v>38904</c:v>
                </c:pt>
                <c:pt idx="14197">
                  <c:v>38905</c:v>
                </c:pt>
                <c:pt idx="14198">
                  <c:v>38908</c:v>
                </c:pt>
                <c:pt idx="14199">
                  <c:v>38909</c:v>
                </c:pt>
                <c:pt idx="14200">
                  <c:v>38910</c:v>
                </c:pt>
                <c:pt idx="14201">
                  <c:v>38911</c:v>
                </c:pt>
                <c:pt idx="14202">
                  <c:v>38912</c:v>
                </c:pt>
                <c:pt idx="14203">
                  <c:v>38915</c:v>
                </c:pt>
                <c:pt idx="14204">
                  <c:v>38916</c:v>
                </c:pt>
                <c:pt idx="14205">
                  <c:v>38917</c:v>
                </c:pt>
                <c:pt idx="14206">
                  <c:v>38918</c:v>
                </c:pt>
                <c:pt idx="14207">
                  <c:v>38919</c:v>
                </c:pt>
                <c:pt idx="14208">
                  <c:v>38922</c:v>
                </c:pt>
                <c:pt idx="14209">
                  <c:v>38923</c:v>
                </c:pt>
                <c:pt idx="14210">
                  <c:v>38924</c:v>
                </c:pt>
                <c:pt idx="14211">
                  <c:v>38925</c:v>
                </c:pt>
                <c:pt idx="14212">
                  <c:v>38926</c:v>
                </c:pt>
                <c:pt idx="14213">
                  <c:v>38929</c:v>
                </c:pt>
                <c:pt idx="14214">
                  <c:v>38930</c:v>
                </c:pt>
                <c:pt idx="14215">
                  <c:v>38931</c:v>
                </c:pt>
                <c:pt idx="14216">
                  <c:v>38932</c:v>
                </c:pt>
                <c:pt idx="14217">
                  <c:v>38933</c:v>
                </c:pt>
                <c:pt idx="14218">
                  <c:v>38936</c:v>
                </c:pt>
                <c:pt idx="14219">
                  <c:v>38937</c:v>
                </c:pt>
                <c:pt idx="14220">
                  <c:v>38938</c:v>
                </c:pt>
                <c:pt idx="14221">
                  <c:v>38939</c:v>
                </c:pt>
                <c:pt idx="14222">
                  <c:v>38940</c:v>
                </c:pt>
                <c:pt idx="14223">
                  <c:v>38943</c:v>
                </c:pt>
                <c:pt idx="14224">
                  <c:v>38944</c:v>
                </c:pt>
                <c:pt idx="14225">
                  <c:v>38945</c:v>
                </c:pt>
                <c:pt idx="14226">
                  <c:v>38946</c:v>
                </c:pt>
                <c:pt idx="14227">
                  <c:v>38947</c:v>
                </c:pt>
                <c:pt idx="14228">
                  <c:v>38950</c:v>
                </c:pt>
                <c:pt idx="14229">
                  <c:v>38951</c:v>
                </c:pt>
                <c:pt idx="14230">
                  <c:v>38952</c:v>
                </c:pt>
                <c:pt idx="14231">
                  <c:v>38953</c:v>
                </c:pt>
                <c:pt idx="14232">
                  <c:v>38954</c:v>
                </c:pt>
                <c:pt idx="14233">
                  <c:v>38957</c:v>
                </c:pt>
                <c:pt idx="14234">
                  <c:v>38958</c:v>
                </c:pt>
                <c:pt idx="14235">
                  <c:v>38959</c:v>
                </c:pt>
                <c:pt idx="14236">
                  <c:v>38960</c:v>
                </c:pt>
                <c:pt idx="14237">
                  <c:v>38961</c:v>
                </c:pt>
                <c:pt idx="14238">
                  <c:v>38965</c:v>
                </c:pt>
                <c:pt idx="14239">
                  <c:v>38966</c:v>
                </c:pt>
                <c:pt idx="14240">
                  <c:v>38967</c:v>
                </c:pt>
                <c:pt idx="14241">
                  <c:v>38968</c:v>
                </c:pt>
                <c:pt idx="14242">
                  <c:v>38971</c:v>
                </c:pt>
                <c:pt idx="14243">
                  <c:v>38972</c:v>
                </c:pt>
                <c:pt idx="14244">
                  <c:v>38973</c:v>
                </c:pt>
                <c:pt idx="14245">
                  <c:v>38974</c:v>
                </c:pt>
                <c:pt idx="14246">
                  <c:v>38975</c:v>
                </c:pt>
                <c:pt idx="14247">
                  <c:v>38978</c:v>
                </c:pt>
                <c:pt idx="14248">
                  <c:v>38979</c:v>
                </c:pt>
                <c:pt idx="14249">
                  <c:v>38980</c:v>
                </c:pt>
                <c:pt idx="14250">
                  <c:v>38981</c:v>
                </c:pt>
                <c:pt idx="14251">
                  <c:v>38982</c:v>
                </c:pt>
                <c:pt idx="14252">
                  <c:v>38985</c:v>
                </c:pt>
                <c:pt idx="14253">
                  <c:v>38986</c:v>
                </c:pt>
                <c:pt idx="14254">
                  <c:v>38987</c:v>
                </c:pt>
                <c:pt idx="14255">
                  <c:v>38988</c:v>
                </c:pt>
                <c:pt idx="14256">
                  <c:v>38989</c:v>
                </c:pt>
                <c:pt idx="14257">
                  <c:v>38992</c:v>
                </c:pt>
                <c:pt idx="14258">
                  <c:v>38993</c:v>
                </c:pt>
                <c:pt idx="14259">
                  <c:v>38994</c:v>
                </c:pt>
                <c:pt idx="14260">
                  <c:v>38995</c:v>
                </c:pt>
                <c:pt idx="14261">
                  <c:v>38996</c:v>
                </c:pt>
                <c:pt idx="14262">
                  <c:v>38999</c:v>
                </c:pt>
                <c:pt idx="14263">
                  <c:v>39000</c:v>
                </c:pt>
                <c:pt idx="14264">
                  <c:v>39001</c:v>
                </c:pt>
                <c:pt idx="14265">
                  <c:v>39002</c:v>
                </c:pt>
                <c:pt idx="14266">
                  <c:v>39003</c:v>
                </c:pt>
                <c:pt idx="14267">
                  <c:v>39006</c:v>
                </c:pt>
                <c:pt idx="14268">
                  <c:v>39007</c:v>
                </c:pt>
                <c:pt idx="14269">
                  <c:v>39008</c:v>
                </c:pt>
                <c:pt idx="14270">
                  <c:v>39009</c:v>
                </c:pt>
                <c:pt idx="14271">
                  <c:v>39010</c:v>
                </c:pt>
                <c:pt idx="14272">
                  <c:v>39013</c:v>
                </c:pt>
                <c:pt idx="14273">
                  <c:v>39014</c:v>
                </c:pt>
                <c:pt idx="14274">
                  <c:v>39015</c:v>
                </c:pt>
                <c:pt idx="14275">
                  <c:v>39016</c:v>
                </c:pt>
                <c:pt idx="14276">
                  <c:v>39017</c:v>
                </c:pt>
                <c:pt idx="14277">
                  <c:v>39020</c:v>
                </c:pt>
                <c:pt idx="14278">
                  <c:v>39021</c:v>
                </c:pt>
                <c:pt idx="14279">
                  <c:v>39022</c:v>
                </c:pt>
                <c:pt idx="14280">
                  <c:v>39023</c:v>
                </c:pt>
                <c:pt idx="14281">
                  <c:v>39024</c:v>
                </c:pt>
                <c:pt idx="14282">
                  <c:v>39027</c:v>
                </c:pt>
                <c:pt idx="14283">
                  <c:v>39028</c:v>
                </c:pt>
                <c:pt idx="14284">
                  <c:v>39029</c:v>
                </c:pt>
                <c:pt idx="14285">
                  <c:v>39030</c:v>
                </c:pt>
                <c:pt idx="14286">
                  <c:v>39031</c:v>
                </c:pt>
                <c:pt idx="14287">
                  <c:v>39034</c:v>
                </c:pt>
                <c:pt idx="14288">
                  <c:v>39035</c:v>
                </c:pt>
                <c:pt idx="14289">
                  <c:v>39036</c:v>
                </c:pt>
                <c:pt idx="14290">
                  <c:v>39037</c:v>
                </c:pt>
                <c:pt idx="14291">
                  <c:v>39038</c:v>
                </c:pt>
                <c:pt idx="14292">
                  <c:v>39041</c:v>
                </c:pt>
                <c:pt idx="14293">
                  <c:v>39042</c:v>
                </c:pt>
                <c:pt idx="14294">
                  <c:v>39043</c:v>
                </c:pt>
                <c:pt idx="14295">
                  <c:v>39045</c:v>
                </c:pt>
                <c:pt idx="14296">
                  <c:v>39048</c:v>
                </c:pt>
                <c:pt idx="14297">
                  <c:v>39049</c:v>
                </c:pt>
                <c:pt idx="14298">
                  <c:v>39050</c:v>
                </c:pt>
                <c:pt idx="14299">
                  <c:v>39051</c:v>
                </c:pt>
                <c:pt idx="14300">
                  <c:v>39052</c:v>
                </c:pt>
                <c:pt idx="14301">
                  <c:v>39055</c:v>
                </c:pt>
                <c:pt idx="14302">
                  <c:v>39056</c:v>
                </c:pt>
                <c:pt idx="14303">
                  <c:v>39057</c:v>
                </c:pt>
                <c:pt idx="14304">
                  <c:v>39058</c:v>
                </c:pt>
                <c:pt idx="14305">
                  <c:v>39059</c:v>
                </c:pt>
                <c:pt idx="14306">
                  <c:v>39062</c:v>
                </c:pt>
                <c:pt idx="14307">
                  <c:v>39063</c:v>
                </c:pt>
                <c:pt idx="14308">
                  <c:v>39064</c:v>
                </c:pt>
                <c:pt idx="14309">
                  <c:v>39065</c:v>
                </c:pt>
                <c:pt idx="14310">
                  <c:v>39066</c:v>
                </c:pt>
                <c:pt idx="14311">
                  <c:v>39069</c:v>
                </c:pt>
                <c:pt idx="14312">
                  <c:v>39070</c:v>
                </c:pt>
                <c:pt idx="14313">
                  <c:v>39071</c:v>
                </c:pt>
                <c:pt idx="14314">
                  <c:v>39072</c:v>
                </c:pt>
                <c:pt idx="14315">
                  <c:v>39073</c:v>
                </c:pt>
                <c:pt idx="14316">
                  <c:v>39077</c:v>
                </c:pt>
                <c:pt idx="14317">
                  <c:v>39078</c:v>
                </c:pt>
                <c:pt idx="14318">
                  <c:v>39079</c:v>
                </c:pt>
                <c:pt idx="14319">
                  <c:v>39080</c:v>
                </c:pt>
                <c:pt idx="14320">
                  <c:v>39085</c:v>
                </c:pt>
                <c:pt idx="14321">
                  <c:v>39086</c:v>
                </c:pt>
                <c:pt idx="14322">
                  <c:v>39087</c:v>
                </c:pt>
                <c:pt idx="14323">
                  <c:v>39090</c:v>
                </c:pt>
                <c:pt idx="14324">
                  <c:v>39091</c:v>
                </c:pt>
                <c:pt idx="14325">
                  <c:v>39092</c:v>
                </c:pt>
                <c:pt idx="14326">
                  <c:v>39093</c:v>
                </c:pt>
                <c:pt idx="14327">
                  <c:v>39094</c:v>
                </c:pt>
                <c:pt idx="14328">
                  <c:v>39098</c:v>
                </c:pt>
                <c:pt idx="14329">
                  <c:v>39099</c:v>
                </c:pt>
                <c:pt idx="14330">
                  <c:v>39100</c:v>
                </c:pt>
                <c:pt idx="14331">
                  <c:v>39101</c:v>
                </c:pt>
                <c:pt idx="14332">
                  <c:v>39104</c:v>
                </c:pt>
                <c:pt idx="14333">
                  <c:v>39105</c:v>
                </c:pt>
                <c:pt idx="14334">
                  <c:v>39106</c:v>
                </c:pt>
                <c:pt idx="14335">
                  <c:v>39107</c:v>
                </c:pt>
                <c:pt idx="14336">
                  <c:v>39108</c:v>
                </c:pt>
                <c:pt idx="14337">
                  <c:v>39111</c:v>
                </c:pt>
                <c:pt idx="14338">
                  <c:v>39112</c:v>
                </c:pt>
                <c:pt idx="14339">
                  <c:v>39113</c:v>
                </c:pt>
                <c:pt idx="14340">
                  <c:v>39114</c:v>
                </c:pt>
                <c:pt idx="14341">
                  <c:v>39115</c:v>
                </c:pt>
                <c:pt idx="14342">
                  <c:v>39118</c:v>
                </c:pt>
                <c:pt idx="14343">
                  <c:v>39119</c:v>
                </c:pt>
                <c:pt idx="14344">
                  <c:v>39120</c:v>
                </c:pt>
                <c:pt idx="14345">
                  <c:v>39121</c:v>
                </c:pt>
                <c:pt idx="14346">
                  <c:v>39122</c:v>
                </c:pt>
                <c:pt idx="14347">
                  <c:v>39125</c:v>
                </c:pt>
                <c:pt idx="14348">
                  <c:v>39126</c:v>
                </c:pt>
                <c:pt idx="14349">
                  <c:v>39127</c:v>
                </c:pt>
                <c:pt idx="14350">
                  <c:v>39128</c:v>
                </c:pt>
                <c:pt idx="14351">
                  <c:v>39129</c:v>
                </c:pt>
                <c:pt idx="14352">
                  <c:v>39133</c:v>
                </c:pt>
                <c:pt idx="14353">
                  <c:v>39134</c:v>
                </c:pt>
                <c:pt idx="14354">
                  <c:v>39135</c:v>
                </c:pt>
                <c:pt idx="14355">
                  <c:v>39136</c:v>
                </c:pt>
                <c:pt idx="14356">
                  <c:v>39139</c:v>
                </c:pt>
                <c:pt idx="14357">
                  <c:v>39140</c:v>
                </c:pt>
                <c:pt idx="14358">
                  <c:v>39141</c:v>
                </c:pt>
                <c:pt idx="14359">
                  <c:v>39142</c:v>
                </c:pt>
                <c:pt idx="14360">
                  <c:v>39143</c:v>
                </c:pt>
                <c:pt idx="14361">
                  <c:v>39146</c:v>
                </c:pt>
                <c:pt idx="14362">
                  <c:v>39147</c:v>
                </c:pt>
                <c:pt idx="14363">
                  <c:v>39148</c:v>
                </c:pt>
                <c:pt idx="14364">
                  <c:v>39149</c:v>
                </c:pt>
                <c:pt idx="14365">
                  <c:v>39150</c:v>
                </c:pt>
                <c:pt idx="14366">
                  <c:v>39153</c:v>
                </c:pt>
                <c:pt idx="14367">
                  <c:v>39154</c:v>
                </c:pt>
                <c:pt idx="14368">
                  <c:v>39155</c:v>
                </c:pt>
                <c:pt idx="14369">
                  <c:v>39156</c:v>
                </c:pt>
                <c:pt idx="14370">
                  <c:v>39157</c:v>
                </c:pt>
                <c:pt idx="14371">
                  <c:v>39160</c:v>
                </c:pt>
                <c:pt idx="14372">
                  <c:v>39161</c:v>
                </c:pt>
                <c:pt idx="14373">
                  <c:v>39162</c:v>
                </c:pt>
                <c:pt idx="14374">
                  <c:v>39163</c:v>
                </c:pt>
                <c:pt idx="14375">
                  <c:v>39164</c:v>
                </c:pt>
                <c:pt idx="14376">
                  <c:v>39167</c:v>
                </c:pt>
                <c:pt idx="14377">
                  <c:v>39168</c:v>
                </c:pt>
                <c:pt idx="14378">
                  <c:v>39169</c:v>
                </c:pt>
                <c:pt idx="14379">
                  <c:v>39170</c:v>
                </c:pt>
                <c:pt idx="14380">
                  <c:v>39171</c:v>
                </c:pt>
                <c:pt idx="14381">
                  <c:v>39174</c:v>
                </c:pt>
                <c:pt idx="14382">
                  <c:v>39175</c:v>
                </c:pt>
                <c:pt idx="14383">
                  <c:v>39176</c:v>
                </c:pt>
                <c:pt idx="14384">
                  <c:v>39177</c:v>
                </c:pt>
                <c:pt idx="14385">
                  <c:v>39181</c:v>
                </c:pt>
                <c:pt idx="14386">
                  <c:v>39182</c:v>
                </c:pt>
                <c:pt idx="14387">
                  <c:v>39183</c:v>
                </c:pt>
                <c:pt idx="14388">
                  <c:v>39184</c:v>
                </c:pt>
                <c:pt idx="14389">
                  <c:v>39185</c:v>
                </c:pt>
                <c:pt idx="14390">
                  <c:v>39188</c:v>
                </c:pt>
                <c:pt idx="14391">
                  <c:v>39189</c:v>
                </c:pt>
                <c:pt idx="14392">
                  <c:v>39190</c:v>
                </c:pt>
                <c:pt idx="14393">
                  <c:v>39191</c:v>
                </c:pt>
                <c:pt idx="14394">
                  <c:v>39192</c:v>
                </c:pt>
                <c:pt idx="14395">
                  <c:v>39195</c:v>
                </c:pt>
                <c:pt idx="14396">
                  <c:v>39196</c:v>
                </c:pt>
                <c:pt idx="14397">
                  <c:v>39197</c:v>
                </c:pt>
                <c:pt idx="14398">
                  <c:v>39198</c:v>
                </c:pt>
                <c:pt idx="14399">
                  <c:v>39199</c:v>
                </c:pt>
                <c:pt idx="14400">
                  <c:v>39202</c:v>
                </c:pt>
                <c:pt idx="14401">
                  <c:v>39203</c:v>
                </c:pt>
                <c:pt idx="14402">
                  <c:v>39204</c:v>
                </c:pt>
                <c:pt idx="14403">
                  <c:v>39205</c:v>
                </c:pt>
                <c:pt idx="14404">
                  <c:v>39206</c:v>
                </c:pt>
                <c:pt idx="14405">
                  <c:v>39209</c:v>
                </c:pt>
                <c:pt idx="14406">
                  <c:v>39210</c:v>
                </c:pt>
                <c:pt idx="14407">
                  <c:v>39211</c:v>
                </c:pt>
                <c:pt idx="14408">
                  <c:v>39212</c:v>
                </c:pt>
                <c:pt idx="14409">
                  <c:v>39213</c:v>
                </c:pt>
                <c:pt idx="14410">
                  <c:v>39216</c:v>
                </c:pt>
                <c:pt idx="14411">
                  <c:v>39217</c:v>
                </c:pt>
                <c:pt idx="14412">
                  <c:v>39218</c:v>
                </c:pt>
                <c:pt idx="14413">
                  <c:v>39219</c:v>
                </c:pt>
                <c:pt idx="14414">
                  <c:v>39220</c:v>
                </c:pt>
                <c:pt idx="14415">
                  <c:v>39223</c:v>
                </c:pt>
                <c:pt idx="14416">
                  <c:v>39224</c:v>
                </c:pt>
                <c:pt idx="14417">
                  <c:v>39225</c:v>
                </c:pt>
                <c:pt idx="14418">
                  <c:v>39226</c:v>
                </c:pt>
                <c:pt idx="14419">
                  <c:v>39227</c:v>
                </c:pt>
                <c:pt idx="14420">
                  <c:v>39231</c:v>
                </c:pt>
                <c:pt idx="14421">
                  <c:v>39232</c:v>
                </c:pt>
                <c:pt idx="14422">
                  <c:v>39233</c:v>
                </c:pt>
                <c:pt idx="14423">
                  <c:v>39234</c:v>
                </c:pt>
                <c:pt idx="14424">
                  <c:v>39237</c:v>
                </c:pt>
                <c:pt idx="14425">
                  <c:v>39238</c:v>
                </c:pt>
                <c:pt idx="14426">
                  <c:v>39239</c:v>
                </c:pt>
                <c:pt idx="14427">
                  <c:v>39240</c:v>
                </c:pt>
                <c:pt idx="14428">
                  <c:v>39241</c:v>
                </c:pt>
                <c:pt idx="14429">
                  <c:v>39244</c:v>
                </c:pt>
                <c:pt idx="14430">
                  <c:v>39245</c:v>
                </c:pt>
                <c:pt idx="14431">
                  <c:v>39246</c:v>
                </c:pt>
                <c:pt idx="14432">
                  <c:v>39247</c:v>
                </c:pt>
                <c:pt idx="14433">
                  <c:v>39248</c:v>
                </c:pt>
                <c:pt idx="14434">
                  <c:v>39251</c:v>
                </c:pt>
                <c:pt idx="14435">
                  <c:v>39252</c:v>
                </c:pt>
                <c:pt idx="14436">
                  <c:v>39253</c:v>
                </c:pt>
                <c:pt idx="14437">
                  <c:v>39254</c:v>
                </c:pt>
                <c:pt idx="14438">
                  <c:v>39255</c:v>
                </c:pt>
                <c:pt idx="14439">
                  <c:v>39258</c:v>
                </c:pt>
                <c:pt idx="14440">
                  <c:v>39259</c:v>
                </c:pt>
                <c:pt idx="14441">
                  <c:v>39260</c:v>
                </c:pt>
                <c:pt idx="14442">
                  <c:v>39261</c:v>
                </c:pt>
                <c:pt idx="14443">
                  <c:v>39262</c:v>
                </c:pt>
                <c:pt idx="14444">
                  <c:v>39265</c:v>
                </c:pt>
                <c:pt idx="14445">
                  <c:v>39266</c:v>
                </c:pt>
                <c:pt idx="14446">
                  <c:v>39268</c:v>
                </c:pt>
                <c:pt idx="14447">
                  <c:v>39269</c:v>
                </c:pt>
                <c:pt idx="14448">
                  <c:v>39272</c:v>
                </c:pt>
                <c:pt idx="14449">
                  <c:v>39273</c:v>
                </c:pt>
                <c:pt idx="14450">
                  <c:v>39274</c:v>
                </c:pt>
                <c:pt idx="14451">
                  <c:v>39275</c:v>
                </c:pt>
                <c:pt idx="14452">
                  <c:v>39276</c:v>
                </c:pt>
                <c:pt idx="14453">
                  <c:v>39279</c:v>
                </c:pt>
                <c:pt idx="14454">
                  <c:v>39280</c:v>
                </c:pt>
                <c:pt idx="14455">
                  <c:v>39281</c:v>
                </c:pt>
                <c:pt idx="14456">
                  <c:v>39282</c:v>
                </c:pt>
                <c:pt idx="14457">
                  <c:v>39283</c:v>
                </c:pt>
                <c:pt idx="14458">
                  <c:v>39286</c:v>
                </c:pt>
                <c:pt idx="14459">
                  <c:v>39287</c:v>
                </c:pt>
                <c:pt idx="14460">
                  <c:v>39288</c:v>
                </c:pt>
                <c:pt idx="14461">
                  <c:v>39289</c:v>
                </c:pt>
                <c:pt idx="14462">
                  <c:v>39290</c:v>
                </c:pt>
                <c:pt idx="14463">
                  <c:v>39293</c:v>
                </c:pt>
                <c:pt idx="14464">
                  <c:v>39294</c:v>
                </c:pt>
                <c:pt idx="14465">
                  <c:v>39295</c:v>
                </c:pt>
                <c:pt idx="14466">
                  <c:v>39296</c:v>
                </c:pt>
                <c:pt idx="14467">
                  <c:v>39297</c:v>
                </c:pt>
                <c:pt idx="14468">
                  <c:v>39300</c:v>
                </c:pt>
                <c:pt idx="14469">
                  <c:v>39301</c:v>
                </c:pt>
                <c:pt idx="14470">
                  <c:v>39302</c:v>
                </c:pt>
                <c:pt idx="14471">
                  <c:v>39303</c:v>
                </c:pt>
                <c:pt idx="14472">
                  <c:v>39304</c:v>
                </c:pt>
                <c:pt idx="14473">
                  <c:v>39307</c:v>
                </c:pt>
                <c:pt idx="14474">
                  <c:v>39308</c:v>
                </c:pt>
                <c:pt idx="14475">
                  <c:v>39309</c:v>
                </c:pt>
                <c:pt idx="14476">
                  <c:v>39310</c:v>
                </c:pt>
                <c:pt idx="14477">
                  <c:v>39311</c:v>
                </c:pt>
                <c:pt idx="14478">
                  <c:v>39314</c:v>
                </c:pt>
                <c:pt idx="14479">
                  <c:v>39315</c:v>
                </c:pt>
                <c:pt idx="14480">
                  <c:v>39316</c:v>
                </c:pt>
                <c:pt idx="14481">
                  <c:v>39317</c:v>
                </c:pt>
                <c:pt idx="14482">
                  <c:v>39318</c:v>
                </c:pt>
                <c:pt idx="14483">
                  <c:v>39321</c:v>
                </c:pt>
                <c:pt idx="14484">
                  <c:v>39322</c:v>
                </c:pt>
                <c:pt idx="14485">
                  <c:v>39323</c:v>
                </c:pt>
                <c:pt idx="14486">
                  <c:v>39324</c:v>
                </c:pt>
                <c:pt idx="14487">
                  <c:v>39325</c:v>
                </c:pt>
                <c:pt idx="14488">
                  <c:v>39329</c:v>
                </c:pt>
                <c:pt idx="14489">
                  <c:v>39330</c:v>
                </c:pt>
                <c:pt idx="14490">
                  <c:v>39331</c:v>
                </c:pt>
                <c:pt idx="14491">
                  <c:v>39332</c:v>
                </c:pt>
                <c:pt idx="14492">
                  <c:v>39335</c:v>
                </c:pt>
                <c:pt idx="14493">
                  <c:v>39336</c:v>
                </c:pt>
                <c:pt idx="14494">
                  <c:v>39337</c:v>
                </c:pt>
                <c:pt idx="14495">
                  <c:v>39338</c:v>
                </c:pt>
                <c:pt idx="14496">
                  <c:v>39339</c:v>
                </c:pt>
                <c:pt idx="14497">
                  <c:v>39342</c:v>
                </c:pt>
                <c:pt idx="14498">
                  <c:v>39343</c:v>
                </c:pt>
                <c:pt idx="14499">
                  <c:v>39344</c:v>
                </c:pt>
                <c:pt idx="14500">
                  <c:v>39345</c:v>
                </c:pt>
                <c:pt idx="14501">
                  <c:v>39346</c:v>
                </c:pt>
                <c:pt idx="14502">
                  <c:v>39349</c:v>
                </c:pt>
                <c:pt idx="14503">
                  <c:v>39350</c:v>
                </c:pt>
                <c:pt idx="14504">
                  <c:v>39351</c:v>
                </c:pt>
                <c:pt idx="14505">
                  <c:v>39352</c:v>
                </c:pt>
                <c:pt idx="14506">
                  <c:v>39353</c:v>
                </c:pt>
                <c:pt idx="14507">
                  <c:v>39356</c:v>
                </c:pt>
                <c:pt idx="14508">
                  <c:v>39357</c:v>
                </c:pt>
                <c:pt idx="14509">
                  <c:v>39358</c:v>
                </c:pt>
                <c:pt idx="14510">
                  <c:v>39359</c:v>
                </c:pt>
                <c:pt idx="14511">
                  <c:v>39360</c:v>
                </c:pt>
                <c:pt idx="14512">
                  <c:v>39363</c:v>
                </c:pt>
                <c:pt idx="14513">
                  <c:v>39364</c:v>
                </c:pt>
                <c:pt idx="14514">
                  <c:v>39365</c:v>
                </c:pt>
                <c:pt idx="14515">
                  <c:v>39366</c:v>
                </c:pt>
                <c:pt idx="14516">
                  <c:v>39367</c:v>
                </c:pt>
                <c:pt idx="14517">
                  <c:v>39370</c:v>
                </c:pt>
                <c:pt idx="14518">
                  <c:v>39371</c:v>
                </c:pt>
                <c:pt idx="14519">
                  <c:v>39372</c:v>
                </c:pt>
                <c:pt idx="14520">
                  <c:v>39373</c:v>
                </c:pt>
                <c:pt idx="14521">
                  <c:v>39374</c:v>
                </c:pt>
                <c:pt idx="14522">
                  <c:v>39377</c:v>
                </c:pt>
                <c:pt idx="14523">
                  <c:v>39378</c:v>
                </c:pt>
                <c:pt idx="14524">
                  <c:v>39379</c:v>
                </c:pt>
                <c:pt idx="14525">
                  <c:v>39380</c:v>
                </c:pt>
                <c:pt idx="14526">
                  <c:v>39381</c:v>
                </c:pt>
                <c:pt idx="14527">
                  <c:v>39384</c:v>
                </c:pt>
                <c:pt idx="14528">
                  <c:v>39385</c:v>
                </c:pt>
                <c:pt idx="14529">
                  <c:v>39386</c:v>
                </c:pt>
                <c:pt idx="14530">
                  <c:v>39387</c:v>
                </c:pt>
                <c:pt idx="14531">
                  <c:v>39388</c:v>
                </c:pt>
                <c:pt idx="14532">
                  <c:v>39391</c:v>
                </c:pt>
                <c:pt idx="14533">
                  <c:v>39392</c:v>
                </c:pt>
                <c:pt idx="14534">
                  <c:v>39393</c:v>
                </c:pt>
                <c:pt idx="14535">
                  <c:v>39394</c:v>
                </c:pt>
                <c:pt idx="14536">
                  <c:v>39395</c:v>
                </c:pt>
                <c:pt idx="14537">
                  <c:v>39398</c:v>
                </c:pt>
                <c:pt idx="14538">
                  <c:v>39399</c:v>
                </c:pt>
                <c:pt idx="14539">
                  <c:v>39400</c:v>
                </c:pt>
                <c:pt idx="14540">
                  <c:v>39401</c:v>
                </c:pt>
                <c:pt idx="14541">
                  <c:v>39402</c:v>
                </c:pt>
                <c:pt idx="14542">
                  <c:v>39405</c:v>
                </c:pt>
                <c:pt idx="14543">
                  <c:v>39406</c:v>
                </c:pt>
                <c:pt idx="14544">
                  <c:v>39407</c:v>
                </c:pt>
                <c:pt idx="14545">
                  <c:v>39409</c:v>
                </c:pt>
                <c:pt idx="14546">
                  <c:v>39412</c:v>
                </c:pt>
                <c:pt idx="14547">
                  <c:v>39413</c:v>
                </c:pt>
                <c:pt idx="14548">
                  <c:v>39414</c:v>
                </c:pt>
                <c:pt idx="14549">
                  <c:v>39415</c:v>
                </c:pt>
                <c:pt idx="14550">
                  <c:v>39416</c:v>
                </c:pt>
                <c:pt idx="14551">
                  <c:v>39419</c:v>
                </c:pt>
                <c:pt idx="14552">
                  <c:v>39420</c:v>
                </c:pt>
                <c:pt idx="14553">
                  <c:v>39421</c:v>
                </c:pt>
                <c:pt idx="14554">
                  <c:v>39422</c:v>
                </c:pt>
                <c:pt idx="14555">
                  <c:v>39423</c:v>
                </c:pt>
                <c:pt idx="14556">
                  <c:v>39426</c:v>
                </c:pt>
                <c:pt idx="14557">
                  <c:v>39427</c:v>
                </c:pt>
                <c:pt idx="14558">
                  <c:v>39428</c:v>
                </c:pt>
                <c:pt idx="14559">
                  <c:v>39429</c:v>
                </c:pt>
                <c:pt idx="14560">
                  <c:v>39430</c:v>
                </c:pt>
                <c:pt idx="14561">
                  <c:v>39433</c:v>
                </c:pt>
                <c:pt idx="14562">
                  <c:v>39434</c:v>
                </c:pt>
                <c:pt idx="14563">
                  <c:v>39435</c:v>
                </c:pt>
                <c:pt idx="14564">
                  <c:v>39436</c:v>
                </c:pt>
                <c:pt idx="14565">
                  <c:v>39437</c:v>
                </c:pt>
                <c:pt idx="14566">
                  <c:v>39440</c:v>
                </c:pt>
                <c:pt idx="14567">
                  <c:v>39442</c:v>
                </c:pt>
                <c:pt idx="14568">
                  <c:v>39443</c:v>
                </c:pt>
                <c:pt idx="14569">
                  <c:v>39444</c:v>
                </c:pt>
                <c:pt idx="14570">
                  <c:v>39447</c:v>
                </c:pt>
                <c:pt idx="14571">
                  <c:v>39449</c:v>
                </c:pt>
                <c:pt idx="14572">
                  <c:v>39450</c:v>
                </c:pt>
                <c:pt idx="14573">
                  <c:v>39451</c:v>
                </c:pt>
                <c:pt idx="14574">
                  <c:v>39454</c:v>
                </c:pt>
                <c:pt idx="14575">
                  <c:v>39455</c:v>
                </c:pt>
                <c:pt idx="14576">
                  <c:v>39456</c:v>
                </c:pt>
                <c:pt idx="14577">
                  <c:v>39457</c:v>
                </c:pt>
                <c:pt idx="14578">
                  <c:v>39458</c:v>
                </c:pt>
                <c:pt idx="14579">
                  <c:v>39461</c:v>
                </c:pt>
                <c:pt idx="14580">
                  <c:v>39462</c:v>
                </c:pt>
                <c:pt idx="14581">
                  <c:v>39463</c:v>
                </c:pt>
                <c:pt idx="14582">
                  <c:v>39464</c:v>
                </c:pt>
                <c:pt idx="14583">
                  <c:v>39465</c:v>
                </c:pt>
                <c:pt idx="14584">
                  <c:v>39469</c:v>
                </c:pt>
                <c:pt idx="14585">
                  <c:v>39470</c:v>
                </c:pt>
                <c:pt idx="14586">
                  <c:v>39471</c:v>
                </c:pt>
                <c:pt idx="14587">
                  <c:v>39472</c:v>
                </c:pt>
                <c:pt idx="14588">
                  <c:v>39475</c:v>
                </c:pt>
                <c:pt idx="14589">
                  <c:v>39476</c:v>
                </c:pt>
                <c:pt idx="14590">
                  <c:v>39477</c:v>
                </c:pt>
                <c:pt idx="14591">
                  <c:v>39478</c:v>
                </c:pt>
                <c:pt idx="14592">
                  <c:v>39479</c:v>
                </c:pt>
                <c:pt idx="14593">
                  <c:v>39482</c:v>
                </c:pt>
                <c:pt idx="14594">
                  <c:v>39483</c:v>
                </c:pt>
                <c:pt idx="14595">
                  <c:v>39484</c:v>
                </c:pt>
                <c:pt idx="14596">
                  <c:v>39485</c:v>
                </c:pt>
                <c:pt idx="14597">
                  <c:v>39486</c:v>
                </c:pt>
                <c:pt idx="14598">
                  <c:v>39489</c:v>
                </c:pt>
                <c:pt idx="14599">
                  <c:v>39490</c:v>
                </c:pt>
                <c:pt idx="14600">
                  <c:v>39491</c:v>
                </c:pt>
                <c:pt idx="14601">
                  <c:v>39492</c:v>
                </c:pt>
                <c:pt idx="14602">
                  <c:v>39493</c:v>
                </c:pt>
                <c:pt idx="14603">
                  <c:v>39497</c:v>
                </c:pt>
                <c:pt idx="14604">
                  <c:v>39498</c:v>
                </c:pt>
                <c:pt idx="14605">
                  <c:v>39499</c:v>
                </c:pt>
                <c:pt idx="14606">
                  <c:v>39500</c:v>
                </c:pt>
                <c:pt idx="14607">
                  <c:v>39503</c:v>
                </c:pt>
                <c:pt idx="14608">
                  <c:v>39504</c:v>
                </c:pt>
                <c:pt idx="14609">
                  <c:v>39505</c:v>
                </c:pt>
                <c:pt idx="14610">
                  <c:v>39506</c:v>
                </c:pt>
                <c:pt idx="14611">
                  <c:v>39507</c:v>
                </c:pt>
                <c:pt idx="14612">
                  <c:v>39510</c:v>
                </c:pt>
                <c:pt idx="14613">
                  <c:v>39511</c:v>
                </c:pt>
                <c:pt idx="14614">
                  <c:v>39512</c:v>
                </c:pt>
                <c:pt idx="14615">
                  <c:v>39513</c:v>
                </c:pt>
                <c:pt idx="14616">
                  <c:v>39514</c:v>
                </c:pt>
                <c:pt idx="14617">
                  <c:v>39517</c:v>
                </c:pt>
                <c:pt idx="14618">
                  <c:v>39518</c:v>
                </c:pt>
                <c:pt idx="14619">
                  <c:v>39519</c:v>
                </c:pt>
                <c:pt idx="14620">
                  <c:v>39520</c:v>
                </c:pt>
                <c:pt idx="14621">
                  <c:v>39521</c:v>
                </c:pt>
                <c:pt idx="14622">
                  <c:v>39524</c:v>
                </c:pt>
                <c:pt idx="14623">
                  <c:v>39525</c:v>
                </c:pt>
                <c:pt idx="14624">
                  <c:v>39526</c:v>
                </c:pt>
                <c:pt idx="14625">
                  <c:v>39527</c:v>
                </c:pt>
                <c:pt idx="14626">
                  <c:v>39531</c:v>
                </c:pt>
                <c:pt idx="14627">
                  <c:v>39532</c:v>
                </c:pt>
                <c:pt idx="14628">
                  <c:v>39533</c:v>
                </c:pt>
                <c:pt idx="14629">
                  <c:v>39534</c:v>
                </c:pt>
                <c:pt idx="14630">
                  <c:v>39535</c:v>
                </c:pt>
                <c:pt idx="14631">
                  <c:v>39538</c:v>
                </c:pt>
                <c:pt idx="14632">
                  <c:v>39539</c:v>
                </c:pt>
                <c:pt idx="14633">
                  <c:v>39540</c:v>
                </c:pt>
                <c:pt idx="14634">
                  <c:v>39541</c:v>
                </c:pt>
                <c:pt idx="14635">
                  <c:v>39542</c:v>
                </c:pt>
                <c:pt idx="14636">
                  <c:v>39545</c:v>
                </c:pt>
                <c:pt idx="14637">
                  <c:v>39546</c:v>
                </c:pt>
                <c:pt idx="14638">
                  <c:v>39547</c:v>
                </c:pt>
                <c:pt idx="14639">
                  <c:v>39548</c:v>
                </c:pt>
                <c:pt idx="14640">
                  <c:v>39549</c:v>
                </c:pt>
                <c:pt idx="14641">
                  <c:v>39552</c:v>
                </c:pt>
                <c:pt idx="14642">
                  <c:v>39553</c:v>
                </c:pt>
                <c:pt idx="14643">
                  <c:v>39554</c:v>
                </c:pt>
                <c:pt idx="14644">
                  <c:v>39555</c:v>
                </c:pt>
                <c:pt idx="14645">
                  <c:v>39556</c:v>
                </c:pt>
                <c:pt idx="14646">
                  <c:v>39559</c:v>
                </c:pt>
                <c:pt idx="14647">
                  <c:v>39560</c:v>
                </c:pt>
                <c:pt idx="14648">
                  <c:v>39561</c:v>
                </c:pt>
                <c:pt idx="14649">
                  <c:v>39562</c:v>
                </c:pt>
                <c:pt idx="14650">
                  <c:v>39563</c:v>
                </c:pt>
                <c:pt idx="14651">
                  <c:v>39566</c:v>
                </c:pt>
                <c:pt idx="14652">
                  <c:v>39567</c:v>
                </c:pt>
                <c:pt idx="14653">
                  <c:v>39568</c:v>
                </c:pt>
                <c:pt idx="14654">
                  <c:v>39569</c:v>
                </c:pt>
                <c:pt idx="14655">
                  <c:v>39570</c:v>
                </c:pt>
                <c:pt idx="14656">
                  <c:v>39573</c:v>
                </c:pt>
                <c:pt idx="14657">
                  <c:v>39574</c:v>
                </c:pt>
                <c:pt idx="14658">
                  <c:v>39575</c:v>
                </c:pt>
                <c:pt idx="14659">
                  <c:v>39576</c:v>
                </c:pt>
                <c:pt idx="14660">
                  <c:v>39577</c:v>
                </c:pt>
                <c:pt idx="14661">
                  <c:v>39580</c:v>
                </c:pt>
                <c:pt idx="14662">
                  <c:v>39581</c:v>
                </c:pt>
                <c:pt idx="14663">
                  <c:v>39582</c:v>
                </c:pt>
                <c:pt idx="14664">
                  <c:v>39583</c:v>
                </c:pt>
                <c:pt idx="14665">
                  <c:v>39584</c:v>
                </c:pt>
                <c:pt idx="14666">
                  <c:v>39587</c:v>
                </c:pt>
                <c:pt idx="14667">
                  <c:v>39588</c:v>
                </c:pt>
                <c:pt idx="14668">
                  <c:v>39589</c:v>
                </c:pt>
                <c:pt idx="14669">
                  <c:v>39590</c:v>
                </c:pt>
                <c:pt idx="14670">
                  <c:v>39591</c:v>
                </c:pt>
                <c:pt idx="14671">
                  <c:v>39595</c:v>
                </c:pt>
                <c:pt idx="14672">
                  <c:v>39596</c:v>
                </c:pt>
                <c:pt idx="14673">
                  <c:v>39597</c:v>
                </c:pt>
                <c:pt idx="14674">
                  <c:v>39598</c:v>
                </c:pt>
                <c:pt idx="14675">
                  <c:v>39601</c:v>
                </c:pt>
                <c:pt idx="14676">
                  <c:v>39602</c:v>
                </c:pt>
                <c:pt idx="14677">
                  <c:v>39603</c:v>
                </c:pt>
                <c:pt idx="14678">
                  <c:v>39604</c:v>
                </c:pt>
                <c:pt idx="14679">
                  <c:v>39605</c:v>
                </c:pt>
                <c:pt idx="14680">
                  <c:v>39608</c:v>
                </c:pt>
                <c:pt idx="14681">
                  <c:v>39609</c:v>
                </c:pt>
                <c:pt idx="14682">
                  <c:v>39610</c:v>
                </c:pt>
                <c:pt idx="14683">
                  <c:v>39611</c:v>
                </c:pt>
                <c:pt idx="14684">
                  <c:v>39612</c:v>
                </c:pt>
                <c:pt idx="14685">
                  <c:v>39615</c:v>
                </c:pt>
                <c:pt idx="14686">
                  <c:v>39616</c:v>
                </c:pt>
                <c:pt idx="14687">
                  <c:v>39617</c:v>
                </c:pt>
                <c:pt idx="14688">
                  <c:v>39618</c:v>
                </c:pt>
                <c:pt idx="14689">
                  <c:v>39619</c:v>
                </c:pt>
                <c:pt idx="14690">
                  <c:v>39622</c:v>
                </c:pt>
                <c:pt idx="14691">
                  <c:v>39623</c:v>
                </c:pt>
                <c:pt idx="14692">
                  <c:v>39624</c:v>
                </c:pt>
                <c:pt idx="14693">
                  <c:v>39625</c:v>
                </c:pt>
                <c:pt idx="14694">
                  <c:v>39626</c:v>
                </c:pt>
                <c:pt idx="14695">
                  <c:v>39629</c:v>
                </c:pt>
                <c:pt idx="14696">
                  <c:v>39630</c:v>
                </c:pt>
                <c:pt idx="14697">
                  <c:v>39631</c:v>
                </c:pt>
                <c:pt idx="14698">
                  <c:v>39632</c:v>
                </c:pt>
                <c:pt idx="14699">
                  <c:v>39636</c:v>
                </c:pt>
                <c:pt idx="14700">
                  <c:v>39637</c:v>
                </c:pt>
                <c:pt idx="14701">
                  <c:v>39638</c:v>
                </c:pt>
                <c:pt idx="14702">
                  <c:v>39639</c:v>
                </c:pt>
                <c:pt idx="14703">
                  <c:v>39640</c:v>
                </c:pt>
                <c:pt idx="14704">
                  <c:v>39643</c:v>
                </c:pt>
                <c:pt idx="14705">
                  <c:v>39644</c:v>
                </c:pt>
                <c:pt idx="14706">
                  <c:v>39645</c:v>
                </c:pt>
                <c:pt idx="14707">
                  <c:v>39646</c:v>
                </c:pt>
                <c:pt idx="14708">
                  <c:v>39647</c:v>
                </c:pt>
                <c:pt idx="14709">
                  <c:v>39650</c:v>
                </c:pt>
                <c:pt idx="14710">
                  <c:v>39651</c:v>
                </c:pt>
                <c:pt idx="14711">
                  <c:v>39652</c:v>
                </c:pt>
                <c:pt idx="14712">
                  <c:v>39653</c:v>
                </c:pt>
                <c:pt idx="14713">
                  <c:v>39654</c:v>
                </c:pt>
                <c:pt idx="14714">
                  <c:v>39657</c:v>
                </c:pt>
                <c:pt idx="14715">
                  <c:v>39658</c:v>
                </c:pt>
                <c:pt idx="14716">
                  <c:v>39659</c:v>
                </c:pt>
                <c:pt idx="14717">
                  <c:v>39660</c:v>
                </c:pt>
                <c:pt idx="14718">
                  <c:v>39661</c:v>
                </c:pt>
                <c:pt idx="14719">
                  <c:v>39664</c:v>
                </c:pt>
                <c:pt idx="14720">
                  <c:v>39665</c:v>
                </c:pt>
                <c:pt idx="14721">
                  <c:v>39666</c:v>
                </c:pt>
                <c:pt idx="14722">
                  <c:v>39667</c:v>
                </c:pt>
                <c:pt idx="14723">
                  <c:v>39668</c:v>
                </c:pt>
                <c:pt idx="14724">
                  <c:v>39671</c:v>
                </c:pt>
                <c:pt idx="14725">
                  <c:v>39672</c:v>
                </c:pt>
                <c:pt idx="14726">
                  <c:v>39673</c:v>
                </c:pt>
                <c:pt idx="14727">
                  <c:v>39674</c:v>
                </c:pt>
                <c:pt idx="14728">
                  <c:v>39675</c:v>
                </c:pt>
                <c:pt idx="14729">
                  <c:v>39678</c:v>
                </c:pt>
                <c:pt idx="14730">
                  <c:v>39679</c:v>
                </c:pt>
                <c:pt idx="14731">
                  <c:v>39680</c:v>
                </c:pt>
                <c:pt idx="14732">
                  <c:v>39681</c:v>
                </c:pt>
                <c:pt idx="14733">
                  <c:v>39682</c:v>
                </c:pt>
                <c:pt idx="14734">
                  <c:v>39685</c:v>
                </c:pt>
                <c:pt idx="14735">
                  <c:v>39686</c:v>
                </c:pt>
                <c:pt idx="14736">
                  <c:v>39687</c:v>
                </c:pt>
                <c:pt idx="14737">
                  <c:v>39688</c:v>
                </c:pt>
                <c:pt idx="14738">
                  <c:v>39689</c:v>
                </c:pt>
                <c:pt idx="14739">
                  <c:v>39693</c:v>
                </c:pt>
                <c:pt idx="14740">
                  <c:v>39694</c:v>
                </c:pt>
                <c:pt idx="14741">
                  <c:v>39695</c:v>
                </c:pt>
                <c:pt idx="14742">
                  <c:v>39696</c:v>
                </c:pt>
                <c:pt idx="14743">
                  <c:v>39699</c:v>
                </c:pt>
                <c:pt idx="14744">
                  <c:v>39700</c:v>
                </c:pt>
                <c:pt idx="14745">
                  <c:v>39701</c:v>
                </c:pt>
                <c:pt idx="14746">
                  <c:v>39702</c:v>
                </c:pt>
                <c:pt idx="14747">
                  <c:v>39703</c:v>
                </c:pt>
                <c:pt idx="14748">
                  <c:v>39706</c:v>
                </c:pt>
                <c:pt idx="14749">
                  <c:v>39707</c:v>
                </c:pt>
                <c:pt idx="14750">
                  <c:v>39708</c:v>
                </c:pt>
                <c:pt idx="14751">
                  <c:v>39709</c:v>
                </c:pt>
                <c:pt idx="14752">
                  <c:v>39710</c:v>
                </c:pt>
                <c:pt idx="14753">
                  <c:v>39713</c:v>
                </c:pt>
                <c:pt idx="14754">
                  <c:v>39714</c:v>
                </c:pt>
                <c:pt idx="14755">
                  <c:v>39715</c:v>
                </c:pt>
                <c:pt idx="14756">
                  <c:v>39716</c:v>
                </c:pt>
                <c:pt idx="14757">
                  <c:v>39717</c:v>
                </c:pt>
                <c:pt idx="14758">
                  <c:v>39720</c:v>
                </c:pt>
                <c:pt idx="14759">
                  <c:v>39721</c:v>
                </c:pt>
                <c:pt idx="14760">
                  <c:v>39722</c:v>
                </c:pt>
                <c:pt idx="14761">
                  <c:v>39723</c:v>
                </c:pt>
                <c:pt idx="14762">
                  <c:v>39724</c:v>
                </c:pt>
                <c:pt idx="14763">
                  <c:v>39727</c:v>
                </c:pt>
                <c:pt idx="14764">
                  <c:v>39728</c:v>
                </c:pt>
                <c:pt idx="14765">
                  <c:v>39729</c:v>
                </c:pt>
                <c:pt idx="14766">
                  <c:v>39730</c:v>
                </c:pt>
                <c:pt idx="14767">
                  <c:v>39731</c:v>
                </c:pt>
                <c:pt idx="14768">
                  <c:v>39734</c:v>
                </c:pt>
                <c:pt idx="14769">
                  <c:v>39735</c:v>
                </c:pt>
                <c:pt idx="14770">
                  <c:v>39736</c:v>
                </c:pt>
                <c:pt idx="14771">
                  <c:v>39737</c:v>
                </c:pt>
                <c:pt idx="14772">
                  <c:v>39738</c:v>
                </c:pt>
                <c:pt idx="14773">
                  <c:v>39741</c:v>
                </c:pt>
                <c:pt idx="14774">
                  <c:v>39742</c:v>
                </c:pt>
                <c:pt idx="14775">
                  <c:v>39743</c:v>
                </c:pt>
                <c:pt idx="14776">
                  <c:v>39744</c:v>
                </c:pt>
                <c:pt idx="14777">
                  <c:v>39745</c:v>
                </c:pt>
                <c:pt idx="14778">
                  <c:v>39748</c:v>
                </c:pt>
                <c:pt idx="14779">
                  <c:v>39749</c:v>
                </c:pt>
                <c:pt idx="14780">
                  <c:v>39750</c:v>
                </c:pt>
                <c:pt idx="14781">
                  <c:v>39751</c:v>
                </c:pt>
                <c:pt idx="14782">
                  <c:v>39752</c:v>
                </c:pt>
                <c:pt idx="14783">
                  <c:v>39755</c:v>
                </c:pt>
                <c:pt idx="14784">
                  <c:v>39756</c:v>
                </c:pt>
                <c:pt idx="14785">
                  <c:v>39757</c:v>
                </c:pt>
                <c:pt idx="14786">
                  <c:v>39758</c:v>
                </c:pt>
                <c:pt idx="14787">
                  <c:v>39759</c:v>
                </c:pt>
                <c:pt idx="14788">
                  <c:v>39762</c:v>
                </c:pt>
                <c:pt idx="14789">
                  <c:v>39763</c:v>
                </c:pt>
                <c:pt idx="14790">
                  <c:v>39764</c:v>
                </c:pt>
                <c:pt idx="14791">
                  <c:v>39765</c:v>
                </c:pt>
                <c:pt idx="14792">
                  <c:v>39766</c:v>
                </c:pt>
                <c:pt idx="14793">
                  <c:v>39769</c:v>
                </c:pt>
                <c:pt idx="14794">
                  <c:v>39770</c:v>
                </c:pt>
                <c:pt idx="14795">
                  <c:v>39771</c:v>
                </c:pt>
                <c:pt idx="14796">
                  <c:v>39772</c:v>
                </c:pt>
                <c:pt idx="14797">
                  <c:v>39773</c:v>
                </c:pt>
                <c:pt idx="14798">
                  <c:v>39776</c:v>
                </c:pt>
                <c:pt idx="14799">
                  <c:v>39777</c:v>
                </c:pt>
                <c:pt idx="14800">
                  <c:v>39778</c:v>
                </c:pt>
                <c:pt idx="14801">
                  <c:v>39780</c:v>
                </c:pt>
                <c:pt idx="14802">
                  <c:v>39783</c:v>
                </c:pt>
                <c:pt idx="14803">
                  <c:v>39784</c:v>
                </c:pt>
                <c:pt idx="14804">
                  <c:v>39785</c:v>
                </c:pt>
                <c:pt idx="14805">
                  <c:v>39786</c:v>
                </c:pt>
                <c:pt idx="14806">
                  <c:v>39787</c:v>
                </c:pt>
                <c:pt idx="14807">
                  <c:v>39790</c:v>
                </c:pt>
                <c:pt idx="14808">
                  <c:v>39791</c:v>
                </c:pt>
                <c:pt idx="14809">
                  <c:v>39792</c:v>
                </c:pt>
                <c:pt idx="14810">
                  <c:v>39793</c:v>
                </c:pt>
                <c:pt idx="14811">
                  <c:v>39794</c:v>
                </c:pt>
                <c:pt idx="14812">
                  <c:v>39797</c:v>
                </c:pt>
                <c:pt idx="14813">
                  <c:v>39798</c:v>
                </c:pt>
                <c:pt idx="14814">
                  <c:v>39799</c:v>
                </c:pt>
                <c:pt idx="14815">
                  <c:v>39800</c:v>
                </c:pt>
                <c:pt idx="14816">
                  <c:v>39801</c:v>
                </c:pt>
                <c:pt idx="14817">
                  <c:v>39804</c:v>
                </c:pt>
                <c:pt idx="14818">
                  <c:v>39805</c:v>
                </c:pt>
                <c:pt idx="14819">
                  <c:v>39806</c:v>
                </c:pt>
                <c:pt idx="14820">
                  <c:v>39808</c:v>
                </c:pt>
                <c:pt idx="14821">
                  <c:v>39811</c:v>
                </c:pt>
                <c:pt idx="14822">
                  <c:v>39812</c:v>
                </c:pt>
                <c:pt idx="14823">
                  <c:v>39813</c:v>
                </c:pt>
                <c:pt idx="14824">
                  <c:v>39815</c:v>
                </c:pt>
                <c:pt idx="14825">
                  <c:v>39818</c:v>
                </c:pt>
                <c:pt idx="14826">
                  <c:v>39819</c:v>
                </c:pt>
                <c:pt idx="14827">
                  <c:v>39820</c:v>
                </c:pt>
                <c:pt idx="14828">
                  <c:v>39821</c:v>
                </c:pt>
                <c:pt idx="14829">
                  <c:v>39822</c:v>
                </c:pt>
                <c:pt idx="14830">
                  <c:v>39825</c:v>
                </c:pt>
                <c:pt idx="14831">
                  <c:v>39826</c:v>
                </c:pt>
                <c:pt idx="14832">
                  <c:v>39827</c:v>
                </c:pt>
                <c:pt idx="14833">
                  <c:v>39828</c:v>
                </c:pt>
                <c:pt idx="14834">
                  <c:v>39829</c:v>
                </c:pt>
                <c:pt idx="14835">
                  <c:v>39833</c:v>
                </c:pt>
                <c:pt idx="14836">
                  <c:v>39834</c:v>
                </c:pt>
                <c:pt idx="14837">
                  <c:v>39835</c:v>
                </c:pt>
                <c:pt idx="14838">
                  <c:v>39836</c:v>
                </c:pt>
                <c:pt idx="14839">
                  <c:v>39839</c:v>
                </c:pt>
                <c:pt idx="14840">
                  <c:v>39840</c:v>
                </c:pt>
                <c:pt idx="14841">
                  <c:v>39841</c:v>
                </c:pt>
                <c:pt idx="14842">
                  <c:v>39842</c:v>
                </c:pt>
                <c:pt idx="14843">
                  <c:v>39843</c:v>
                </c:pt>
                <c:pt idx="14844">
                  <c:v>39846</c:v>
                </c:pt>
                <c:pt idx="14845">
                  <c:v>39847</c:v>
                </c:pt>
                <c:pt idx="14846">
                  <c:v>39848</c:v>
                </c:pt>
                <c:pt idx="14847">
                  <c:v>39849</c:v>
                </c:pt>
                <c:pt idx="14848">
                  <c:v>39850</c:v>
                </c:pt>
                <c:pt idx="14849">
                  <c:v>39853</c:v>
                </c:pt>
                <c:pt idx="14850">
                  <c:v>39854</c:v>
                </c:pt>
                <c:pt idx="14851">
                  <c:v>39855</c:v>
                </c:pt>
                <c:pt idx="14852">
                  <c:v>39856</c:v>
                </c:pt>
                <c:pt idx="14853">
                  <c:v>39857</c:v>
                </c:pt>
                <c:pt idx="14854">
                  <c:v>39861</c:v>
                </c:pt>
                <c:pt idx="14855">
                  <c:v>39862</c:v>
                </c:pt>
                <c:pt idx="14856">
                  <c:v>39863</c:v>
                </c:pt>
                <c:pt idx="14857">
                  <c:v>39864</c:v>
                </c:pt>
                <c:pt idx="14858">
                  <c:v>39867</c:v>
                </c:pt>
                <c:pt idx="14859">
                  <c:v>39868</c:v>
                </c:pt>
                <c:pt idx="14860">
                  <c:v>39869</c:v>
                </c:pt>
                <c:pt idx="14861">
                  <c:v>39870</c:v>
                </c:pt>
                <c:pt idx="14862">
                  <c:v>39871</c:v>
                </c:pt>
                <c:pt idx="14863">
                  <c:v>39874</c:v>
                </c:pt>
                <c:pt idx="14864">
                  <c:v>39875</c:v>
                </c:pt>
                <c:pt idx="14865">
                  <c:v>39876</c:v>
                </c:pt>
                <c:pt idx="14866">
                  <c:v>39877</c:v>
                </c:pt>
                <c:pt idx="14867">
                  <c:v>39878</c:v>
                </c:pt>
                <c:pt idx="14868">
                  <c:v>39881</c:v>
                </c:pt>
                <c:pt idx="14869">
                  <c:v>39882</c:v>
                </c:pt>
                <c:pt idx="14870">
                  <c:v>39883</c:v>
                </c:pt>
                <c:pt idx="14871">
                  <c:v>39884</c:v>
                </c:pt>
                <c:pt idx="14872">
                  <c:v>39885</c:v>
                </c:pt>
                <c:pt idx="14873">
                  <c:v>39888</c:v>
                </c:pt>
                <c:pt idx="14874">
                  <c:v>39889</c:v>
                </c:pt>
                <c:pt idx="14875">
                  <c:v>39890</c:v>
                </c:pt>
                <c:pt idx="14876">
                  <c:v>39891</c:v>
                </c:pt>
                <c:pt idx="14877">
                  <c:v>39892</c:v>
                </c:pt>
                <c:pt idx="14878">
                  <c:v>39895</c:v>
                </c:pt>
                <c:pt idx="14879">
                  <c:v>39896</c:v>
                </c:pt>
                <c:pt idx="14880">
                  <c:v>39897</c:v>
                </c:pt>
                <c:pt idx="14881">
                  <c:v>39898</c:v>
                </c:pt>
                <c:pt idx="14882">
                  <c:v>39899</c:v>
                </c:pt>
                <c:pt idx="14883">
                  <c:v>39902</c:v>
                </c:pt>
                <c:pt idx="14884">
                  <c:v>39903</c:v>
                </c:pt>
                <c:pt idx="14885">
                  <c:v>39904</c:v>
                </c:pt>
                <c:pt idx="14886">
                  <c:v>39905</c:v>
                </c:pt>
                <c:pt idx="14887">
                  <c:v>39906</c:v>
                </c:pt>
                <c:pt idx="14888">
                  <c:v>39909</c:v>
                </c:pt>
                <c:pt idx="14889">
                  <c:v>39910</c:v>
                </c:pt>
                <c:pt idx="14890">
                  <c:v>39911</c:v>
                </c:pt>
                <c:pt idx="14891">
                  <c:v>39912</c:v>
                </c:pt>
                <c:pt idx="14892">
                  <c:v>39916</c:v>
                </c:pt>
                <c:pt idx="14893">
                  <c:v>39917</c:v>
                </c:pt>
                <c:pt idx="14894">
                  <c:v>39918</c:v>
                </c:pt>
                <c:pt idx="14895">
                  <c:v>39919</c:v>
                </c:pt>
                <c:pt idx="14896">
                  <c:v>39920</c:v>
                </c:pt>
                <c:pt idx="14897">
                  <c:v>39923</c:v>
                </c:pt>
                <c:pt idx="14898">
                  <c:v>39924</c:v>
                </c:pt>
                <c:pt idx="14899">
                  <c:v>39925</c:v>
                </c:pt>
                <c:pt idx="14900">
                  <c:v>39926</c:v>
                </c:pt>
                <c:pt idx="14901">
                  <c:v>39927</c:v>
                </c:pt>
                <c:pt idx="14902">
                  <c:v>39930</c:v>
                </c:pt>
                <c:pt idx="14903">
                  <c:v>39931</c:v>
                </c:pt>
                <c:pt idx="14904">
                  <c:v>39932</c:v>
                </c:pt>
                <c:pt idx="14905">
                  <c:v>39933</c:v>
                </c:pt>
                <c:pt idx="14906">
                  <c:v>39934</c:v>
                </c:pt>
                <c:pt idx="14907">
                  <c:v>39937</c:v>
                </c:pt>
                <c:pt idx="14908">
                  <c:v>39938</c:v>
                </c:pt>
                <c:pt idx="14909">
                  <c:v>39939</c:v>
                </c:pt>
                <c:pt idx="14910">
                  <c:v>39940</c:v>
                </c:pt>
                <c:pt idx="14911">
                  <c:v>39941</c:v>
                </c:pt>
                <c:pt idx="14912">
                  <c:v>39944</c:v>
                </c:pt>
                <c:pt idx="14913">
                  <c:v>39945</c:v>
                </c:pt>
                <c:pt idx="14914">
                  <c:v>39946</c:v>
                </c:pt>
                <c:pt idx="14915">
                  <c:v>39947</c:v>
                </c:pt>
                <c:pt idx="14916">
                  <c:v>39948</c:v>
                </c:pt>
                <c:pt idx="14917">
                  <c:v>39951</c:v>
                </c:pt>
                <c:pt idx="14918">
                  <c:v>39952</c:v>
                </c:pt>
                <c:pt idx="14919">
                  <c:v>39953</c:v>
                </c:pt>
                <c:pt idx="14920">
                  <c:v>39954</c:v>
                </c:pt>
                <c:pt idx="14921">
                  <c:v>39955</c:v>
                </c:pt>
                <c:pt idx="14922">
                  <c:v>39959</c:v>
                </c:pt>
                <c:pt idx="14923">
                  <c:v>39960</c:v>
                </c:pt>
                <c:pt idx="14924">
                  <c:v>39961</c:v>
                </c:pt>
                <c:pt idx="14925">
                  <c:v>39962</c:v>
                </c:pt>
                <c:pt idx="14926">
                  <c:v>39965</c:v>
                </c:pt>
                <c:pt idx="14927">
                  <c:v>39966</c:v>
                </c:pt>
                <c:pt idx="14928">
                  <c:v>39967</c:v>
                </c:pt>
                <c:pt idx="14929">
                  <c:v>39968</c:v>
                </c:pt>
                <c:pt idx="14930">
                  <c:v>39969</c:v>
                </c:pt>
                <c:pt idx="14931">
                  <c:v>39972</c:v>
                </c:pt>
                <c:pt idx="14932">
                  <c:v>39973</c:v>
                </c:pt>
                <c:pt idx="14933">
                  <c:v>39974</c:v>
                </c:pt>
                <c:pt idx="14934">
                  <c:v>39975</c:v>
                </c:pt>
                <c:pt idx="14935">
                  <c:v>39976</c:v>
                </c:pt>
                <c:pt idx="14936">
                  <c:v>39979</c:v>
                </c:pt>
                <c:pt idx="14937">
                  <c:v>39980</c:v>
                </c:pt>
                <c:pt idx="14938">
                  <c:v>39981</c:v>
                </c:pt>
                <c:pt idx="14939">
                  <c:v>39982</c:v>
                </c:pt>
                <c:pt idx="14940">
                  <c:v>39983</c:v>
                </c:pt>
                <c:pt idx="14941">
                  <c:v>39986</c:v>
                </c:pt>
                <c:pt idx="14942">
                  <c:v>39987</c:v>
                </c:pt>
                <c:pt idx="14943">
                  <c:v>39988</c:v>
                </c:pt>
                <c:pt idx="14944">
                  <c:v>39989</c:v>
                </c:pt>
                <c:pt idx="14945">
                  <c:v>39990</c:v>
                </c:pt>
                <c:pt idx="14946">
                  <c:v>39993</c:v>
                </c:pt>
                <c:pt idx="14947">
                  <c:v>39994</c:v>
                </c:pt>
                <c:pt idx="14948">
                  <c:v>39995</c:v>
                </c:pt>
                <c:pt idx="14949">
                  <c:v>39996</c:v>
                </c:pt>
                <c:pt idx="14950">
                  <c:v>40000</c:v>
                </c:pt>
                <c:pt idx="14951">
                  <c:v>40001</c:v>
                </c:pt>
                <c:pt idx="14952">
                  <c:v>40002</c:v>
                </c:pt>
                <c:pt idx="14953">
                  <c:v>40003</c:v>
                </c:pt>
                <c:pt idx="14954">
                  <c:v>40004</c:v>
                </c:pt>
                <c:pt idx="14955">
                  <c:v>40007</c:v>
                </c:pt>
                <c:pt idx="14956">
                  <c:v>40008</c:v>
                </c:pt>
                <c:pt idx="14957">
                  <c:v>40009</c:v>
                </c:pt>
                <c:pt idx="14958">
                  <c:v>40010</c:v>
                </c:pt>
                <c:pt idx="14959">
                  <c:v>40011</c:v>
                </c:pt>
                <c:pt idx="14960">
                  <c:v>40014</c:v>
                </c:pt>
                <c:pt idx="14961">
                  <c:v>40015</c:v>
                </c:pt>
                <c:pt idx="14962">
                  <c:v>40016</c:v>
                </c:pt>
                <c:pt idx="14963">
                  <c:v>40017</c:v>
                </c:pt>
                <c:pt idx="14964">
                  <c:v>40018</c:v>
                </c:pt>
                <c:pt idx="14965">
                  <c:v>40021</c:v>
                </c:pt>
                <c:pt idx="14966">
                  <c:v>40022</c:v>
                </c:pt>
                <c:pt idx="14967">
                  <c:v>40023</c:v>
                </c:pt>
                <c:pt idx="14968">
                  <c:v>40024</c:v>
                </c:pt>
                <c:pt idx="14969">
                  <c:v>40025</c:v>
                </c:pt>
                <c:pt idx="14970">
                  <c:v>40028</c:v>
                </c:pt>
                <c:pt idx="14971">
                  <c:v>40029</c:v>
                </c:pt>
                <c:pt idx="14972">
                  <c:v>40030</c:v>
                </c:pt>
                <c:pt idx="14973">
                  <c:v>40031</c:v>
                </c:pt>
                <c:pt idx="14974">
                  <c:v>40032</c:v>
                </c:pt>
                <c:pt idx="14975">
                  <c:v>40035</c:v>
                </c:pt>
                <c:pt idx="14976">
                  <c:v>40036</c:v>
                </c:pt>
                <c:pt idx="14977">
                  <c:v>40037</c:v>
                </c:pt>
                <c:pt idx="14978">
                  <c:v>40038</c:v>
                </c:pt>
                <c:pt idx="14979">
                  <c:v>40039</c:v>
                </c:pt>
                <c:pt idx="14980">
                  <c:v>40042</c:v>
                </c:pt>
                <c:pt idx="14981">
                  <c:v>40043</c:v>
                </c:pt>
                <c:pt idx="14982">
                  <c:v>40044</c:v>
                </c:pt>
                <c:pt idx="14983">
                  <c:v>40045</c:v>
                </c:pt>
                <c:pt idx="14984">
                  <c:v>40046</c:v>
                </c:pt>
                <c:pt idx="14985">
                  <c:v>40049</c:v>
                </c:pt>
                <c:pt idx="14986">
                  <c:v>40050</c:v>
                </c:pt>
                <c:pt idx="14987">
                  <c:v>40051</c:v>
                </c:pt>
                <c:pt idx="14988">
                  <c:v>40052</c:v>
                </c:pt>
                <c:pt idx="14989">
                  <c:v>40053</c:v>
                </c:pt>
                <c:pt idx="14990">
                  <c:v>40056</c:v>
                </c:pt>
                <c:pt idx="14991">
                  <c:v>40057</c:v>
                </c:pt>
                <c:pt idx="14992">
                  <c:v>40058</c:v>
                </c:pt>
                <c:pt idx="14993">
                  <c:v>40059</c:v>
                </c:pt>
                <c:pt idx="14994">
                  <c:v>40060</c:v>
                </c:pt>
                <c:pt idx="14995">
                  <c:v>40064</c:v>
                </c:pt>
                <c:pt idx="14996">
                  <c:v>40065</c:v>
                </c:pt>
                <c:pt idx="14997">
                  <c:v>40066</c:v>
                </c:pt>
                <c:pt idx="14998">
                  <c:v>40067</c:v>
                </c:pt>
                <c:pt idx="14999">
                  <c:v>40070</c:v>
                </c:pt>
                <c:pt idx="15000">
                  <c:v>40071</c:v>
                </c:pt>
                <c:pt idx="15001">
                  <c:v>40072</c:v>
                </c:pt>
                <c:pt idx="15002">
                  <c:v>40073</c:v>
                </c:pt>
                <c:pt idx="15003">
                  <c:v>40074</c:v>
                </c:pt>
                <c:pt idx="15004">
                  <c:v>40077</c:v>
                </c:pt>
                <c:pt idx="15005">
                  <c:v>40078</c:v>
                </c:pt>
                <c:pt idx="15006">
                  <c:v>40079</c:v>
                </c:pt>
                <c:pt idx="15007">
                  <c:v>40080</c:v>
                </c:pt>
                <c:pt idx="15008">
                  <c:v>40081</c:v>
                </c:pt>
                <c:pt idx="15009">
                  <c:v>40084</c:v>
                </c:pt>
                <c:pt idx="15010">
                  <c:v>40085</c:v>
                </c:pt>
                <c:pt idx="15011">
                  <c:v>40086</c:v>
                </c:pt>
                <c:pt idx="15012">
                  <c:v>40087</c:v>
                </c:pt>
                <c:pt idx="15013">
                  <c:v>40088</c:v>
                </c:pt>
                <c:pt idx="15014">
                  <c:v>40091</c:v>
                </c:pt>
                <c:pt idx="15015">
                  <c:v>40092</c:v>
                </c:pt>
                <c:pt idx="15016">
                  <c:v>40093</c:v>
                </c:pt>
                <c:pt idx="15017">
                  <c:v>40094</c:v>
                </c:pt>
                <c:pt idx="15018">
                  <c:v>40095</c:v>
                </c:pt>
                <c:pt idx="15019">
                  <c:v>40098</c:v>
                </c:pt>
                <c:pt idx="15020">
                  <c:v>40099</c:v>
                </c:pt>
                <c:pt idx="15021">
                  <c:v>40100</c:v>
                </c:pt>
                <c:pt idx="15022">
                  <c:v>40101</c:v>
                </c:pt>
                <c:pt idx="15023">
                  <c:v>40102</c:v>
                </c:pt>
                <c:pt idx="15024">
                  <c:v>40105</c:v>
                </c:pt>
                <c:pt idx="15025">
                  <c:v>40106</c:v>
                </c:pt>
                <c:pt idx="15026">
                  <c:v>40107</c:v>
                </c:pt>
                <c:pt idx="15027">
                  <c:v>40108</c:v>
                </c:pt>
                <c:pt idx="15028">
                  <c:v>40109</c:v>
                </c:pt>
                <c:pt idx="15029">
                  <c:v>40112</c:v>
                </c:pt>
                <c:pt idx="15030">
                  <c:v>40113</c:v>
                </c:pt>
                <c:pt idx="15031">
                  <c:v>40114</c:v>
                </c:pt>
                <c:pt idx="15032">
                  <c:v>40115</c:v>
                </c:pt>
                <c:pt idx="15033">
                  <c:v>40116</c:v>
                </c:pt>
                <c:pt idx="15034">
                  <c:v>40119</c:v>
                </c:pt>
                <c:pt idx="15035">
                  <c:v>40120</c:v>
                </c:pt>
                <c:pt idx="15036">
                  <c:v>40121</c:v>
                </c:pt>
                <c:pt idx="15037">
                  <c:v>40122</c:v>
                </c:pt>
                <c:pt idx="15038">
                  <c:v>40123</c:v>
                </c:pt>
                <c:pt idx="15039">
                  <c:v>40126</c:v>
                </c:pt>
                <c:pt idx="15040">
                  <c:v>40127</c:v>
                </c:pt>
                <c:pt idx="15041">
                  <c:v>40128</c:v>
                </c:pt>
                <c:pt idx="15042">
                  <c:v>40129</c:v>
                </c:pt>
                <c:pt idx="15043">
                  <c:v>40130</c:v>
                </c:pt>
                <c:pt idx="15044">
                  <c:v>40133</c:v>
                </c:pt>
                <c:pt idx="15045">
                  <c:v>40134</c:v>
                </c:pt>
                <c:pt idx="15046">
                  <c:v>40135</c:v>
                </c:pt>
                <c:pt idx="15047">
                  <c:v>40136</c:v>
                </c:pt>
                <c:pt idx="15048">
                  <c:v>40137</c:v>
                </c:pt>
                <c:pt idx="15049">
                  <c:v>40140</c:v>
                </c:pt>
                <c:pt idx="15050">
                  <c:v>40141</c:v>
                </c:pt>
                <c:pt idx="15051">
                  <c:v>40142</c:v>
                </c:pt>
                <c:pt idx="15052">
                  <c:v>40144</c:v>
                </c:pt>
                <c:pt idx="15053">
                  <c:v>40147</c:v>
                </c:pt>
                <c:pt idx="15054">
                  <c:v>40148</c:v>
                </c:pt>
                <c:pt idx="15055">
                  <c:v>40149</c:v>
                </c:pt>
                <c:pt idx="15056">
                  <c:v>40150</c:v>
                </c:pt>
                <c:pt idx="15057">
                  <c:v>40151</c:v>
                </c:pt>
                <c:pt idx="15058">
                  <c:v>40154</c:v>
                </c:pt>
                <c:pt idx="15059">
                  <c:v>40155</c:v>
                </c:pt>
                <c:pt idx="15060">
                  <c:v>40156</c:v>
                </c:pt>
                <c:pt idx="15061">
                  <c:v>40157</c:v>
                </c:pt>
                <c:pt idx="15062">
                  <c:v>40158</c:v>
                </c:pt>
                <c:pt idx="15063">
                  <c:v>40161</c:v>
                </c:pt>
                <c:pt idx="15064">
                  <c:v>40162</c:v>
                </c:pt>
                <c:pt idx="15065">
                  <c:v>40163</c:v>
                </c:pt>
                <c:pt idx="15066">
                  <c:v>40164</c:v>
                </c:pt>
                <c:pt idx="15067">
                  <c:v>40165</c:v>
                </c:pt>
                <c:pt idx="15068">
                  <c:v>40168</c:v>
                </c:pt>
                <c:pt idx="15069">
                  <c:v>40169</c:v>
                </c:pt>
                <c:pt idx="15070">
                  <c:v>40170</c:v>
                </c:pt>
                <c:pt idx="15071">
                  <c:v>40171</c:v>
                </c:pt>
                <c:pt idx="15072">
                  <c:v>40175</c:v>
                </c:pt>
                <c:pt idx="15073">
                  <c:v>40176</c:v>
                </c:pt>
                <c:pt idx="15074">
                  <c:v>40177</c:v>
                </c:pt>
                <c:pt idx="15075">
                  <c:v>40178</c:v>
                </c:pt>
                <c:pt idx="15076">
                  <c:v>40182</c:v>
                </c:pt>
                <c:pt idx="15077">
                  <c:v>40183</c:v>
                </c:pt>
                <c:pt idx="15078">
                  <c:v>40184</c:v>
                </c:pt>
                <c:pt idx="15079">
                  <c:v>40185</c:v>
                </c:pt>
                <c:pt idx="15080">
                  <c:v>40186</c:v>
                </c:pt>
                <c:pt idx="15081">
                  <c:v>40189</c:v>
                </c:pt>
                <c:pt idx="15082">
                  <c:v>40190</c:v>
                </c:pt>
                <c:pt idx="15083">
                  <c:v>40191</c:v>
                </c:pt>
                <c:pt idx="15084">
                  <c:v>40192</c:v>
                </c:pt>
                <c:pt idx="15085">
                  <c:v>40193</c:v>
                </c:pt>
                <c:pt idx="15086">
                  <c:v>40197</c:v>
                </c:pt>
                <c:pt idx="15087">
                  <c:v>40198</c:v>
                </c:pt>
                <c:pt idx="15088">
                  <c:v>40199</c:v>
                </c:pt>
                <c:pt idx="15089">
                  <c:v>40200</c:v>
                </c:pt>
                <c:pt idx="15090">
                  <c:v>40203</c:v>
                </c:pt>
                <c:pt idx="15091">
                  <c:v>40204</c:v>
                </c:pt>
                <c:pt idx="15092">
                  <c:v>40205</c:v>
                </c:pt>
                <c:pt idx="15093">
                  <c:v>40206</c:v>
                </c:pt>
                <c:pt idx="15094">
                  <c:v>40207</c:v>
                </c:pt>
                <c:pt idx="15095">
                  <c:v>40210</c:v>
                </c:pt>
                <c:pt idx="15096">
                  <c:v>40211</c:v>
                </c:pt>
                <c:pt idx="15097">
                  <c:v>40212</c:v>
                </c:pt>
                <c:pt idx="15098">
                  <c:v>40213</c:v>
                </c:pt>
                <c:pt idx="15099">
                  <c:v>40214</c:v>
                </c:pt>
                <c:pt idx="15100">
                  <c:v>40217</c:v>
                </c:pt>
                <c:pt idx="15101">
                  <c:v>40218</c:v>
                </c:pt>
                <c:pt idx="15102">
                  <c:v>40219</c:v>
                </c:pt>
                <c:pt idx="15103">
                  <c:v>40220</c:v>
                </c:pt>
                <c:pt idx="15104">
                  <c:v>40221</c:v>
                </c:pt>
                <c:pt idx="15105">
                  <c:v>40225</c:v>
                </c:pt>
                <c:pt idx="15106">
                  <c:v>40226</c:v>
                </c:pt>
                <c:pt idx="15107">
                  <c:v>40227</c:v>
                </c:pt>
                <c:pt idx="15108">
                  <c:v>40228</c:v>
                </c:pt>
                <c:pt idx="15109">
                  <c:v>40231</c:v>
                </c:pt>
                <c:pt idx="15110">
                  <c:v>40232</c:v>
                </c:pt>
                <c:pt idx="15111">
                  <c:v>40233</c:v>
                </c:pt>
                <c:pt idx="15112">
                  <c:v>40234</c:v>
                </c:pt>
                <c:pt idx="15113">
                  <c:v>40235</c:v>
                </c:pt>
                <c:pt idx="15114">
                  <c:v>40238</c:v>
                </c:pt>
                <c:pt idx="15115">
                  <c:v>40239</c:v>
                </c:pt>
                <c:pt idx="15116">
                  <c:v>40240</c:v>
                </c:pt>
                <c:pt idx="15117">
                  <c:v>40241</c:v>
                </c:pt>
                <c:pt idx="15118">
                  <c:v>40242</c:v>
                </c:pt>
                <c:pt idx="15119">
                  <c:v>40245</c:v>
                </c:pt>
                <c:pt idx="15120">
                  <c:v>40246</c:v>
                </c:pt>
                <c:pt idx="15121">
                  <c:v>40247</c:v>
                </c:pt>
                <c:pt idx="15122">
                  <c:v>40248</c:v>
                </c:pt>
                <c:pt idx="15123">
                  <c:v>40249</c:v>
                </c:pt>
                <c:pt idx="15124">
                  <c:v>40252</c:v>
                </c:pt>
                <c:pt idx="15125">
                  <c:v>40253</c:v>
                </c:pt>
                <c:pt idx="15126">
                  <c:v>40254</c:v>
                </c:pt>
                <c:pt idx="15127">
                  <c:v>40255</c:v>
                </c:pt>
                <c:pt idx="15128">
                  <c:v>40256</c:v>
                </c:pt>
                <c:pt idx="15129">
                  <c:v>40259</c:v>
                </c:pt>
                <c:pt idx="15130">
                  <c:v>40260</c:v>
                </c:pt>
                <c:pt idx="15131">
                  <c:v>40261</c:v>
                </c:pt>
                <c:pt idx="15132">
                  <c:v>40262</c:v>
                </c:pt>
                <c:pt idx="15133">
                  <c:v>40263</c:v>
                </c:pt>
                <c:pt idx="15134">
                  <c:v>40266</c:v>
                </c:pt>
                <c:pt idx="15135">
                  <c:v>40267</c:v>
                </c:pt>
                <c:pt idx="15136">
                  <c:v>40268</c:v>
                </c:pt>
                <c:pt idx="15137">
                  <c:v>40269</c:v>
                </c:pt>
                <c:pt idx="15138">
                  <c:v>40273</c:v>
                </c:pt>
                <c:pt idx="15139">
                  <c:v>40274</c:v>
                </c:pt>
                <c:pt idx="15140">
                  <c:v>40275</c:v>
                </c:pt>
                <c:pt idx="15141">
                  <c:v>40276</c:v>
                </c:pt>
                <c:pt idx="15142">
                  <c:v>40277</c:v>
                </c:pt>
                <c:pt idx="15143">
                  <c:v>40280</c:v>
                </c:pt>
                <c:pt idx="15144">
                  <c:v>40281</c:v>
                </c:pt>
                <c:pt idx="15145">
                  <c:v>40282</c:v>
                </c:pt>
                <c:pt idx="15146">
                  <c:v>40283</c:v>
                </c:pt>
                <c:pt idx="15147">
                  <c:v>40284</c:v>
                </c:pt>
                <c:pt idx="15148">
                  <c:v>40287</c:v>
                </c:pt>
                <c:pt idx="15149">
                  <c:v>40288</c:v>
                </c:pt>
                <c:pt idx="15150">
                  <c:v>40289</c:v>
                </c:pt>
                <c:pt idx="15151">
                  <c:v>40290</c:v>
                </c:pt>
                <c:pt idx="15152">
                  <c:v>40291</c:v>
                </c:pt>
                <c:pt idx="15153">
                  <c:v>40294</c:v>
                </c:pt>
                <c:pt idx="15154">
                  <c:v>40295</c:v>
                </c:pt>
                <c:pt idx="15155">
                  <c:v>40296</c:v>
                </c:pt>
                <c:pt idx="15156">
                  <c:v>40297</c:v>
                </c:pt>
                <c:pt idx="15157">
                  <c:v>40298</c:v>
                </c:pt>
                <c:pt idx="15158">
                  <c:v>40301</c:v>
                </c:pt>
                <c:pt idx="15159">
                  <c:v>40302</c:v>
                </c:pt>
                <c:pt idx="15160">
                  <c:v>40303</c:v>
                </c:pt>
                <c:pt idx="15161">
                  <c:v>40304</c:v>
                </c:pt>
                <c:pt idx="15162">
                  <c:v>40305</c:v>
                </c:pt>
                <c:pt idx="15163">
                  <c:v>40308</c:v>
                </c:pt>
                <c:pt idx="15164">
                  <c:v>40309</c:v>
                </c:pt>
                <c:pt idx="15165">
                  <c:v>40310</c:v>
                </c:pt>
                <c:pt idx="15166">
                  <c:v>40311</c:v>
                </c:pt>
                <c:pt idx="15167">
                  <c:v>40312</c:v>
                </c:pt>
                <c:pt idx="15168">
                  <c:v>40315</c:v>
                </c:pt>
                <c:pt idx="15169">
                  <c:v>40316</c:v>
                </c:pt>
                <c:pt idx="15170">
                  <c:v>40317</c:v>
                </c:pt>
                <c:pt idx="15171">
                  <c:v>40318</c:v>
                </c:pt>
                <c:pt idx="15172">
                  <c:v>40319</c:v>
                </c:pt>
                <c:pt idx="15173">
                  <c:v>40322</c:v>
                </c:pt>
                <c:pt idx="15174">
                  <c:v>40323</c:v>
                </c:pt>
                <c:pt idx="15175">
                  <c:v>40324</c:v>
                </c:pt>
                <c:pt idx="15176">
                  <c:v>40325</c:v>
                </c:pt>
                <c:pt idx="15177">
                  <c:v>40326</c:v>
                </c:pt>
                <c:pt idx="15178">
                  <c:v>40330</c:v>
                </c:pt>
                <c:pt idx="15179">
                  <c:v>40331</c:v>
                </c:pt>
                <c:pt idx="15180">
                  <c:v>40332</c:v>
                </c:pt>
                <c:pt idx="15181">
                  <c:v>40333</c:v>
                </c:pt>
                <c:pt idx="15182">
                  <c:v>40336</c:v>
                </c:pt>
                <c:pt idx="15183">
                  <c:v>40337</c:v>
                </c:pt>
                <c:pt idx="15184">
                  <c:v>40338</c:v>
                </c:pt>
                <c:pt idx="15185">
                  <c:v>40339</c:v>
                </c:pt>
                <c:pt idx="15186">
                  <c:v>40340</c:v>
                </c:pt>
                <c:pt idx="15187">
                  <c:v>40343</c:v>
                </c:pt>
                <c:pt idx="15188">
                  <c:v>40344</c:v>
                </c:pt>
                <c:pt idx="15189">
                  <c:v>40345</c:v>
                </c:pt>
                <c:pt idx="15190">
                  <c:v>40346</c:v>
                </c:pt>
                <c:pt idx="15191">
                  <c:v>40347</c:v>
                </c:pt>
                <c:pt idx="15192">
                  <c:v>40350</c:v>
                </c:pt>
                <c:pt idx="15193">
                  <c:v>40351</c:v>
                </c:pt>
                <c:pt idx="15194">
                  <c:v>40352</c:v>
                </c:pt>
                <c:pt idx="15195">
                  <c:v>40353</c:v>
                </c:pt>
                <c:pt idx="15196">
                  <c:v>40354</c:v>
                </c:pt>
                <c:pt idx="15197">
                  <c:v>40357</c:v>
                </c:pt>
                <c:pt idx="15198">
                  <c:v>40358</c:v>
                </c:pt>
                <c:pt idx="15199">
                  <c:v>40359</c:v>
                </c:pt>
                <c:pt idx="15200">
                  <c:v>40360</c:v>
                </c:pt>
                <c:pt idx="15201">
                  <c:v>40361</c:v>
                </c:pt>
                <c:pt idx="15202">
                  <c:v>40365</c:v>
                </c:pt>
                <c:pt idx="15203">
                  <c:v>40366</c:v>
                </c:pt>
                <c:pt idx="15204">
                  <c:v>40367</c:v>
                </c:pt>
                <c:pt idx="15205">
                  <c:v>40368</c:v>
                </c:pt>
                <c:pt idx="15206">
                  <c:v>40371</c:v>
                </c:pt>
                <c:pt idx="15207">
                  <c:v>40372</c:v>
                </c:pt>
                <c:pt idx="15208">
                  <c:v>40373</c:v>
                </c:pt>
                <c:pt idx="15209">
                  <c:v>40374</c:v>
                </c:pt>
                <c:pt idx="15210">
                  <c:v>40375</c:v>
                </c:pt>
                <c:pt idx="15211">
                  <c:v>40378</c:v>
                </c:pt>
                <c:pt idx="15212">
                  <c:v>40379</c:v>
                </c:pt>
                <c:pt idx="15213">
                  <c:v>40380</c:v>
                </c:pt>
                <c:pt idx="15214">
                  <c:v>40381</c:v>
                </c:pt>
                <c:pt idx="15215">
                  <c:v>40382</c:v>
                </c:pt>
                <c:pt idx="15216">
                  <c:v>40385</c:v>
                </c:pt>
                <c:pt idx="15217">
                  <c:v>40386</c:v>
                </c:pt>
                <c:pt idx="15218">
                  <c:v>40387</c:v>
                </c:pt>
                <c:pt idx="15219">
                  <c:v>40388</c:v>
                </c:pt>
                <c:pt idx="15220">
                  <c:v>40389</c:v>
                </c:pt>
                <c:pt idx="15221">
                  <c:v>40392</c:v>
                </c:pt>
                <c:pt idx="15222">
                  <c:v>40393</c:v>
                </c:pt>
                <c:pt idx="15223">
                  <c:v>40394</c:v>
                </c:pt>
                <c:pt idx="15224">
                  <c:v>40395</c:v>
                </c:pt>
                <c:pt idx="15225">
                  <c:v>40396</c:v>
                </c:pt>
                <c:pt idx="15226">
                  <c:v>40399</c:v>
                </c:pt>
                <c:pt idx="15227">
                  <c:v>40400</c:v>
                </c:pt>
                <c:pt idx="15228">
                  <c:v>40401</c:v>
                </c:pt>
                <c:pt idx="15229">
                  <c:v>40402</c:v>
                </c:pt>
                <c:pt idx="15230">
                  <c:v>40403</c:v>
                </c:pt>
                <c:pt idx="15231">
                  <c:v>40406</c:v>
                </c:pt>
                <c:pt idx="15232">
                  <c:v>40407</c:v>
                </c:pt>
                <c:pt idx="15233">
                  <c:v>40408</c:v>
                </c:pt>
                <c:pt idx="15234">
                  <c:v>40409</c:v>
                </c:pt>
                <c:pt idx="15235">
                  <c:v>40410</c:v>
                </c:pt>
                <c:pt idx="15236">
                  <c:v>40413</c:v>
                </c:pt>
                <c:pt idx="15237">
                  <c:v>40414</c:v>
                </c:pt>
                <c:pt idx="15238">
                  <c:v>40415</c:v>
                </c:pt>
                <c:pt idx="15239">
                  <c:v>40416</c:v>
                </c:pt>
                <c:pt idx="15240">
                  <c:v>40417</c:v>
                </c:pt>
                <c:pt idx="15241">
                  <c:v>40420</c:v>
                </c:pt>
                <c:pt idx="15242">
                  <c:v>40421</c:v>
                </c:pt>
                <c:pt idx="15243">
                  <c:v>40422</c:v>
                </c:pt>
                <c:pt idx="15244">
                  <c:v>40423</c:v>
                </c:pt>
                <c:pt idx="15245">
                  <c:v>40424</c:v>
                </c:pt>
                <c:pt idx="15246">
                  <c:v>40428</c:v>
                </c:pt>
                <c:pt idx="15247">
                  <c:v>40429</c:v>
                </c:pt>
                <c:pt idx="15248">
                  <c:v>40430</c:v>
                </c:pt>
                <c:pt idx="15249">
                  <c:v>40431</c:v>
                </c:pt>
                <c:pt idx="15250">
                  <c:v>40434</c:v>
                </c:pt>
                <c:pt idx="15251">
                  <c:v>40435</c:v>
                </c:pt>
                <c:pt idx="15252">
                  <c:v>40436</c:v>
                </c:pt>
                <c:pt idx="15253">
                  <c:v>40437</c:v>
                </c:pt>
                <c:pt idx="15254">
                  <c:v>40438</c:v>
                </c:pt>
                <c:pt idx="15255">
                  <c:v>40441</c:v>
                </c:pt>
                <c:pt idx="15256">
                  <c:v>40442</c:v>
                </c:pt>
                <c:pt idx="15257">
                  <c:v>40443</c:v>
                </c:pt>
                <c:pt idx="15258">
                  <c:v>40444</c:v>
                </c:pt>
                <c:pt idx="15259">
                  <c:v>40445</c:v>
                </c:pt>
                <c:pt idx="15260">
                  <c:v>40448</c:v>
                </c:pt>
                <c:pt idx="15261">
                  <c:v>40449</c:v>
                </c:pt>
                <c:pt idx="15262">
                  <c:v>40450</c:v>
                </c:pt>
                <c:pt idx="15263">
                  <c:v>40451</c:v>
                </c:pt>
                <c:pt idx="15264">
                  <c:v>40452</c:v>
                </c:pt>
                <c:pt idx="15265">
                  <c:v>40455</c:v>
                </c:pt>
                <c:pt idx="15266">
                  <c:v>40456</c:v>
                </c:pt>
                <c:pt idx="15267">
                  <c:v>40457</c:v>
                </c:pt>
                <c:pt idx="15268">
                  <c:v>40458</c:v>
                </c:pt>
                <c:pt idx="15269">
                  <c:v>40459</c:v>
                </c:pt>
                <c:pt idx="15270">
                  <c:v>40462</c:v>
                </c:pt>
                <c:pt idx="15271">
                  <c:v>40463</c:v>
                </c:pt>
                <c:pt idx="15272">
                  <c:v>40464</c:v>
                </c:pt>
                <c:pt idx="15273">
                  <c:v>40465</c:v>
                </c:pt>
                <c:pt idx="15274">
                  <c:v>40466</c:v>
                </c:pt>
                <c:pt idx="15275">
                  <c:v>40469</c:v>
                </c:pt>
                <c:pt idx="15276">
                  <c:v>40470</c:v>
                </c:pt>
                <c:pt idx="15277">
                  <c:v>40471</c:v>
                </c:pt>
                <c:pt idx="15278">
                  <c:v>40472</c:v>
                </c:pt>
                <c:pt idx="15279">
                  <c:v>40473</c:v>
                </c:pt>
                <c:pt idx="15280">
                  <c:v>40476</c:v>
                </c:pt>
                <c:pt idx="15281">
                  <c:v>40477</c:v>
                </c:pt>
                <c:pt idx="15282">
                  <c:v>40478</c:v>
                </c:pt>
                <c:pt idx="15283">
                  <c:v>40479</c:v>
                </c:pt>
                <c:pt idx="15284">
                  <c:v>40480</c:v>
                </c:pt>
                <c:pt idx="15285">
                  <c:v>40483</c:v>
                </c:pt>
                <c:pt idx="15286">
                  <c:v>40484</c:v>
                </c:pt>
                <c:pt idx="15287">
                  <c:v>40485</c:v>
                </c:pt>
                <c:pt idx="15288">
                  <c:v>40486</c:v>
                </c:pt>
                <c:pt idx="15289">
                  <c:v>40487</c:v>
                </c:pt>
                <c:pt idx="15290">
                  <c:v>40490</c:v>
                </c:pt>
                <c:pt idx="15291">
                  <c:v>40491</c:v>
                </c:pt>
                <c:pt idx="15292">
                  <c:v>40492</c:v>
                </c:pt>
                <c:pt idx="15293">
                  <c:v>40493</c:v>
                </c:pt>
                <c:pt idx="15294">
                  <c:v>40494</c:v>
                </c:pt>
                <c:pt idx="15295">
                  <c:v>40497</c:v>
                </c:pt>
                <c:pt idx="15296">
                  <c:v>40498</c:v>
                </c:pt>
                <c:pt idx="15297">
                  <c:v>40499</c:v>
                </c:pt>
                <c:pt idx="15298">
                  <c:v>40500</c:v>
                </c:pt>
                <c:pt idx="15299">
                  <c:v>40501</c:v>
                </c:pt>
                <c:pt idx="15300">
                  <c:v>40504</c:v>
                </c:pt>
                <c:pt idx="15301">
                  <c:v>40505</c:v>
                </c:pt>
                <c:pt idx="15302">
                  <c:v>40506</c:v>
                </c:pt>
                <c:pt idx="15303">
                  <c:v>40508</c:v>
                </c:pt>
                <c:pt idx="15304">
                  <c:v>40511</c:v>
                </c:pt>
                <c:pt idx="15305">
                  <c:v>40512</c:v>
                </c:pt>
                <c:pt idx="15306">
                  <c:v>40513</c:v>
                </c:pt>
                <c:pt idx="15307">
                  <c:v>40514</c:v>
                </c:pt>
                <c:pt idx="15308">
                  <c:v>40515</c:v>
                </c:pt>
                <c:pt idx="15309">
                  <c:v>40518</c:v>
                </c:pt>
                <c:pt idx="15310">
                  <c:v>40519</c:v>
                </c:pt>
                <c:pt idx="15311">
                  <c:v>40520</c:v>
                </c:pt>
                <c:pt idx="15312">
                  <c:v>40521</c:v>
                </c:pt>
                <c:pt idx="15313">
                  <c:v>40522</c:v>
                </c:pt>
                <c:pt idx="15314">
                  <c:v>40525</c:v>
                </c:pt>
                <c:pt idx="15315">
                  <c:v>40526</c:v>
                </c:pt>
                <c:pt idx="15316">
                  <c:v>40527</c:v>
                </c:pt>
                <c:pt idx="15317">
                  <c:v>40528</c:v>
                </c:pt>
                <c:pt idx="15318">
                  <c:v>40529</c:v>
                </c:pt>
                <c:pt idx="15319">
                  <c:v>40532</c:v>
                </c:pt>
                <c:pt idx="15320">
                  <c:v>40533</c:v>
                </c:pt>
                <c:pt idx="15321">
                  <c:v>40534</c:v>
                </c:pt>
                <c:pt idx="15322">
                  <c:v>40535</c:v>
                </c:pt>
                <c:pt idx="15323">
                  <c:v>40539</c:v>
                </c:pt>
                <c:pt idx="15324">
                  <c:v>40540</c:v>
                </c:pt>
                <c:pt idx="15325">
                  <c:v>40541</c:v>
                </c:pt>
                <c:pt idx="15326">
                  <c:v>40542</c:v>
                </c:pt>
                <c:pt idx="15327">
                  <c:v>40543</c:v>
                </c:pt>
                <c:pt idx="15328">
                  <c:v>40546</c:v>
                </c:pt>
                <c:pt idx="15329">
                  <c:v>40547</c:v>
                </c:pt>
                <c:pt idx="15330">
                  <c:v>40548</c:v>
                </c:pt>
                <c:pt idx="15331">
                  <c:v>40549</c:v>
                </c:pt>
                <c:pt idx="15332">
                  <c:v>40550</c:v>
                </c:pt>
                <c:pt idx="15333">
                  <c:v>40553</c:v>
                </c:pt>
                <c:pt idx="15334">
                  <c:v>40554</c:v>
                </c:pt>
                <c:pt idx="15335">
                  <c:v>40555</c:v>
                </c:pt>
                <c:pt idx="15336">
                  <c:v>40556</c:v>
                </c:pt>
                <c:pt idx="15337">
                  <c:v>40557</c:v>
                </c:pt>
                <c:pt idx="15338">
                  <c:v>40561</c:v>
                </c:pt>
                <c:pt idx="15339">
                  <c:v>40562</c:v>
                </c:pt>
                <c:pt idx="15340">
                  <c:v>40563</c:v>
                </c:pt>
                <c:pt idx="15341">
                  <c:v>40564</c:v>
                </c:pt>
                <c:pt idx="15342">
                  <c:v>40567</c:v>
                </c:pt>
                <c:pt idx="15343">
                  <c:v>40568</c:v>
                </c:pt>
                <c:pt idx="15344">
                  <c:v>40569</c:v>
                </c:pt>
                <c:pt idx="15345">
                  <c:v>40570</c:v>
                </c:pt>
                <c:pt idx="15346">
                  <c:v>40571</c:v>
                </c:pt>
                <c:pt idx="15347">
                  <c:v>40574</c:v>
                </c:pt>
                <c:pt idx="15348">
                  <c:v>40575</c:v>
                </c:pt>
                <c:pt idx="15349">
                  <c:v>40576</c:v>
                </c:pt>
                <c:pt idx="15350">
                  <c:v>40577</c:v>
                </c:pt>
                <c:pt idx="15351">
                  <c:v>40578</c:v>
                </c:pt>
                <c:pt idx="15352">
                  <c:v>40581</c:v>
                </c:pt>
                <c:pt idx="15353">
                  <c:v>40582</c:v>
                </c:pt>
                <c:pt idx="15354">
                  <c:v>40583</c:v>
                </c:pt>
                <c:pt idx="15355">
                  <c:v>40584</c:v>
                </c:pt>
                <c:pt idx="15356">
                  <c:v>40585</c:v>
                </c:pt>
                <c:pt idx="15357">
                  <c:v>40588</c:v>
                </c:pt>
                <c:pt idx="15358">
                  <c:v>40589</c:v>
                </c:pt>
                <c:pt idx="15359">
                  <c:v>40590</c:v>
                </c:pt>
                <c:pt idx="15360">
                  <c:v>40591</c:v>
                </c:pt>
                <c:pt idx="15361">
                  <c:v>40592</c:v>
                </c:pt>
                <c:pt idx="15362">
                  <c:v>40596</c:v>
                </c:pt>
                <c:pt idx="15363">
                  <c:v>40597</c:v>
                </c:pt>
                <c:pt idx="15364">
                  <c:v>40598</c:v>
                </c:pt>
                <c:pt idx="15365">
                  <c:v>40599</c:v>
                </c:pt>
                <c:pt idx="15366">
                  <c:v>40602</c:v>
                </c:pt>
                <c:pt idx="15367">
                  <c:v>40603</c:v>
                </c:pt>
                <c:pt idx="15368">
                  <c:v>40604</c:v>
                </c:pt>
                <c:pt idx="15369">
                  <c:v>40605</c:v>
                </c:pt>
                <c:pt idx="15370">
                  <c:v>40606</c:v>
                </c:pt>
                <c:pt idx="15371">
                  <c:v>40609</c:v>
                </c:pt>
                <c:pt idx="15372">
                  <c:v>40610</c:v>
                </c:pt>
                <c:pt idx="15373">
                  <c:v>40611</c:v>
                </c:pt>
                <c:pt idx="15374">
                  <c:v>40612</c:v>
                </c:pt>
                <c:pt idx="15375">
                  <c:v>40613</c:v>
                </c:pt>
                <c:pt idx="15376">
                  <c:v>40616</c:v>
                </c:pt>
                <c:pt idx="15377">
                  <c:v>40617</c:v>
                </c:pt>
                <c:pt idx="15378">
                  <c:v>40618</c:v>
                </c:pt>
                <c:pt idx="15379">
                  <c:v>40619</c:v>
                </c:pt>
                <c:pt idx="15380">
                  <c:v>40620</c:v>
                </c:pt>
                <c:pt idx="15381">
                  <c:v>40623</c:v>
                </c:pt>
                <c:pt idx="15382">
                  <c:v>40624</c:v>
                </c:pt>
                <c:pt idx="15383">
                  <c:v>40625</c:v>
                </c:pt>
                <c:pt idx="15384">
                  <c:v>40626</c:v>
                </c:pt>
                <c:pt idx="15385">
                  <c:v>40627</c:v>
                </c:pt>
                <c:pt idx="15386">
                  <c:v>40630</c:v>
                </c:pt>
                <c:pt idx="15387">
                  <c:v>40631</c:v>
                </c:pt>
                <c:pt idx="15388">
                  <c:v>40632</c:v>
                </c:pt>
                <c:pt idx="15389">
                  <c:v>40633</c:v>
                </c:pt>
                <c:pt idx="15390">
                  <c:v>40634</c:v>
                </c:pt>
                <c:pt idx="15391">
                  <c:v>40637</c:v>
                </c:pt>
                <c:pt idx="15392">
                  <c:v>40638</c:v>
                </c:pt>
                <c:pt idx="15393">
                  <c:v>40639</c:v>
                </c:pt>
                <c:pt idx="15394">
                  <c:v>40640</c:v>
                </c:pt>
                <c:pt idx="15395">
                  <c:v>40641</c:v>
                </c:pt>
                <c:pt idx="15396">
                  <c:v>40644</c:v>
                </c:pt>
                <c:pt idx="15397">
                  <c:v>40645</c:v>
                </c:pt>
                <c:pt idx="15398">
                  <c:v>40646</c:v>
                </c:pt>
                <c:pt idx="15399">
                  <c:v>40647</c:v>
                </c:pt>
                <c:pt idx="15400">
                  <c:v>40648</c:v>
                </c:pt>
                <c:pt idx="15401">
                  <c:v>40651</c:v>
                </c:pt>
                <c:pt idx="15402">
                  <c:v>40652</c:v>
                </c:pt>
                <c:pt idx="15403">
                  <c:v>40653</c:v>
                </c:pt>
                <c:pt idx="15404">
                  <c:v>40654</c:v>
                </c:pt>
                <c:pt idx="15405">
                  <c:v>40658</c:v>
                </c:pt>
                <c:pt idx="15406">
                  <c:v>40659</c:v>
                </c:pt>
                <c:pt idx="15407">
                  <c:v>40660</c:v>
                </c:pt>
                <c:pt idx="15408">
                  <c:v>40661</c:v>
                </c:pt>
                <c:pt idx="15409">
                  <c:v>40662</c:v>
                </c:pt>
                <c:pt idx="15410">
                  <c:v>40665</c:v>
                </c:pt>
                <c:pt idx="15411">
                  <c:v>40666</c:v>
                </c:pt>
                <c:pt idx="15412">
                  <c:v>40667</c:v>
                </c:pt>
                <c:pt idx="15413">
                  <c:v>40668</c:v>
                </c:pt>
                <c:pt idx="15414">
                  <c:v>40669</c:v>
                </c:pt>
                <c:pt idx="15415">
                  <c:v>40672</c:v>
                </c:pt>
                <c:pt idx="15416">
                  <c:v>40673</c:v>
                </c:pt>
                <c:pt idx="15417">
                  <c:v>40674</c:v>
                </c:pt>
                <c:pt idx="15418">
                  <c:v>40675</c:v>
                </c:pt>
                <c:pt idx="15419">
                  <c:v>40676</c:v>
                </c:pt>
                <c:pt idx="15420">
                  <c:v>40679</c:v>
                </c:pt>
                <c:pt idx="15421">
                  <c:v>40680</c:v>
                </c:pt>
                <c:pt idx="15422">
                  <c:v>40681</c:v>
                </c:pt>
                <c:pt idx="15423">
                  <c:v>40682</c:v>
                </c:pt>
                <c:pt idx="15424">
                  <c:v>40683</c:v>
                </c:pt>
                <c:pt idx="15425">
                  <c:v>40686</c:v>
                </c:pt>
                <c:pt idx="15426">
                  <c:v>40687</c:v>
                </c:pt>
                <c:pt idx="15427">
                  <c:v>40688</c:v>
                </c:pt>
                <c:pt idx="15428">
                  <c:v>40689</c:v>
                </c:pt>
                <c:pt idx="15429">
                  <c:v>40690</c:v>
                </c:pt>
                <c:pt idx="15430">
                  <c:v>40694</c:v>
                </c:pt>
                <c:pt idx="15431">
                  <c:v>40695</c:v>
                </c:pt>
                <c:pt idx="15432">
                  <c:v>40696</c:v>
                </c:pt>
                <c:pt idx="15433">
                  <c:v>40697</c:v>
                </c:pt>
                <c:pt idx="15434">
                  <c:v>40700</c:v>
                </c:pt>
                <c:pt idx="15435">
                  <c:v>40701</c:v>
                </c:pt>
                <c:pt idx="15436">
                  <c:v>40702</c:v>
                </c:pt>
                <c:pt idx="15437">
                  <c:v>40703</c:v>
                </c:pt>
                <c:pt idx="15438">
                  <c:v>40704</c:v>
                </c:pt>
                <c:pt idx="15439">
                  <c:v>40707</c:v>
                </c:pt>
                <c:pt idx="15440">
                  <c:v>40708</c:v>
                </c:pt>
                <c:pt idx="15441">
                  <c:v>40709</c:v>
                </c:pt>
                <c:pt idx="15442">
                  <c:v>40710</c:v>
                </c:pt>
                <c:pt idx="15443">
                  <c:v>40711</c:v>
                </c:pt>
                <c:pt idx="15444">
                  <c:v>40714</c:v>
                </c:pt>
                <c:pt idx="15445">
                  <c:v>40715</c:v>
                </c:pt>
                <c:pt idx="15446">
                  <c:v>40716</c:v>
                </c:pt>
                <c:pt idx="15447">
                  <c:v>40717</c:v>
                </c:pt>
                <c:pt idx="15448">
                  <c:v>40718</c:v>
                </c:pt>
                <c:pt idx="15449">
                  <c:v>40721</c:v>
                </c:pt>
                <c:pt idx="15450">
                  <c:v>40722</c:v>
                </c:pt>
                <c:pt idx="15451">
                  <c:v>40723</c:v>
                </c:pt>
                <c:pt idx="15452">
                  <c:v>40724</c:v>
                </c:pt>
                <c:pt idx="15453">
                  <c:v>40725</c:v>
                </c:pt>
                <c:pt idx="15454">
                  <c:v>40729</c:v>
                </c:pt>
                <c:pt idx="15455">
                  <c:v>40730</c:v>
                </c:pt>
                <c:pt idx="15456">
                  <c:v>40731</c:v>
                </c:pt>
                <c:pt idx="15457">
                  <c:v>40732</c:v>
                </c:pt>
                <c:pt idx="15458">
                  <c:v>40735</c:v>
                </c:pt>
                <c:pt idx="15459">
                  <c:v>40736</c:v>
                </c:pt>
                <c:pt idx="15460">
                  <c:v>40737</c:v>
                </c:pt>
                <c:pt idx="15461">
                  <c:v>40738</c:v>
                </c:pt>
                <c:pt idx="15462">
                  <c:v>40739</c:v>
                </c:pt>
                <c:pt idx="15463">
                  <c:v>40742</c:v>
                </c:pt>
                <c:pt idx="15464">
                  <c:v>40743</c:v>
                </c:pt>
                <c:pt idx="15465">
                  <c:v>40744</c:v>
                </c:pt>
                <c:pt idx="15466">
                  <c:v>40745</c:v>
                </c:pt>
                <c:pt idx="15467">
                  <c:v>40746</c:v>
                </c:pt>
                <c:pt idx="15468">
                  <c:v>40749</c:v>
                </c:pt>
                <c:pt idx="15469">
                  <c:v>40750</c:v>
                </c:pt>
                <c:pt idx="15470">
                  <c:v>40751</c:v>
                </c:pt>
                <c:pt idx="15471">
                  <c:v>40752</c:v>
                </c:pt>
                <c:pt idx="15472">
                  <c:v>40753</c:v>
                </c:pt>
                <c:pt idx="15473">
                  <c:v>40756</c:v>
                </c:pt>
                <c:pt idx="15474">
                  <c:v>40757</c:v>
                </c:pt>
                <c:pt idx="15475">
                  <c:v>40758</c:v>
                </c:pt>
                <c:pt idx="15476">
                  <c:v>40759</c:v>
                </c:pt>
                <c:pt idx="15477">
                  <c:v>40760</c:v>
                </c:pt>
                <c:pt idx="15478">
                  <c:v>40763</c:v>
                </c:pt>
                <c:pt idx="15479">
                  <c:v>40764</c:v>
                </c:pt>
                <c:pt idx="15480">
                  <c:v>40765</c:v>
                </c:pt>
                <c:pt idx="15481">
                  <c:v>40766</c:v>
                </c:pt>
                <c:pt idx="15482">
                  <c:v>40767</c:v>
                </c:pt>
                <c:pt idx="15483">
                  <c:v>40770</c:v>
                </c:pt>
                <c:pt idx="15484">
                  <c:v>40771</c:v>
                </c:pt>
                <c:pt idx="15485">
                  <c:v>40772</c:v>
                </c:pt>
                <c:pt idx="15486">
                  <c:v>40773</c:v>
                </c:pt>
                <c:pt idx="15487">
                  <c:v>40774</c:v>
                </c:pt>
                <c:pt idx="15488">
                  <c:v>40777</c:v>
                </c:pt>
                <c:pt idx="15489">
                  <c:v>40778</c:v>
                </c:pt>
                <c:pt idx="15490">
                  <c:v>40779</c:v>
                </c:pt>
                <c:pt idx="15491">
                  <c:v>40780</c:v>
                </c:pt>
                <c:pt idx="15492">
                  <c:v>40781</c:v>
                </c:pt>
                <c:pt idx="15493">
                  <c:v>40784</c:v>
                </c:pt>
                <c:pt idx="15494">
                  <c:v>40785</c:v>
                </c:pt>
                <c:pt idx="15495">
                  <c:v>40786</c:v>
                </c:pt>
                <c:pt idx="15496">
                  <c:v>40787</c:v>
                </c:pt>
                <c:pt idx="15497">
                  <c:v>40788</c:v>
                </c:pt>
                <c:pt idx="15498">
                  <c:v>40792</c:v>
                </c:pt>
                <c:pt idx="15499">
                  <c:v>40793</c:v>
                </c:pt>
                <c:pt idx="15500">
                  <c:v>40794</c:v>
                </c:pt>
                <c:pt idx="15501">
                  <c:v>40795</c:v>
                </c:pt>
                <c:pt idx="15502">
                  <c:v>40798</c:v>
                </c:pt>
                <c:pt idx="15503">
                  <c:v>40799</c:v>
                </c:pt>
                <c:pt idx="15504">
                  <c:v>40800</c:v>
                </c:pt>
                <c:pt idx="15505">
                  <c:v>40801</c:v>
                </c:pt>
                <c:pt idx="15506">
                  <c:v>40802</c:v>
                </c:pt>
                <c:pt idx="15507">
                  <c:v>40805</c:v>
                </c:pt>
                <c:pt idx="15508">
                  <c:v>40806</c:v>
                </c:pt>
                <c:pt idx="15509">
                  <c:v>40807</c:v>
                </c:pt>
                <c:pt idx="15510">
                  <c:v>40808</c:v>
                </c:pt>
                <c:pt idx="15511">
                  <c:v>40809</c:v>
                </c:pt>
                <c:pt idx="15512">
                  <c:v>40812</c:v>
                </c:pt>
                <c:pt idx="15513">
                  <c:v>40813</c:v>
                </c:pt>
                <c:pt idx="15514">
                  <c:v>40814</c:v>
                </c:pt>
                <c:pt idx="15515">
                  <c:v>40815</c:v>
                </c:pt>
                <c:pt idx="15516">
                  <c:v>40816</c:v>
                </c:pt>
                <c:pt idx="15517">
                  <c:v>40819</c:v>
                </c:pt>
                <c:pt idx="15518">
                  <c:v>40820</c:v>
                </c:pt>
                <c:pt idx="15519">
                  <c:v>40821</c:v>
                </c:pt>
                <c:pt idx="15520">
                  <c:v>40822</c:v>
                </c:pt>
                <c:pt idx="15521">
                  <c:v>40823</c:v>
                </c:pt>
                <c:pt idx="15522">
                  <c:v>40826</c:v>
                </c:pt>
                <c:pt idx="15523">
                  <c:v>40827</c:v>
                </c:pt>
                <c:pt idx="15524">
                  <c:v>40828</c:v>
                </c:pt>
                <c:pt idx="15525">
                  <c:v>40829</c:v>
                </c:pt>
                <c:pt idx="15526">
                  <c:v>40830</c:v>
                </c:pt>
                <c:pt idx="15527">
                  <c:v>40833</c:v>
                </c:pt>
                <c:pt idx="15528">
                  <c:v>40834</c:v>
                </c:pt>
                <c:pt idx="15529">
                  <c:v>40835</c:v>
                </c:pt>
                <c:pt idx="15530">
                  <c:v>40836</c:v>
                </c:pt>
                <c:pt idx="15531">
                  <c:v>40837</c:v>
                </c:pt>
                <c:pt idx="15532">
                  <c:v>40840</c:v>
                </c:pt>
                <c:pt idx="15533">
                  <c:v>40841</c:v>
                </c:pt>
                <c:pt idx="15534">
                  <c:v>40842</c:v>
                </c:pt>
                <c:pt idx="15535">
                  <c:v>40843</c:v>
                </c:pt>
                <c:pt idx="15536">
                  <c:v>40844</c:v>
                </c:pt>
                <c:pt idx="15537">
                  <c:v>40847</c:v>
                </c:pt>
                <c:pt idx="15538">
                  <c:v>40848</c:v>
                </c:pt>
                <c:pt idx="15539">
                  <c:v>40849</c:v>
                </c:pt>
                <c:pt idx="15540">
                  <c:v>40850</c:v>
                </c:pt>
                <c:pt idx="15541">
                  <c:v>40851</c:v>
                </c:pt>
                <c:pt idx="15542">
                  <c:v>40854</c:v>
                </c:pt>
                <c:pt idx="15543">
                  <c:v>40855</c:v>
                </c:pt>
                <c:pt idx="15544">
                  <c:v>40856</c:v>
                </c:pt>
                <c:pt idx="15545">
                  <c:v>40857</c:v>
                </c:pt>
                <c:pt idx="15546">
                  <c:v>40858</c:v>
                </c:pt>
                <c:pt idx="15547">
                  <c:v>40861</c:v>
                </c:pt>
                <c:pt idx="15548">
                  <c:v>40862</c:v>
                </c:pt>
                <c:pt idx="15549">
                  <c:v>40863</c:v>
                </c:pt>
                <c:pt idx="15550">
                  <c:v>40864</c:v>
                </c:pt>
                <c:pt idx="15551">
                  <c:v>40865</c:v>
                </c:pt>
                <c:pt idx="15552">
                  <c:v>40868</c:v>
                </c:pt>
                <c:pt idx="15553">
                  <c:v>40869</c:v>
                </c:pt>
                <c:pt idx="15554">
                  <c:v>40870</c:v>
                </c:pt>
                <c:pt idx="15555">
                  <c:v>40872</c:v>
                </c:pt>
                <c:pt idx="15556">
                  <c:v>40875</c:v>
                </c:pt>
                <c:pt idx="15557">
                  <c:v>40876</c:v>
                </c:pt>
                <c:pt idx="15558">
                  <c:v>40877</c:v>
                </c:pt>
                <c:pt idx="15559">
                  <c:v>40878</c:v>
                </c:pt>
                <c:pt idx="15560">
                  <c:v>40879</c:v>
                </c:pt>
                <c:pt idx="15561">
                  <c:v>40882</c:v>
                </c:pt>
                <c:pt idx="15562">
                  <c:v>40883</c:v>
                </c:pt>
                <c:pt idx="15563">
                  <c:v>40884</c:v>
                </c:pt>
                <c:pt idx="15564">
                  <c:v>40885</c:v>
                </c:pt>
                <c:pt idx="15565">
                  <c:v>40886</c:v>
                </c:pt>
                <c:pt idx="15566">
                  <c:v>40889</c:v>
                </c:pt>
                <c:pt idx="15567">
                  <c:v>40890</c:v>
                </c:pt>
                <c:pt idx="15568">
                  <c:v>40891</c:v>
                </c:pt>
                <c:pt idx="15569">
                  <c:v>40892</c:v>
                </c:pt>
                <c:pt idx="15570">
                  <c:v>40893</c:v>
                </c:pt>
                <c:pt idx="15571">
                  <c:v>40896</c:v>
                </c:pt>
                <c:pt idx="15572">
                  <c:v>40897</c:v>
                </c:pt>
                <c:pt idx="15573">
                  <c:v>40898</c:v>
                </c:pt>
                <c:pt idx="15574">
                  <c:v>40899</c:v>
                </c:pt>
                <c:pt idx="15575">
                  <c:v>40900</c:v>
                </c:pt>
                <c:pt idx="15576">
                  <c:v>40904</c:v>
                </c:pt>
                <c:pt idx="15577">
                  <c:v>40905</c:v>
                </c:pt>
                <c:pt idx="15578">
                  <c:v>40906</c:v>
                </c:pt>
                <c:pt idx="15579">
                  <c:v>40907</c:v>
                </c:pt>
                <c:pt idx="15580">
                  <c:v>40911</c:v>
                </c:pt>
                <c:pt idx="15581">
                  <c:v>40912</c:v>
                </c:pt>
                <c:pt idx="15582">
                  <c:v>40913</c:v>
                </c:pt>
                <c:pt idx="15583">
                  <c:v>40914</c:v>
                </c:pt>
                <c:pt idx="15584">
                  <c:v>40917</c:v>
                </c:pt>
                <c:pt idx="15585">
                  <c:v>40918</c:v>
                </c:pt>
                <c:pt idx="15586">
                  <c:v>40919</c:v>
                </c:pt>
                <c:pt idx="15587">
                  <c:v>40920</c:v>
                </c:pt>
                <c:pt idx="15588">
                  <c:v>40921</c:v>
                </c:pt>
                <c:pt idx="15589">
                  <c:v>40925</c:v>
                </c:pt>
                <c:pt idx="15590">
                  <c:v>40926</c:v>
                </c:pt>
                <c:pt idx="15591">
                  <c:v>40927</c:v>
                </c:pt>
                <c:pt idx="15592">
                  <c:v>40928</c:v>
                </c:pt>
                <c:pt idx="15593">
                  <c:v>40931</c:v>
                </c:pt>
                <c:pt idx="15594">
                  <c:v>40932</c:v>
                </c:pt>
                <c:pt idx="15595">
                  <c:v>40933</c:v>
                </c:pt>
                <c:pt idx="15596">
                  <c:v>40934</c:v>
                </c:pt>
                <c:pt idx="15597">
                  <c:v>40935</c:v>
                </c:pt>
                <c:pt idx="15598">
                  <c:v>40938</c:v>
                </c:pt>
                <c:pt idx="15599">
                  <c:v>40939</c:v>
                </c:pt>
                <c:pt idx="15600">
                  <c:v>40940</c:v>
                </c:pt>
                <c:pt idx="15601">
                  <c:v>40941</c:v>
                </c:pt>
                <c:pt idx="15602">
                  <c:v>40942</c:v>
                </c:pt>
                <c:pt idx="15603">
                  <c:v>40945</c:v>
                </c:pt>
                <c:pt idx="15604">
                  <c:v>40946</c:v>
                </c:pt>
                <c:pt idx="15605">
                  <c:v>40947</c:v>
                </c:pt>
                <c:pt idx="15606">
                  <c:v>40948</c:v>
                </c:pt>
                <c:pt idx="15607">
                  <c:v>40949</c:v>
                </c:pt>
                <c:pt idx="15608">
                  <c:v>40952</c:v>
                </c:pt>
                <c:pt idx="15609">
                  <c:v>40953</c:v>
                </c:pt>
                <c:pt idx="15610">
                  <c:v>40954</c:v>
                </c:pt>
                <c:pt idx="15611">
                  <c:v>40955</c:v>
                </c:pt>
                <c:pt idx="15612">
                  <c:v>40956</c:v>
                </c:pt>
                <c:pt idx="15613">
                  <c:v>40960</c:v>
                </c:pt>
                <c:pt idx="15614">
                  <c:v>40961</c:v>
                </c:pt>
                <c:pt idx="15615">
                  <c:v>40962</c:v>
                </c:pt>
                <c:pt idx="15616">
                  <c:v>40963</c:v>
                </c:pt>
                <c:pt idx="15617">
                  <c:v>40966</c:v>
                </c:pt>
                <c:pt idx="15618">
                  <c:v>40967</c:v>
                </c:pt>
                <c:pt idx="15619">
                  <c:v>40968</c:v>
                </c:pt>
                <c:pt idx="15620">
                  <c:v>40969</c:v>
                </c:pt>
                <c:pt idx="15621">
                  <c:v>40970</c:v>
                </c:pt>
                <c:pt idx="15622">
                  <c:v>40973</c:v>
                </c:pt>
                <c:pt idx="15623">
                  <c:v>40974</c:v>
                </c:pt>
                <c:pt idx="15624">
                  <c:v>40975</c:v>
                </c:pt>
                <c:pt idx="15625">
                  <c:v>40976</c:v>
                </c:pt>
                <c:pt idx="15626">
                  <c:v>40977</c:v>
                </c:pt>
                <c:pt idx="15627">
                  <c:v>40980</c:v>
                </c:pt>
                <c:pt idx="15628">
                  <c:v>40981</c:v>
                </c:pt>
                <c:pt idx="15629">
                  <c:v>40982</c:v>
                </c:pt>
                <c:pt idx="15630">
                  <c:v>40983</c:v>
                </c:pt>
                <c:pt idx="15631">
                  <c:v>40984</c:v>
                </c:pt>
                <c:pt idx="15632">
                  <c:v>40987</c:v>
                </c:pt>
                <c:pt idx="15633">
                  <c:v>40988</c:v>
                </c:pt>
                <c:pt idx="15634">
                  <c:v>40989</c:v>
                </c:pt>
                <c:pt idx="15635">
                  <c:v>40990</c:v>
                </c:pt>
                <c:pt idx="15636">
                  <c:v>40991</c:v>
                </c:pt>
                <c:pt idx="15637">
                  <c:v>40994</c:v>
                </c:pt>
                <c:pt idx="15638">
                  <c:v>40995</c:v>
                </c:pt>
                <c:pt idx="15639">
                  <c:v>40996</c:v>
                </c:pt>
                <c:pt idx="15640">
                  <c:v>40997</c:v>
                </c:pt>
                <c:pt idx="15641">
                  <c:v>40998</c:v>
                </c:pt>
                <c:pt idx="15642">
                  <c:v>41001</c:v>
                </c:pt>
                <c:pt idx="15643">
                  <c:v>41002</c:v>
                </c:pt>
                <c:pt idx="15644">
                  <c:v>41003</c:v>
                </c:pt>
                <c:pt idx="15645">
                  <c:v>41004</c:v>
                </c:pt>
                <c:pt idx="15646">
                  <c:v>41008</c:v>
                </c:pt>
                <c:pt idx="15647">
                  <c:v>41009</c:v>
                </c:pt>
                <c:pt idx="15648">
                  <c:v>41010</c:v>
                </c:pt>
                <c:pt idx="15649">
                  <c:v>41011</c:v>
                </c:pt>
                <c:pt idx="15650">
                  <c:v>41012</c:v>
                </c:pt>
                <c:pt idx="15651">
                  <c:v>41015</c:v>
                </c:pt>
                <c:pt idx="15652">
                  <c:v>41016</c:v>
                </c:pt>
                <c:pt idx="15653">
                  <c:v>41017</c:v>
                </c:pt>
                <c:pt idx="15654">
                  <c:v>41018</c:v>
                </c:pt>
                <c:pt idx="15655">
                  <c:v>41019</c:v>
                </c:pt>
                <c:pt idx="15656">
                  <c:v>41022</c:v>
                </c:pt>
                <c:pt idx="15657">
                  <c:v>41023</c:v>
                </c:pt>
                <c:pt idx="15658">
                  <c:v>41024</c:v>
                </c:pt>
                <c:pt idx="15659">
                  <c:v>41025</c:v>
                </c:pt>
                <c:pt idx="15660">
                  <c:v>41026</c:v>
                </c:pt>
                <c:pt idx="15661">
                  <c:v>41029</c:v>
                </c:pt>
                <c:pt idx="15662">
                  <c:v>41030</c:v>
                </c:pt>
                <c:pt idx="15663">
                  <c:v>41031</c:v>
                </c:pt>
                <c:pt idx="15664">
                  <c:v>41032</c:v>
                </c:pt>
                <c:pt idx="15665">
                  <c:v>41033</c:v>
                </c:pt>
                <c:pt idx="15666">
                  <c:v>41036</c:v>
                </c:pt>
                <c:pt idx="15667">
                  <c:v>41037</c:v>
                </c:pt>
                <c:pt idx="15668">
                  <c:v>41038</c:v>
                </c:pt>
                <c:pt idx="15669">
                  <c:v>41039</c:v>
                </c:pt>
                <c:pt idx="15670">
                  <c:v>41040</c:v>
                </c:pt>
                <c:pt idx="15671">
                  <c:v>41043</c:v>
                </c:pt>
                <c:pt idx="15672">
                  <c:v>41044</c:v>
                </c:pt>
                <c:pt idx="15673">
                  <c:v>41045</c:v>
                </c:pt>
                <c:pt idx="15674">
                  <c:v>41046</c:v>
                </c:pt>
                <c:pt idx="15675">
                  <c:v>41047</c:v>
                </c:pt>
                <c:pt idx="15676">
                  <c:v>41050</c:v>
                </c:pt>
                <c:pt idx="15677">
                  <c:v>41051</c:v>
                </c:pt>
                <c:pt idx="15678">
                  <c:v>41052</c:v>
                </c:pt>
                <c:pt idx="15679">
                  <c:v>41053</c:v>
                </c:pt>
                <c:pt idx="15680">
                  <c:v>41054</c:v>
                </c:pt>
                <c:pt idx="15681">
                  <c:v>41058</c:v>
                </c:pt>
                <c:pt idx="15682">
                  <c:v>41059</c:v>
                </c:pt>
                <c:pt idx="15683">
                  <c:v>41060</c:v>
                </c:pt>
                <c:pt idx="15684">
                  <c:v>41061</c:v>
                </c:pt>
                <c:pt idx="15685">
                  <c:v>41064</c:v>
                </c:pt>
                <c:pt idx="15686">
                  <c:v>41065</c:v>
                </c:pt>
                <c:pt idx="15687">
                  <c:v>41066</c:v>
                </c:pt>
                <c:pt idx="15688">
                  <c:v>41067</c:v>
                </c:pt>
                <c:pt idx="15689">
                  <c:v>41068</c:v>
                </c:pt>
                <c:pt idx="15690">
                  <c:v>41071</c:v>
                </c:pt>
                <c:pt idx="15691">
                  <c:v>41072</c:v>
                </c:pt>
                <c:pt idx="15692">
                  <c:v>41073</c:v>
                </c:pt>
                <c:pt idx="15693">
                  <c:v>41074</c:v>
                </c:pt>
                <c:pt idx="15694">
                  <c:v>41075</c:v>
                </c:pt>
                <c:pt idx="15695">
                  <c:v>41078</c:v>
                </c:pt>
                <c:pt idx="15696">
                  <c:v>41079</c:v>
                </c:pt>
                <c:pt idx="15697">
                  <c:v>41080</c:v>
                </c:pt>
                <c:pt idx="15698">
                  <c:v>41081</c:v>
                </c:pt>
                <c:pt idx="15699">
                  <c:v>41082</c:v>
                </c:pt>
                <c:pt idx="15700">
                  <c:v>41085</c:v>
                </c:pt>
                <c:pt idx="15701">
                  <c:v>41086</c:v>
                </c:pt>
                <c:pt idx="15702">
                  <c:v>41087</c:v>
                </c:pt>
                <c:pt idx="15703">
                  <c:v>41088</c:v>
                </c:pt>
                <c:pt idx="15704">
                  <c:v>41089</c:v>
                </c:pt>
                <c:pt idx="15705">
                  <c:v>41092</c:v>
                </c:pt>
                <c:pt idx="15706">
                  <c:v>41093</c:v>
                </c:pt>
                <c:pt idx="15707">
                  <c:v>41095</c:v>
                </c:pt>
                <c:pt idx="15708">
                  <c:v>41096</c:v>
                </c:pt>
                <c:pt idx="15709">
                  <c:v>41099</c:v>
                </c:pt>
                <c:pt idx="15710">
                  <c:v>41100</c:v>
                </c:pt>
                <c:pt idx="15711">
                  <c:v>41101</c:v>
                </c:pt>
                <c:pt idx="15712">
                  <c:v>41102</c:v>
                </c:pt>
                <c:pt idx="15713">
                  <c:v>41103</c:v>
                </c:pt>
                <c:pt idx="15714">
                  <c:v>41106</c:v>
                </c:pt>
                <c:pt idx="15715">
                  <c:v>41107</c:v>
                </c:pt>
                <c:pt idx="15716">
                  <c:v>41108</c:v>
                </c:pt>
                <c:pt idx="15717">
                  <c:v>41109</c:v>
                </c:pt>
                <c:pt idx="15718">
                  <c:v>41110</c:v>
                </c:pt>
                <c:pt idx="15719">
                  <c:v>41113</c:v>
                </c:pt>
                <c:pt idx="15720">
                  <c:v>41114</c:v>
                </c:pt>
                <c:pt idx="15721">
                  <c:v>41115</c:v>
                </c:pt>
                <c:pt idx="15722">
                  <c:v>41116</c:v>
                </c:pt>
                <c:pt idx="15723">
                  <c:v>41117</c:v>
                </c:pt>
                <c:pt idx="15724">
                  <c:v>41120</c:v>
                </c:pt>
                <c:pt idx="15725">
                  <c:v>41121</c:v>
                </c:pt>
                <c:pt idx="15726">
                  <c:v>41122</c:v>
                </c:pt>
                <c:pt idx="15727">
                  <c:v>41123</c:v>
                </c:pt>
                <c:pt idx="15728">
                  <c:v>41124</c:v>
                </c:pt>
                <c:pt idx="15729">
                  <c:v>41127</c:v>
                </c:pt>
                <c:pt idx="15730">
                  <c:v>41128</c:v>
                </c:pt>
                <c:pt idx="15731">
                  <c:v>41129</c:v>
                </c:pt>
                <c:pt idx="15732">
                  <c:v>41130</c:v>
                </c:pt>
                <c:pt idx="15733">
                  <c:v>41131</c:v>
                </c:pt>
                <c:pt idx="15734">
                  <c:v>41134</c:v>
                </c:pt>
                <c:pt idx="15735">
                  <c:v>41135</c:v>
                </c:pt>
                <c:pt idx="15736">
                  <c:v>41136</c:v>
                </c:pt>
                <c:pt idx="15737">
                  <c:v>41137</c:v>
                </c:pt>
                <c:pt idx="15738">
                  <c:v>41138</c:v>
                </c:pt>
                <c:pt idx="15739">
                  <c:v>41141</c:v>
                </c:pt>
                <c:pt idx="15740">
                  <c:v>41142</c:v>
                </c:pt>
                <c:pt idx="15741">
                  <c:v>41143</c:v>
                </c:pt>
                <c:pt idx="15742">
                  <c:v>41144</c:v>
                </c:pt>
                <c:pt idx="15743">
                  <c:v>41145</c:v>
                </c:pt>
                <c:pt idx="15744">
                  <c:v>41148</c:v>
                </c:pt>
                <c:pt idx="15745">
                  <c:v>41149</c:v>
                </c:pt>
                <c:pt idx="15746">
                  <c:v>41150</c:v>
                </c:pt>
                <c:pt idx="15747">
                  <c:v>41151</c:v>
                </c:pt>
                <c:pt idx="15748">
                  <c:v>41152</c:v>
                </c:pt>
                <c:pt idx="15749">
                  <c:v>41156</c:v>
                </c:pt>
                <c:pt idx="15750">
                  <c:v>41157</c:v>
                </c:pt>
                <c:pt idx="15751">
                  <c:v>41158</c:v>
                </c:pt>
                <c:pt idx="15752">
                  <c:v>41159</c:v>
                </c:pt>
                <c:pt idx="15753">
                  <c:v>41162</c:v>
                </c:pt>
                <c:pt idx="15754">
                  <c:v>41163</c:v>
                </c:pt>
                <c:pt idx="15755">
                  <c:v>41164</c:v>
                </c:pt>
                <c:pt idx="15756">
                  <c:v>41165</c:v>
                </c:pt>
                <c:pt idx="15757">
                  <c:v>41166</c:v>
                </c:pt>
                <c:pt idx="15758">
                  <c:v>41169</c:v>
                </c:pt>
                <c:pt idx="15759">
                  <c:v>41170</c:v>
                </c:pt>
                <c:pt idx="15760">
                  <c:v>41171</c:v>
                </c:pt>
                <c:pt idx="15761">
                  <c:v>41172</c:v>
                </c:pt>
                <c:pt idx="15762">
                  <c:v>41173</c:v>
                </c:pt>
                <c:pt idx="15763">
                  <c:v>41176</c:v>
                </c:pt>
                <c:pt idx="15764">
                  <c:v>41177</c:v>
                </c:pt>
                <c:pt idx="15765">
                  <c:v>41178</c:v>
                </c:pt>
                <c:pt idx="15766">
                  <c:v>41179</c:v>
                </c:pt>
                <c:pt idx="15767">
                  <c:v>41180</c:v>
                </c:pt>
                <c:pt idx="15768">
                  <c:v>41183</c:v>
                </c:pt>
                <c:pt idx="15769">
                  <c:v>41184</c:v>
                </c:pt>
                <c:pt idx="15770">
                  <c:v>41185</c:v>
                </c:pt>
                <c:pt idx="15771">
                  <c:v>41186</c:v>
                </c:pt>
                <c:pt idx="15772">
                  <c:v>41187</c:v>
                </c:pt>
                <c:pt idx="15773">
                  <c:v>41190</c:v>
                </c:pt>
                <c:pt idx="15774">
                  <c:v>41191</c:v>
                </c:pt>
                <c:pt idx="15775">
                  <c:v>41192</c:v>
                </c:pt>
                <c:pt idx="15776">
                  <c:v>41193</c:v>
                </c:pt>
                <c:pt idx="15777">
                  <c:v>41194</c:v>
                </c:pt>
                <c:pt idx="15778">
                  <c:v>41197</c:v>
                </c:pt>
                <c:pt idx="15779">
                  <c:v>41198</c:v>
                </c:pt>
                <c:pt idx="15780">
                  <c:v>41199</c:v>
                </c:pt>
                <c:pt idx="15781">
                  <c:v>41200</c:v>
                </c:pt>
                <c:pt idx="15782">
                  <c:v>41201</c:v>
                </c:pt>
                <c:pt idx="15783">
                  <c:v>41204</c:v>
                </c:pt>
                <c:pt idx="15784">
                  <c:v>41205</c:v>
                </c:pt>
                <c:pt idx="15785">
                  <c:v>41206</c:v>
                </c:pt>
                <c:pt idx="15786">
                  <c:v>41207</c:v>
                </c:pt>
                <c:pt idx="15787">
                  <c:v>41208</c:v>
                </c:pt>
                <c:pt idx="15788">
                  <c:v>41213</c:v>
                </c:pt>
                <c:pt idx="15789">
                  <c:v>41214</c:v>
                </c:pt>
                <c:pt idx="15790">
                  <c:v>41215</c:v>
                </c:pt>
                <c:pt idx="15791">
                  <c:v>41218</c:v>
                </c:pt>
                <c:pt idx="15792">
                  <c:v>41219</c:v>
                </c:pt>
                <c:pt idx="15793">
                  <c:v>41220</c:v>
                </c:pt>
                <c:pt idx="15794">
                  <c:v>41221</c:v>
                </c:pt>
                <c:pt idx="15795">
                  <c:v>41222</c:v>
                </c:pt>
                <c:pt idx="15796">
                  <c:v>41225</c:v>
                </c:pt>
                <c:pt idx="15797">
                  <c:v>41226</c:v>
                </c:pt>
                <c:pt idx="15798">
                  <c:v>41227</c:v>
                </c:pt>
                <c:pt idx="15799">
                  <c:v>41228</c:v>
                </c:pt>
                <c:pt idx="15800">
                  <c:v>41229</c:v>
                </c:pt>
                <c:pt idx="15801">
                  <c:v>41232</c:v>
                </c:pt>
                <c:pt idx="15802">
                  <c:v>41233</c:v>
                </c:pt>
                <c:pt idx="15803">
                  <c:v>41234</c:v>
                </c:pt>
                <c:pt idx="15804">
                  <c:v>41236</c:v>
                </c:pt>
                <c:pt idx="15805">
                  <c:v>41239</c:v>
                </c:pt>
                <c:pt idx="15806">
                  <c:v>41240</c:v>
                </c:pt>
                <c:pt idx="15807">
                  <c:v>41241</c:v>
                </c:pt>
                <c:pt idx="15808">
                  <c:v>41242</c:v>
                </c:pt>
                <c:pt idx="15809">
                  <c:v>41243</c:v>
                </c:pt>
                <c:pt idx="15810">
                  <c:v>41246</c:v>
                </c:pt>
                <c:pt idx="15811">
                  <c:v>41247</c:v>
                </c:pt>
                <c:pt idx="15812">
                  <c:v>41248</c:v>
                </c:pt>
                <c:pt idx="15813">
                  <c:v>41249</c:v>
                </c:pt>
                <c:pt idx="15814">
                  <c:v>41250</c:v>
                </c:pt>
                <c:pt idx="15815">
                  <c:v>41253</c:v>
                </c:pt>
                <c:pt idx="15816">
                  <c:v>41254</c:v>
                </c:pt>
                <c:pt idx="15817">
                  <c:v>41255</c:v>
                </c:pt>
                <c:pt idx="15818">
                  <c:v>41256</c:v>
                </c:pt>
                <c:pt idx="15819">
                  <c:v>41257</c:v>
                </c:pt>
                <c:pt idx="15820">
                  <c:v>41260</c:v>
                </c:pt>
                <c:pt idx="15821">
                  <c:v>41261</c:v>
                </c:pt>
                <c:pt idx="15822">
                  <c:v>41262</c:v>
                </c:pt>
                <c:pt idx="15823">
                  <c:v>41263</c:v>
                </c:pt>
                <c:pt idx="15824">
                  <c:v>41264</c:v>
                </c:pt>
                <c:pt idx="15825">
                  <c:v>41267</c:v>
                </c:pt>
                <c:pt idx="15826">
                  <c:v>41269</c:v>
                </c:pt>
                <c:pt idx="15827">
                  <c:v>41270</c:v>
                </c:pt>
                <c:pt idx="15828">
                  <c:v>41271</c:v>
                </c:pt>
                <c:pt idx="15829">
                  <c:v>41274</c:v>
                </c:pt>
                <c:pt idx="15830">
                  <c:v>41276</c:v>
                </c:pt>
                <c:pt idx="15831">
                  <c:v>41277</c:v>
                </c:pt>
                <c:pt idx="15832">
                  <c:v>41278</c:v>
                </c:pt>
                <c:pt idx="15833">
                  <c:v>41281</c:v>
                </c:pt>
                <c:pt idx="15834">
                  <c:v>41282</c:v>
                </c:pt>
                <c:pt idx="15835">
                  <c:v>41283</c:v>
                </c:pt>
                <c:pt idx="15836">
                  <c:v>41284</c:v>
                </c:pt>
                <c:pt idx="15837">
                  <c:v>41285</c:v>
                </c:pt>
                <c:pt idx="15838">
                  <c:v>41288</c:v>
                </c:pt>
                <c:pt idx="15839">
                  <c:v>41289</c:v>
                </c:pt>
                <c:pt idx="15840">
                  <c:v>41290</c:v>
                </c:pt>
                <c:pt idx="15841">
                  <c:v>41291</c:v>
                </c:pt>
                <c:pt idx="15842">
                  <c:v>41292</c:v>
                </c:pt>
                <c:pt idx="15843">
                  <c:v>41296</c:v>
                </c:pt>
                <c:pt idx="15844">
                  <c:v>41297</c:v>
                </c:pt>
                <c:pt idx="15845">
                  <c:v>41298</c:v>
                </c:pt>
                <c:pt idx="15846">
                  <c:v>41299</c:v>
                </c:pt>
                <c:pt idx="15847">
                  <c:v>41302</c:v>
                </c:pt>
                <c:pt idx="15848">
                  <c:v>41303</c:v>
                </c:pt>
                <c:pt idx="15849">
                  <c:v>41304</c:v>
                </c:pt>
                <c:pt idx="15850">
                  <c:v>41305</c:v>
                </c:pt>
                <c:pt idx="15851">
                  <c:v>41306</c:v>
                </c:pt>
                <c:pt idx="15852">
                  <c:v>41309</c:v>
                </c:pt>
                <c:pt idx="15853">
                  <c:v>41310</c:v>
                </c:pt>
                <c:pt idx="15854">
                  <c:v>41311</c:v>
                </c:pt>
                <c:pt idx="15855">
                  <c:v>41312</c:v>
                </c:pt>
                <c:pt idx="15856">
                  <c:v>41313</c:v>
                </c:pt>
                <c:pt idx="15857">
                  <c:v>41316</c:v>
                </c:pt>
                <c:pt idx="15858">
                  <c:v>41317</c:v>
                </c:pt>
                <c:pt idx="15859">
                  <c:v>41318</c:v>
                </c:pt>
                <c:pt idx="15860">
                  <c:v>41319</c:v>
                </c:pt>
                <c:pt idx="15861">
                  <c:v>41320</c:v>
                </c:pt>
                <c:pt idx="15862">
                  <c:v>41324</c:v>
                </c:pt>
                <c:pt idx="15863">
                  <c:v>41325</c:v>
                </c:pt>
                <c:pt idx="15864">
                  <c:v>41326</c:v>
                </c:pt>
                <c:pt idx="15865">
                  <c:v>41327</c:v>
                </c:pt>
                <c:pt idx="15866">
                  <c:v>41330</c:v>
                </c:pt>
                <c:pt idx="15867">
                  <c:v>41331</c:v>
                </c:pt>
                <c:pt idx="15868">
                  <c:v>41332</c:v>
                </c:pt>
                <c:pt idx="15869">
                  <c:v>41333</c:v>
                </c:pt>
                <c:pt idx="15870">
                  <c:v>41334</c:v>
                </c:pt>
                <c:pt idx="15871">
                  <c:v>41337</c:v>
                </c:pt>
                <c:pt idx="15872">
                  <c:v>41338</c:v>
                </c:pt>
                <c:pt idx="15873">
                  <c:v>41339</c:v>
                </c:pt>
                <c:pt idx="15874">
                  <c:v>41340</c:v>
                </c:pt>
                <c:pt idx="15875">
                  <c:v>41341</c:v>
                </c:pt>
                <c:pt idx="15876">
                  <c:v>41344</c:v>
                </c:pt>
                <c:pt idx="15877">
                  <c:v>41345</c:v>
                </c:pt>
                <c:pt idx="15878">
                  <c:v>41346</c:v>
                </c:pt>
                <c:pt idx="15879">
                  <c:v>41347</c:v>
                </c:pt>
                <c:pt idx="15880">
                  <c:v>41348</c:v>
                </c:pt>
                <c:pt idx="15881">
                  <c:v>41351</c:v>
                </c:pt>
                <c:pt idx="15882">
                  <c:v>41352</c:v>
                </c:pt>
                <c:pt idx="15883">
                  <c:v>41353</c:v>
                </c:pt>
                <c:pt idx="15884">
                  <c:v>41354</c:v>
                </c:pt>
                <c:pt idx="15885">
                  <c:v>41355</c:v>
                </c:pt>
                <c:pt idx="15886">
                  <c:v>41358</c:v>
                </c:pt>
                <c:pt idx="15887">
                  <c:v>41359</c:v>
                </c:pt>
                <c:pt idx="15888">
                  <c:v>41360</c:v>
                </c:pt>
                <c:pt idx="15889">
                  <c:v>41361</c:v>
                </c:pt>
                <c:pt idx="15890">
                  <c:v>41365</c:v>
                </c:pt>
                <c:pt idx="15891">
                  <c:v>41366</c:v>
                </c:pt>
                <c:pt idx="15892">
                  <c:v>41367</c:v>
                </c:pt>
                <c:pt idx="15893">
                  <c:v>41368</c:v>
                </c:pt>
                <c:pt idx="15894">
                  <c:v>41369</c:v>
                </c:pt>
                <c:pt idx="15895">
                  <c:v>41372</c:v>
                </c:pt>
                <c:pt idx="15896">
                  <c:v>41373</c:v>
                </c:pt>
                <c:pt idx="15897">
                  <c:v>41374</c:v>
                </c:pt>
                <c:pt idx="15898">
                  <c:v>41375</c:v>
                </c:pt>
                <c:pt idx="15899">
                  <c:v>41376</c:v>
                </c:pt>
                <c:pt idx="15900">
                  <c:v>41379</c:v>
                </c:pt>
                <c:pt idx="15901">
                  <c:v>41380</c:v>
                </c:pt>
                <c:pt idx="15902">
                  <c:v>41381</c:v>
                </c:pt>
                <c:pt idx="15903">
                  <c:v>41382</c:v>
                </c:pt>
                <c:pt idx="15904">
                  <c:v>41383</c:v>
                </c:pt>
                <c:pt idx="15905">
                  <c:v>41386</c:v>
                </c:pt>
                <c:pt idx="15906">
                  <c:v>41387</c:v>
                </c:pt>
                <c:pt idx="15907">
                  <c:v>41388</c:v>
                </c:pt>
                <c:pt idx="15908">
                  <c:v>41389</c:v>
                </c:pt>
                <c:pt idx="15909">
                  <c:v>41390</c:v>
                </c:pt>
                <c:pt idx="15910">
                  <c:v>41393</c:v>
                </c:pt>
                <c:pt idx="15911">
                  <c:v>41394</c:v>
                </c:pt>
                <c:pt idx="15912">
                  <c:v>41395</c:v>
                </c:pt>
                <c:pt idx="15913">
                  <c:v>41396</c:v>
                </c:pt>
                <c:pt idx="15914">
                  <c:v>41397</c:v>
                </c:pt>
                <c:pt idx="15915">
                  <c:v>41400</c:v>
                </c:pt>
                <c:pt idx="15916">
                  <c:v>41401</c:v>
                </c:pt>
                <c:pt idx="15917">
                  <c:v>41402</c:v>
                </c:pt>
                <c:pt idx="15918">
                  <c:v>41403</c:v>
                </c:pt>
                <c:pt idx="15919">
                  <c:v>41404</c:v>
                </c:pt>
                <c:pt idx="15920">
                  <c:v>41407</c:v>
                </c:pt>
                <c:pt idx="15921">
                  <c:v>41408</c:v>
                </c:pt>
                <c:pt idx="15922">
                  <c:v>41409</c:v>
                </c:pt>
                <c:pt idx="15923">
                  <c:v>41410</c:v>
                </c:pt>
                <c:pt idx="15924">
                  <c:v>41411</c:v>
                </c:pt>
                <c:pt idx="15925">
                  <c:v>41414</c:v>
                </c:pt>
                <c:pt idx="15926">
                  <c:v>41415</c:v>
                </c:pt>
                <c:pt idx="15927">
                  <c:v>41416</c:v>
                </c:pt>
                <c:pt idx="15928">
                  <c:v>41417</c:v>
                </c:pt>
                <c:pt idx="15929">
                  <c:v>41418</c:v>
                </c:pt>
                <c:pt idx="15930">
                  <c:v>41422</c:v>
                </c:pt>
                <c:pt idx="15931">
                  <c:v>41423</c:v>
                </c:pt>
                <c:pt idx="15932">
                  <c:v>41424</c:v>
                </c:pt>
                <c:pt idx="15933">
                  <c:v>41425</c:v>
                </c:pt>
                <c:pt idx="15934">
                  <c:v>41428</c:v>
                </c:pt>
                <c:pt idx="15935">
                  <c:v>41429</c:v>
                </c:pt>
                <c:pt idx="15936">
                  <c:v>41430</c:v>
                </c:pt>
                <c:pt idx="15937">
                  <c:v>41431</c:v>
                </c:pt>
                <c:pt idx="15938">
                  <c:v>41432</c:v>
                </c:pt>
                <c:pt idx="15939">
                  <c:v>41435</c:v>
                </c:pt>
                <c:pt idx="15940">
                  <c:v>41436</c:v>
                </c:pt>
                <c:pt idx="15941">
                  <c:v>41437</c:v>
                </c:pt>
                <c:pt idx="15942">
                  <c:v>41438</c:v>
                </c:pt>
                <c:pt idx="15943">
                  <c:v>41439</c:v>
                </c:pt>
                <c:pt idx="15944">
                  <c:v>41442</c:v>
                </c:pt>
                <c:pt idx="15945">
                  <c:v>41443</c:v>
                </c:pt>
                <c:pt idx="15946">
                  <c:v>41444</c:v>
                </c:pt>
                <c:pt idx="15947">
                  <c:v>41445</c:v>
                </c:pt>
                <c:pt idx="15948">
                  <c:v>41446</c:v>
                </c:pt>
                <c:pt idx="15949">
                  <c:v>41449</c:v>
                </c:pt>
                <c:pt idx="15950">
                  <c:v>41450</c:v>
                </c:pt>
                <c:pt idx="15951">
                  <c:v>41451</c:v>
                </c:pt>
                <c:pt idx="15952">
                  <c:v>41452</c:v>
                </c:pt>
                <c:pt idx="15953">
                  <c:v>41453</c:v>
                </c:pt>
                <c:pt idx="15954">
                  <c:v>41456</c:v>
                </c:pt>
                <c:pt idx="15955">
                  <c:v>41457</c:v>
                </c:pt>
                <c:pt idx="15956">
                  <c:v>41458</c:v>
                </c:pt>
                <c:pt idx="15957">
                  <c:v>41460</c:v>
                </c:pt>
                <c:pt idx="15958">
                  <c:v>41463</c:v>
                </c:pt>
                <c:pt idx="15959">
                  <c:v>41464</c:v>
                </c:pt>
                <c:pt idx="15960">
                  <c:v>41465</c:v>
                </c:pt>
                <c:pt idx="15961">
                  <c:v>41466</c:v>
                </c:pt>
                <c:pt idx="15962">
                  <c:v>41467</c:v>
                </c:pt>
                <c:pt idx="15963">
                  <c:v>41470</c:v>
                </c:pt>
                <c:pt idx="15964">
                  <c:v>41471</c:v>
                </c:pt>
                <c:pt idx="15965">
                  <c:v>41472</c:v>
                </c:pt>
                <c:pt idx="15966">
                  <c:v>41473</c:v>
                </c:pt>
                <c:pt idx="15967">
                  <c:v>41474</c:v>
                </c:pt>
                <c:pt idx="15968">
                  <c:v>41477</c:v>
                </c:pt>
                <c:pt idx="15969">
                  <c:v>41478</c:v>
                </c:pt>
                <c:pt idx="15970">
                  <c:v>41479</c:v>
                </c:pt>
                <c:pt idx="15971">
                  <c:v>41480</c:v>
                </c:pt>
                <c:pt idx="15972">
                  <c:v>41481</c:v>
                </c:pt>
                <c:pt idx="15973">
                  <c:v>41484</c:v>
                </c:pt>
                <c:pt idx="15974">
                  <c:v>41485</c:v>
                </c:pt>
                <c:pt idx="15975">
                  <c:v>41486</c:v>
                </c:pt>
                <c:pt idx="15976">
                  <c:v>41487</c:v>
                </c:pt>
                <c:pt idx="15977">
                  <c:v>41488</c:v>
                </c:pt>
                <c:pt idx="15978">
                  <c:v>41491</c:v>
                </c:pt>
                <c:pt idx="15979">
                  <c:v>41492</c:v>
                </c:pt>
                <c:pt idx="15980">
                  <c:v>41493</c:v>
                </c:pt>
                <c:pt idx="15981">
                  <c:v>41494</c:v>
                </c:pt>
                <c:pt idx="15982">
                  <c:v>41495</c:v>
                </c:pt>
                <c:pt idx="15983">
                  <c:v>41498</c:v>
                </c:pt>
                <c:pt idx="15984">
                  <c:v>41499</c:v>
                </c:pt>
                <c:pt idx="15985">
                  <c:v>41500</c:v>
                </c:pt>
                <c:pt idx="15986">
                  <c:v>41501</c:v>
                </c:pt>
                <c:pt idx="15987">
                  <c:v>41502</c:v>
                </c:pt>
                <c:pt idx="15988">
                  <c:v>41505</c:v>
                </c:pt>
                <c:pt idx="15989">
                  <c:v>41506</c:v>
                </c:pt>
                <c:pt idx="15990">
                  <c:v>41507</c:v>
                </c:pt>
                <c:pt idx="15991">
                  <c:v>41508</c:v>
                </c:pt>
                <c:pt idx="15992">
                  <c:v>41509</c:v>
                </c:pt>
                <c:pt idx="15993">
                  <c:v>41512</c:v>
                </c:pt>
                <c:pt idx="15994">
                  <c:v>41513</c:v>
                </c:pt>
                <c:pt idx="15995">
                  <c:v>41514</c:v>
                </c:pt>
                <c:pt idx="15996">
                  <c:v>41515</c:v>
                </c:pt>
                <c:pt idx="15997">
                  <c:v>41516</c:v>
                </c:pt>
                <c:pt idx="15998">
                  <c:v>41520</c:v>
                </c:pt>
                <c:pt idx="15999">
                  <c:v>41521</c:v>
                </c:pt>
                <c:pt idx="16000">
                  <c:v>41522</c:v>
                </c:pt>
                <c:pt idx="16001">
                  <c:v>41523</c:v>
                </c:pt>
                <c:pt idx="16002">
                  <c:v>41526</c:v>
                </c:pt>
                <c:pt idx="16003">
                  <c:v>41527</c:v>
                </c:pt>
                <c:pt idx="16004">
                  <c:v>41528</c:v>
                </c:pt>
                <c:pt idx="16005">
                  <c:v>41529</c:v>
                </c:pt>
                <c:pt idx="16006">
                  <c:v>41530</c:v>
                </c:pt>
                <c:pt idx="16007">
                  <c:v>41533</c:v>
                </c:pt>
                <c:pt idx="16008">
                  <c:v>41534</c:v>
                </c:pt>
                <c:pt idx="16009">
                  <c:v>41535</c:v>
                </c:pt>
                <c:pt idx="16010">
                  <c:v>41536</c:v>
                </c:pt>
                <c:pt idx="16011">
                  <c:v>41537</c:v>
                </c:pt>
                <c:pt idx="16012">
                  <c:v>41540</c:v>
                </c:pt>
                <c:pt idx="16013">
                  <c:v>41541</c:v>
                </c:pt>
                <c:pt idx="16014">
                  <c:v>41542</c:v>
                </c:pt>
                <c:pt idx="16015">
                  <c:v>41543</c:v>
                </c:pt>
                <c:pt idx="16016">
                  <c:v>41544</c:v>
                </c:pt>
                <c:pt idx="16017">
                  <c:v>41547</c:v>
                </c:pt>
                <c:pt idx="16018">
                  <c:v>41548</c:v>
                </c:pt>
                <c:pt idx="16019">
                  <c:v>41549</c:v>
                </c:pt>
                <c:pt idx="16020">
                  <c:v>41550</c:v>
                </c:pt>
                <c:pt idx="16021">
                  <c:v>41551</c:v>
                </c:pt>
                <c:pt idx="16022">
                  <c:v>41554</c:v>
                </c:pt>
                <c:pt idx="16023">
                  <c:v>41555</c:v>
                </c:pt>
                <c:pt idx="16024">
                  <c:v>41556</c:v>
                </c:pt>
                <c:pt idx="16025">
                  <c:v>41557</c:v>
                </c:pt>
                <c:pt idx="16026">
                  <c:v>41558</c:v>
                </c:pt>
                <c:pt idx="16027">
                  <c:v>41561</c:v>
                </c:pt>
                <c:pt idx="16028">
                  <c:v>41562</c:v>
                </c:pt>
                <c:pt idx="16029">
                  <c:v>41563</c:v>
                </c:pt>
                <c:pt idx="16030">
                  <c:v>41564</c:v>
                </c:pt>
                <c:pt idx="16031">
                  <c:v>41565</c:v>
                </c:pt>
                <c:pt idx="16032">
                  <c:v>41568</c:v>
                </c:pt>
                <c:pt idx="16033">
                  <c:v>41569</c:v>
                </c:pt>
                <c:pt idx="16034">
                  <c:v>41570</c:v>
                </c:pt>
                <c:pt idx="16035">
                  <c:v>41571</c:v>
                </c:pt>
                <c:pt idx="16036">
                  <c:v>41572</c:v>
                </c:pt>
                <c:pt idx="16037">
                  <c:v>41575</c:v>
                </c:pt>
                <c:pt idx="16038">
                  <c:v>41576</c:v>
                </c:pt>
                <c:pt idx="16039">
                  <c:v>41577</c:v>
                </c:pt>
                <c:pt idx="16040">
                  <c:v>41578</c:v>
                </c:pt>
                <c:pt idx="16041">
                  <c:v>41579</c:v>
                </c:pt>
                <c:pt idx="16042">
                  <c:v>41582</c:v>
                </c:pt>
                <c:pt idx="16043">
                  <c:v>41583</c:v>
                </c:pt>
                <c:pt idx="16044">
                  <c:v>41584</c:v>
                </c:pt>
                <c:pt idx="16045">
                  <c:v>41585</c:v>
                </c:pt>
                <c:pt idx="16046">
                  <c:v>41586</c:v>
                </c:pt>
                <c:pt idx="16047">
                  <c:v>41589</c:v>
                </c:pt>
                <c:pt idx="16048">
                  <c:v>41590</c:v>
                </c:pt>
                <c:pt idx="16049">
                  <c:v>41591</c:v>
                </c:pt>
                <c:pt idx="16050">
                  <c:v>41592</c:v>
                </c:pt>
                <c:pt idx="16051">
                  <c:v>41593</c:v>
                </c:pt>
                <c:pt idx="16052">
                  <c:v>41596</c:v>
                </c:pt>
                <c:pt idx="16053">
                  <c:v>41597</c:v>
                </c:pt>
                <c:pt idx="16054">
                  <c:v>41598</c:v>
                </c:pt>
                <c:pt idx="16055">
                  <c:v>41599</c:v>
                </c:pt>
                <c:pt idx="16056">
                  <c:v>41600</c:v>
                </c:pt>
                <c:pt idx="16057">
                  <c:v>41603</c:v>
                </c:pt>
                <c:pt idx="16058">
                  <c:v>41604</c:v>
                </c:pt>
                <c:pt idx="16059">
                  <c:v>41605</c:v>
                </c:pt>
                <c:pt idx="16060">
                  <c:v>41607</c:v>
                </c:pt>
                <c:pt idx="16061">
                  <c:v>41610</c:v>
                </c:pt>
                <c:pt idx="16062">
                  <c:v>41611</c:v>
                </c:pt>
                <c:pt idx="16063">
                  <c:v>41612</c:v>
                </c:pt>
                <c:pt idx="16064">
                  <c:v>41613</c:v>
                </c:pt>
                <c:pt idx="16065">
                  <c:v>41614</c:v>
                </c:pt>
                <c:pt idx="16066">
                  <c:v>41617</c:v>
                </c:pt>
                <c:pt idx="16067">
                  <c:v>41618</c:v>
                </c:pt>
                <c:pt idx="16068">
                  <c:v>41619</c:v>
                </c:pt>
                <c:pt idx="16069">
                  <c:v>41620</c:v>
                </c:pt>
                <c:pt idx="16070">
                  <c:v>41621</c:v>
                </c:pt>
                <c:pt idx="16071">
                  <c:v>41624</c:v>
                </c:pt>
                <c:pt idx="16072">
                  <c:v>41625</c:v>
                </c:pt>
                <c:pt idx="16073">
                  <c:v>41626</c:v>
                </c:pt>
                <c:pt idx="16074">
                  <c:v>41627</c:v>
                </c:pt>
                <c:pt idx="16075">
                  <c:v>41628</c:v>
                </c:pt>
                <c:pt idx="16076">
                  <c:v>41631</c:v>
                </c:pt>
                <c:pt idx="16077">
                  <c:v>41632</c:v>
                </c:pt>
                <c:pt idx="16078">
                  <c:v>41634</c:v>
                </c:pt>
                <c:pt idx="16079">
                  <c:v>41635</c:v>
                </c:pt>
                <c:pt idx="16080">
                  <c:v>41638</c:v>
                </c:pt>
                <c:pt idx="16081">
                  <c:v>41639</c:v>
                </c:pt>
                <c:pt idx="16082">
                  <c:v>41641</c:v>
                </c:pt>
                <c:pt idx="16083">
                  <c:v>41642</c:v>
                </c:pt>
                <c:pt idx="16084">
                  <c:v>41645</c:v>
                </c:pt>
                <c:pt idx="16085">
                  <c:v>41646</c:v>
                </c:pt>
                <c:pt idx="16086">
                  <c:v>41647</c:v>
                </c:pt>
                <c:pt idx="16087">
                  <c:v>41648</c:v>
                </c:pt>
                <c:pt idx="16088">
                  <c:v>41649</c:v>
                </c:pt>
                <c:pt idx="16089">
                  <c:v>41652</c:v>
                </c:pt>
                <c:pt idx="16090">
                  <c:v>41653</c:v>
                </c:pt>
                <c:pt idx="16091">
                  <c:v>41654</c:v>
                </c:pt>
                <c:pt idx="16092">
                  <c:v>41655</c:v>
                </c:pt>
                <c:pt idx="16093">
                  <c:v>41656</c:v>
                </c:pt>
                <c:pt idx="16094">
                  <c:v>41660</c:v>
                </c:pt>
                <c:pt idx="16095">
                  <c:v>41661</c:v>
                </c:pt>
                <c:pt idx="16096">
                  <c:v>41662</c:v>
                </c:pt>
                <c:pt idx="16097">
                  <c:v>41663</c:v>
                </c:pt>
                <c:pt idx="16098">
                  <c:v>41666</c:v>
                </c:pt>
                <c:pt idx="16099">
                  <c:v>41667</c:v>
                </c:pt>
                <c:pt idx="16100">
                  <c:v>41668</c:v>
                </c:pt>
                <c:pt idx="16101">
                  <c:v>41669</c:v>
                </c:pt>
                <c:pt idx="16102">
                  <c:v>41670</c:v>
                </c:pt>
                <c:pt idx="16103">
                  <c:v>41673</c:v>
                </c:pt>
                <c:pt idx="16104">
                  <c:v>41674</c:v>
                </c:pt>
                <c:pt idx="16105">
                  <c:v>41675</c:v>
                </c:pt>
                <c:pt idx="16106">
                  <c:v>41676</c:v>
                </c:pt>
                <c:pt idx="16107">
                  <c:v>41677</c:v>
                </c:pt>
                <c:pt idx="16108">
                  <c:v>41680</c:v>
                </c:pt>
                <c:pt idx="16109">
                  <c:v>41681</c:v>
                </c:pt>
                <c:pt idx="16110">
                  <c:v>41682</c:v>
                </c:pt>
                <c:pt idx="16111">
                  <c:v>41683</c:v>
                </c:pt>
                <c:pt idx="16112">
                  <c:v>41684</c:v>
                </c:pt>
                <c:pt idx="16113">
                  <c:v>41688</c:v>
                </c:pt>
                <c:pt idx="16114">
                  <c:v>41689</c:v>
                </c:pt>
                <c:pt idx="16115">
                  <c:v>41690</c:v>
                </c:pt>
                <c:pt idx="16116">
                  <c:v>41691</c:v>
                </c:pt>
                <c:pt idx="16117">
                  <c:v>41694</c:v>
                </c:pt>
                <c:pt idx="16118">
                  <c:v>41695</c:v>
                </c:pt>
                <c:pt idx="16119">
                  <c:v>41696</c:v>
                </c:pt>
                <c:pt idx="16120">
                  <c:v>41697</c:v>
                </c:pt>
                <c:pt idx="16121">
                  <c:v>41698</c:v>
                </c:pt>
                <c:pt idx="16122">
                  <c:v>41701</c:v>
                </c:pt>
                <c:pt idx="16123">
                  <c:v>41702</c:v>
                </c:pt>
                <c:pt idx="16124">
                  <c:v>41703</c:v>
                </c:pt>
                <c:pt idx="16125">
                  <c:v>41704</c:v>
                </c:pt>
                <c:pt idx="16126">
                  <c:v>41705</c:v>
                </c:pt>
                <c:pt idx="16127">
                  <c:v>41708</c:v>
                </c:pt>
                <c:pt idx="16128">
                  <c:v>41709</c:v>
                </c:pt>
                <c:pt idx="16129">
                  <c:v>41710</c:v>
                </c:pt>
                <c:pt idx="16130">
                  <c:v>41711</c:v>
                </c:pt>
                <c:pt idx="16131">
                  <c:v>41712</c:v>
                </c:pt>
                <c:pt idx="16132">
                  <c:v>41715</c:v>
                </c:pt>
                <c:pt idx="16133">
                  <c:v>41716</c:v>
                </c:pt>
                <c:pt idx="16134">
                  <c:v>41717</c:v>
                </c:pt>
                <c:pt idx="16135">
                  <c:v>41718</c:v>
                </c:pt>
                <c:pt idx="16136">
                  <c:v>41719</c:v>
                </c:pt>
                <c:pt idx="16137">
                  <c:v>41722</c:v>
                </c:pt>
                <c:pt idx="16138">
                  <c:v>41723</c:v>
                </c:pt>
                <c:pt idx="16139">
                  <c:v>41724</c:v>
                </c:pt>
                <c:pt idx="16140">
                  <c:v>41725</c:v>
                </c:pt>
                <c:pt idx="16141">
                  <c:v>41726</c:v>
                </c:pt>
                <c:pt idx="16142">
                  <c:v>41729</c:v>
                </c:pt>
                <c:pt idx="16143">
                  <c:v>41730</c:v>
                </c:pt>
                <c:pt idx="16144">
                  <c:v>41731</c:v>
                </c:pt>
                <c:pt idx="16145">
                  <c:v>41732</c:v>
                </c:pt>
                <c:pt idx="16146">
                  <c:v>41733</c:v>
                </c:pt>
                <c:pt idx="16147">
                  <c:v>41736</c:v>
                </c:pt>
                <c:pt idx="16148">
                  <c:v>41737</c:v>
                </c:pt>
                <c:pt idx="16149">
                  <c:v>41738</c:v>
                </c:pt>
                <c:pt idx="16150">
                  <c:v>41739</c:v>
                </c:pt>
                <c:pt idx="16151">
                  <c:v>41740</c:v>
                </c:pt>
                <c:pt idx="16152">
                  <c:v>41743</c:v>
                </c:pt>
                <c:pt idx="16153">
                  <c:v>41744</c:v>
                </c:pt>
                <c:pt idx="16154">
                  <c:v>41745</c:v>
                </c:pt>
                <c:pt idx="16155">
                  <c:v>41746</c:v>
                </c:pt>
                <c:pt idx="16156">
                  <c:v>41750</c:v>
                </c:pt>
                <c:pt idx="16157">
                  <c:v>41751</c:v>
                </c:pt>
                <c:pt idx="16158">
                  <c:v>41752</c:v>
                </c:pt>
                <c:pt idx="16159">
                  <c:v>41753</c:v>
                </c:pt>
                <c:pt idx="16160">
                  <c:v>41754</c:v>
                </c:pt>
                <c:pt idx="16161">
                  <c:v>41757</c:v>
                </c:pt>
                <c:pt idx="16162">
                  <c:v>41758</c:v>
                </c:pt>
                <c:pt idx="16163">
                  <c:v>41759</c:v>
                </c:pt>
                <c:pt idx="16164">
                  <c:v>41760</c:v>
                </c:pt>
                <c:pt idx="16165">
                  <c:v>41761</c:v>
                </c:pt>
                <c:pt idx="16166">
                  <c:v>41764</c:v>
                </c:pt>
                <c:pt idx="16167">
                  <c:v>41765</c:v>
                </c:pt>
                <c:pt idx="16168">
                  <c:v>41766</c:v>
                </c:pt>
                <c:pt idx="16169">
                  <c:v>41767</c:v>
                </c:pt>
                <c:pt idx="16170">
                  <c:v>41768</c:v>
                </c:pt>
                <c:pt idx="16171">
                  <c:v>41771</c:v>
                </c:pt>
                <c:pt idx="16172">
                  <c:v>41772</c:v>
                </c:pt>
                <c:pt idx="16173">
                  <c:v>41773</c:v>
                </c:pt>
                <c:pt idx="16174">
                  <c:v>41774</c:v>
                </c:pt>
                <c:pt idx="16175">
                  <c:v>41775</c:v>
                </c:pt>
                <c:pt idx="16176">
                  <c:v>41778</c:v>
                </c:pt>
                <c:pt idx="16177">
                  <c:v>41779</c:v>
                </c:pt>
                <c:pt idx="16178">
                  <c:v>41780</c:v>
                </c:pt>
                <c:pt idx="16179">
                  <c:v>41781</c:v>
                </c:pt>
                <c:pt idx="16180">
                  <c:v>41782</c:v>
                </c:pt>
                <c:pt idx="16181">
                  <c:v>41786</c:v>
                </c:pt>
                <c:pt idx="16182">
                  <c:v>41787</c:v>
                </c:pt>
                <c:pt idx="16183">
                  <c:v>41788</c:v>
                </c:pt>
                <c:pt idx="16184">
                  <c:v>41789</c:v>
                </c:pt>
                <c:pt idx="16185">
                  <c:v>41792</c:v>
                </c:pt>
                <c:pt idx="16186">
                  <c:v>41793</c:v>
                </c:pt>
                <c:pt idx="16187">
                  <c:v>41794</c:v>
                </c:pt>
                <c:pt idx="16188">
                  <c:v>41795</c:v>
                </c:pt>
                <c:pt idx="16189">
                  <c:v>41796</c:v>
                </c:pt>
                <c:pt idx="16190">
                  <c:v>41799</c:v>
                </c:pt>
                <c:pt idx="16191">
                  <c:v>41800</c:v>
                </c:pt>
                <c:pt idx="16192">
                  <c:v>41801</c:v>
                </c:pt>
                <c:pt idx="16193">
                  <c:v>41802</c:v>
                </c:pt>
                <c:pt idx="16194">
                  <c:v>41803</c:v>
                </c:pt>
                <c:pt idx="16195">
                  <c:v>41806</c:v>
                </c:pt>
                <c:pt idx="16196">
                  <c:v>41807</c:v>
                </c:pt>
                <c:pt idx="16197">
                  <c:v>41808</c:v>
                </c:pt>
                <c:pt idx="16198">
                  <c:v>41809</c:v>
                </c:pt>
                <c:pt idx="16199">
                  <c:v>41810</c:v>
                </c:pt>
                <c:pt idx="16200">
                  <c:v>41813</c:v>
                </c:pt>
                <c:pt idx="16201">
                  <c:v>41814</c:v>
                </c:pt>
                <c:pt idx="16202">
                  <c:v>41815</c:v>
                </c:pt>
                <c:pt idx="16203">
                  <c:v>41816</c:v>
                </c:pt>
                <c:pt idx="16204">
                  <c:v>41817</c:v>
                </c:pt>
                <c:pt idx="16205">
                  <c:v>41820</c:v>
                </c:pt>
                <c:pt idx="16206">
                  <c:v>41821</c:v>
                </c:pt>
                <c:pt idx="16207">
                  <c:v>41822</c:v>
                </c:pt>
                <c:pt idx="16208">
                  <c:v>41823</c:v>
                </c:pt>
                <c:pt idx="16209">
                  <c:v>41827</c:v>
                </c:pt>
                <c:pt idx="16210">
                  <c:v>41828</c:v>
                </c:pt>
                <c:pt idx="16211">
                  <c:v>41829</c:v>
                </c:pt>
                <c:pt idx="16212">
                  <c:v>41830</c:v>
                </c:pt>
                <c:pt idx="16213">
                  <c:v>41831</c:v>
                </c:pt>
                <c:pt idx="16214">
                  <c:v>41834</c:v>
                </c:pt>
                <c:pt idx="16215">
                  <c:v>41835</c:v>
                </c:pt>
                <c:pt idx="16216">
                  <c:v>41836</c:v>
                </c:pt>
                <c:pt idx="16217">
                  <c:v>41837</c:v>
                </c:pt>
                <c:pt idx="16218">
                  <c:v>41838</c:v>
                </c:pt>
                <c:pt idx="16219">
                  <c:v>41841</c:v>
                </c:pt>
                <c:pt idx="16220">
                  <c:v>41842</c:v>
                </c:pt>
                <c:pt idx="16221">
                  <c:v>41843</c:v>
                </c:pt>
                <c:pt idx="16222">
                  <c:v>41844</c:v>
                </c:pt>
                <c:pt idx="16223">
                  <c:v>41845</c:v>
                </c:pt>
                <c:pt idx="16224">
                  <c:v>41848</c:v>
                </c:pt>
                <c:pt idx="16225">
                  <c:v>41849</c:v>
                </c:pt>
                <c:pt idx="16226">
                  <c:v>41850</c:v>
                </c:pt>
                <c:pt idx="16227">
                  <c:v>41851</c:v>
                </c:pt>
                <c:pt idx="16228">
                  <c:v>41852</c:v>
                </c:pt>
                <c:pt idx="16229">
                  <c:v>41855</c:v>
                </c:pt>
                <c:pt idx="16230">
                  <c:v>41856</c:v>
                </c:pt>
                <c:pt idx="16231">
                  <c:v>41857</c:v>
                </c:pt>
                <c:pt idx="16232">
                  <c:v>41858</c:v>
                </c:pt>
                <c:pt idx="16233">
                  <c:v>41859</c:v>
                </c:pt>
                <c:pt idx="16234">
                  <c:v>41862</c:v>
                </c:pt>
                <c:pt idx="16235">
                  <c:v>41863</c:v>
                </c:pt>
                <c:pt idx="16236">
                  <c:v>41864</c:v>
                </c:pt>
                <c:pt idx="16237">
                  <c:v>41865</c:v>
                </c:pt>
                <c:pt idx="16238">
                  <c:v>41866</c:v>
                </c:pt>
                <c:pt idx="16239">
                  <c:v>41869</c:v>
                </c:pt>
                <c:pt idx="16240">
                  <c:v>41870</c:v>
                </c:pt>
                <c:pt idx="16241">
                  <c:v>41871</c:v>
                </c:pt>
                <c:pt idx="16242">
                  <c:v>41872</c:v>
                </c:pt>
                <c:pt idx="16243">
                  <c:v>41873</c:v>
                </c:pt>
                <c:pt idx="16244">
                  <c:v>41876</c:v>
                </c:pt>
                <c:pt idx="16245">
                  <c:v>41877</c:v>
                </c:pt>
                <c:pt idx="16246">
                  <c:v>41878</c:v>
                </c:pt>
                <c:pt idx="16247">
                  <c:v>41879</c:v>
                </c:pt>
                <c:pt idx="16248">
                  <c:v>41880</c:v>
                </c:pt>
                <c:pt idx="16249">
                  <c:v>41884</c:v>
                </c:pt>
                <c:pt idx="16250">
                  <c:v>41885</c:v>
                </c:pt>
                <c:pt idx="16251">
                  <c:v>41886</c:v>
                </c:pt>
                <c:pt idx="16252">
                  <c:v>41887</c:v>
                </c:pt>
                <c:pt idx="16253">
                  <c:v>41890</c:v>
                </c:pt>
                <c:pt idx="16254">
                  <c:v>41891</c:v>
                </c:pt>
                <c:pt idx="16255">
                  <c:v>41892</c:v>
                </c:pt>
                <c:pt idx="16256">
                  <c:v>41893</c:v>
                </c:pt>
                <c:pt idx="16257">
                  <c:v>41894</c:v>
                </c:pt>
                <c:pt idx="16258">
                  <c:v>41897</c:v>
                </c:pt>
                <c:pt idx="16259">
                  <c:v>41898</c:v>
                </c:pt>
                <c:pt idx="16260">
                  <c:v>41899</c:v>
                </c:pt>
                <c:pt idx="16261">
                  <c:v>41900</c:v>
                </c:pt>
                <c:pt idx="16262">
                  <c:v>41901</c:v>
                </c:pt>
                <c:pt idx="16263">
                  <c:v>41904</c:v>
                </c:pt>
                <c:pt idx="16264">
                  <c:v>41905</c:v>
                </c:pt>
                <c:pt idx="16265">
                  <c:v>41906</c:v>
                </c:pt>
                <c:pt idx="16266">
                  <c:v>41907</c:v>
                </c:pt>
                <c:pt idx="16267">
                  <c:v>41908</c:v>
                </c:pt>
                <c:pt idx="16268">
                  <c:v>41911</c:v>
                </c:pt>
                <c:pt idx="16269">
                  <c:v>41912</c:v>
                </c:pt>
                <c:pt idx="16270">
                  <c:v>41913</c:v>
                </c:pt>
                <c:pt idx="16271">
                  <c:v>41914</c:v>
                </c:pt>
                <c:pt idx="16272">
                  <c:v>41915</c:v>
                </c:pt>
                <c:pt idx="16273">
                  <c:v>41918</c:v>
                </c:pt>
                <c:pt idx="16274">
                  <c:v>41919</c:v>
                </c:pt>
                <c:pt idx="16275">
                  <c:v>41920</c:v>
                </c:pt>
                <c:pt idx="16276">
                  <c:v>41921</c:v>
                </c:pt>
                <c:pt idx="16277">
                  <c:v>41922</c:v>
                </c:pt>
                <c:pt idx="16278">
                  <c:v>41925</c:v>
                </c:pt>
                <c:pt idx="16279">
                  <c:v>41926</c:v>
                </c:pt>
                <c:pt idx="16280">
                  <c:v>41927</c:v>
                </c:pt>
                <c:pt idx="16281">
                  <c:v>41928</c:v>
                </c:pt>
                <c:pt idx="16282">
                  <c:v>41929</c:v>
                </c:pt>
                <c:pt idx="16283">
                  <c:v>41932</c:v>
                </c:pt>
                <c:pt idx="16284">
                  <c:v>41933</c:v>
                </c:pt>
                <c:pt idx="16285">
                  <c:v>41934</c:v>
                </c:pt>
                <c:pt idx="16286">
                  <c:v>41935</c:v>
                </c:pt>
                <c:pt idx="16287">
                  <c:v>41936</c:v>
                </c:pt>
                <c:pt idx="16288">
                  <c:v>41939</c:v>
                </c:pt>
                <c:pt idx="16289">
                  <c:v>41940</c:v>
                </c:pt>
                <c:pt idx="16290">
                  <c:v>41941</c:v>
                </c:pt>
                <c:pt idx="16291">
                  <c:v>41942</c:v>
                </c:pt>
                <c:pt idx="16292">
                  <c:v>41943</c:v>
                </c:pt>
                <c:pt idx="16293">
                  <c:v>41946</c:v>
                </c:pt>
                <c:pt idx="16294">
                  <c:v>41947</c:v>
                </c:pt>
                <c:pt idx="16295">
                  <c:v>41948</c:v>
                </c:pt>
                <c:pt idx="16296">
                  <c:v>41949</c:v>
                </c:pt>
                <c:pt idx="16297">
                  <c:v>41950</c:v>
                </c:pt>
                <c:pt idx="16298">
                  <c:v>41953</c:v>
                </c:pt>
                <c:pt idx="16299">
                  <c:v>41954</c:v>
                </c:pt>
                <c:pt idx="16300">
                  <c:v>41955</c:v>
                </c:pt>
                <c:pt idx="16301">
                  <c:v>41956</c:v>
                </c:pt>
                <c:pt idx="16302">
                  <c:v>41957</c:v>
                </c:pt>
                <c:pt idx="16303">
                  <c:v>41960</c:v>
                </c:pt>
                <c:pt idx="16304">
                  <c:v>41961</c:v>
                </c:pt>
                <c:pt idx="16305">
                  <c:v>41962</c:v>
                </c:pt>
                <c:pt idx="16306">
                  <c:v>41963</c:v>
                </c:pt>
                <c:pt idx="16307">
                  <c:v>41964</c:v>
                </c:pt>
                <c:pt idx="16308">
                  <c:v>41967</c:v>
                </c:pt>
                <c:pt idx="16309">
                  <c:v>41968</c:v>
                </c:pt>
                <c:pt idx="16310">
                  <c:v>41969</c:v>
                </c:pt>
                <c:pt idx="16311">
                  <c:v>41971</c:v>
                </c:pt>
                <c:pt idx="16312">
                  <c:v>41974</c:v>
                </c:pt>
                <c:pt idx="16313">
                  <c:v>41975</c:v>
                </c:pt>
                <c:pt idx="16314">
                  <c:v>41976</c:v>
                </c:pt>
                <c:pt idx="16315">
                  <c:v>41977</c:v>
                </c:pt>
                <c:pt idx="16316">
                  <c:v>41978</c:v>
                </c:pt>
                <c:pt idx="16317">
                  <c:v>41981</c:v>
                </c:pt>
                <c:pt idx="16318">
                  <c:v>41982</c:v>
                </c:pt>
                <c:pt idx="16319">
                  <c:v>41983</c:v>
                </c:pt>
                <c:pt idx="16320">
                  <c:v>41984</c:v>
                </c:pt>
                <c:pt idx="16321">
                  <c:v>41985</c:v>
                </c:pt>
                <c:pt idx="16322">
                  <c:v>41988</c:v>
                </c:pt>
                <c:pt idx="16323">
                  <c:v>41989</c:v>
                </c:pt>
                <c:pt idx="16324">
                  <c:v>41990</c:v>
                </c:pt>
                <c:pt idx="16325">
                  <c:v>41991</c:v>
                </c:pt>
                <c:pt idx="16326">
                  <c:v>41992</c:v>
                </c:pt>
                <c:pt idx="16327">
                  <c:v>41995</c:v>
                </c:pt>
                <c:pt idx="16328">
                  <c:v>41996</c:v>
                </c:pt>
                <c:pt idx="16329">
                  <c:v>41997</c:v>
                </c:pt>
                <c:pt idx="16330">
                  <c:v>41999</c:v>
                </c:pt>
                <c:pt idx="16331">
                  <c:v>42002</c:v>
                </c:pt>
                <c:pt idx="16332">
                  <c:v>42003</c:v>
                </c:pt>
                <c:pt idx="16333">
                  <c:v>42004</c:v>
                </c:pt>
                <c:pt idx="16334">
                  <c:v>42006</c:v>
                </c:pt>
                <c:pt idx="16335">
                  <c:v>42009</c:v>
                </c:pt>
                <c:pt idx="16336">
                  <c:v>42010</c:v>
                </c:pt>
                <c:pt idx="16337">
                  <c:v>42011</c:v>
                </c:pt>
                <c:pt idx="16338">
                  <c:v>42012</c:v>
                </c:pt>
                <c:pt idx="16339">
                  <c:v>42013</c:v>
                </c:pt>
                <c:pt idx="16340">
                  <c:v>42016</c:v>
                </c:pt>
                <c:pt idx="16341">
                  <c:v>42017</c:v>
                </c:pt>
                <c:pt idx="16342">
                  <c:v>42018</c:v>
                </c:pt>
                <c:pt idx="16343">
                  <c:v>42019</c:v>
                </c:pt>
                <c:pt idx="16344">
                  <c:v>42020</c:v>
                </c:pt>
                <c:pt idx="16345">
                  <c:v>42024</c:v>
                </c:pt>
                <c:pt idx="16346">
                  <c:v>42025</c:v>
                </c:pt>
                <c:pt idx="16347">
                  <c:v>42026</c:v>
                </c:pt>
                <c:pt idx="16348">
                  <c:v>42027</c:v>
                </c:pt>
                <c:pt idx="16349">
                  <c:v>42030</c:v>
                </c:pt>
                <c:pt idx="16350">
                  <c:v>42031</c:v>
                </c:pt>
                <c:pt idx="16351">
                  <c:v>42032</c:v>
                </c:pt>
                <c:pt idx="16352">
                  <c:v>42033</c:v>
                </c:pt>
                <c:pt idx="16353">
                  <c:v>42034</c:v>
                </c:pt>
                <c:pt idx="16354">
                  <c:v>42037</c:v>
                </c:pt>
                <c:pt idx="16355">
                  <c:v>42038</c:v>
                </c:pt>
                <c:pt idx="16356">
                  <c:v>42039</c:v>
                </c:pt>
                <c:pt idx="16357">
                  <c:v>42040</c:v>
                </c:pt>
                <c:pt idx="16358">
                  <c:v>42041</c:v>
                </c:pt>
                <c:pt idx="16359">
                  <c:v>42044</c:v>
                </c:pt>
                <c:pt idx="16360">
                  <c:v>42045</c:v>
                </c:pt>
                <c:pt idx="16361">
                  <c:v>42046</c:v>
                </c:pt>
                <c:pt idx="16362">
                  <c:v>42047</c:v>
                </c:pt>
                <c:pt idx="16363">
                  <c:v>42048</c:v>
                </c:pt>
                <c:pt idx="16364">
                  <c:v>42052</c:v>
                </c:pt>
                <c:pt idx="16365">
                  <c:v>42053</c:v>
                </c:pt>
                <c:pt idx="16366">
                  <c:v>42054</c:v>
                </c:pt>
                <c:pt idx="16367">
                  <c:v>42055</c:v>
                </c:pt>
                <c:pt idx="16368">
                  <c:v>42058</c:v>
                </c:pt>
                <c:pt idx="16369">
                  <c:v>42059</c:v>
                </c:pt>
                <c:pt idx="16370">
                  <c:v>42060</c:v>
                </c:pt>
                <c:pt idx="16371">
                  <c:v>42061</c:v>
                </c:pt>
                <c:pt idx="16372">
                  <c:v>42062</c:v>
                </c:pt>
                <c:pt idx="16373">
                  <c:v>42065</c:v>
                </c:pt>
                <c:pt idx="16374">
                  <c:v>42066</c:v>
                </c:pt>
                <c:pt idx="16375">
                  <c:v>42067</c:v>
                </c:pt>
                <c:pt idx="16376">
                  <c:v>42068</c:v>
                </c:pt>
                <c:pt idx="16377">
                  <c:v>42069</c:v>
                </c:pt>
                <c:pt idx="16378">
                  <c:v>42072</c:v>
                </c:pt>
                <c:pt idx="16379">
                  <c:v>42073</c:v>
                </c:pt>
                <c:pt idx="16380">
                  <c:v>42074</c:v>
                </c:pt>
                <c:pt idx="16381">
                  <c:v>42075</c:v>
                </c:pt>
                <c:pt idx="16382">
                  <c:v>42076</c:v>
                </c:pt>
                <c:pt idx="16383">
                  <c:v>42079</c:v>
                </c:pt>
                <c:pt idx="16384">
                  <c:v>42080</c:v>
                </c:pt>
                <c:pt idx="16385">
                  <c:v>42081</c:v>
                </c:pt>
                <c:pt idx="16386">
                  <c:v>42082</c:v>
                </c:pt>
                <c:pt idx="16387">
                  <c:v>42083</c:v>
                </c:pt>
                <c:pt idx="16388">
                  <c:v>42086</c:v>
                </c:pt>
                <c:pt idx="16389">
                  <c:v>42087</c:v>
                </c:pt>
                <c:pt idx="16390">
                  <c:v>42088</c:v>
                </c:pt>
                <c:pt idx="16391">
                  <c:v>42089</c:v>
                </c:pt>
                <c:pt idx="16392">
                  <c:v>42090</c:v>
                </c:pt>
                <c:pt idx="16393">
                  <c:v>42093</c:v>
                </c:pt>
                <c:pt idx="16394">
                  <c:v>42094</c:v>
                </c:pt>
                <c:pt idx="16395">
                  <c:v>42095</c:v>
                </c:pt>
                <c:pt idx="16396">
                  <c:v>42096</c:v>
                </c:pt>
                <c:pt idx="16397">
                  <c:v>42100</c:v>
                </c:pt>
                <c:pt idx="16398">
                  <c:v>42101</c:v>
                </c:pt>
                <c:pt idx="16399">
                  <c:v>42102</c:v>
                </c:pt>
                <c:pt idx="16400">
                  <c:v>42103</c:v>
                </c:pt>
                <c:pt idx="16401">
                  <c:v>42104</c:v>
                </c:pt>
                <c:pt idx="16402">
                  <c:v>42107</c:v>
                </c:pt>
                <c:pt idx="16403">
                  <c:v>42108</c:v>
                </c:pt>
                <c:pt idx="16404">
                  <c:v>42109</c:v>
                </c:pt>
                <c:pt idx="16405">
                  <c:v>42110</c:v>
                </c:pt>
                <c:pt idx="16406">
                  <c:v>42111</c:v>
                </c:pt>
                <c:pt idx="16407">
                  <c:v>42114</c:v>
                </c:pt>
                <c:pt idx="16408">
                  <c:v>42115</c:v>
                </c:pt>
                <c:pt idx="16409">
                  <c:v>42116</c:v>
                </c:pt>
                <c:pt idx="16410">
                  <c:v>42117</c:v>
                </c:pt>
                <c:pt idx="16411">
                  <c:v>42118</c:v>
                </c:pt>
                <c:pt idx="16412">
                  <c:v>42121</c:v>
                </c:pt>
                <c:pt idx="16413">
                  <c:v>42122</c:v>
                </c:pt>
                <c:pt idx="16414">
                  <c:v>42123</c:v>
                </c:pt>
                <c:pt idx="16415">
                  <c:v>42124</c:v>
                </c:pt>
                <c:pt idx="16416">
                  <c:v>42125</c:v>
                </c:pt>
                <c:pt idx="16417">
                  <c:v>42128</c:v>
                </c:pt>
                <c:pt idx="16418">
                  <c:v>42129</c:v>
                </c:pt>
                <c:pt idx="16419">
                  <c:v>42130</c:v>
                </c:pt>
                <c:pt idx="16420">
                  <c:v>42131</c:v>
                </c:pt>
                <c:pt idx="16421">
                  <c:v>42132</c:v>
                </c:pt>
                <c:pt idx="16422">
                  <c:v>42135</c:v>
                </c:pt>
                <c:pt idx="16423">
                  <c:v>42136</c:v>
                </c:pt>
                <c:pt idx="16424">
                  <c:v>42137</c:v>
                </c:pt>
                <c:pt idx="16425">
                  <c:v>42138</c:v>
                </c:pt>
                <c:pt idx="16426">
                  <c:v>42139</c:v>
                </c:pt>
                <c:pt idx="16427">
                  <c:v>42142</c:v>
                </c:pt>
                <c:pt idx="16428">
                  <c:v>42143</c:v>
                </c:pt>
                <c:pt idx="16429">
                  <c:v>42144</c:v>
                </c:pt>
                <c:pt idx="16430">
                  <c:v>42145</c:v>
                </c:pt>
                <c:pt idx="16431">
                  <c:v>42146</c:v>
                </c:pt>
                <c:pt idx="16432">
                  <c:v>42150</c:v>
                </c:pt>
                <c:pt idx="16433">
                  <c:v>42151</c:v>
                </c:pt>
                <c:pt idx="16434">
                  <c:v>42152</c:v>
                </c:pt>
                <c:pt idx="16435">
                  <c:v>42153</c:v>
                </c:pt>
                <c:pt idx="16436">
                  <c:v>42156</c:v>
                </c:pt>
                <c:pt idx="16437">
                  <c:v>42157</c:v>
                </c:pt>
                <c:pt idx="16438">
                  <c:v>42158</c:v>
                </c:pt>
                <c:pt idx="16439">
                  <c:v>42159</c:v>
                </c:pt>
                <c:pt idx="16440">
                  <c:v>42160</c:v>
                </c:pt>
                <c:pt idx="16441">
                  <c:v>42163</c:v>
                </c:pt>
                <c:pt idx="16442">
                  <c:v>42164</c:v>
                </c:pt>
                <c:pt idx="16443">
                  <c:v>42165</c:v>
                </c:pt>
                <c:pt idx="16444">
                  <c:v>42166</c:v>
                </c:pt>
                <c:pt idx="16445">
                  <c:v>42167</c:v>
                </c:pt>
                <c:pt idx="16446">
                  <c:v>42170</c:v>
                </c:pt>
                <c:pt idx="16447">
                  <c:v>42171</c:v>
                </c:pt>
                <c:pt idx="16448">
                  <c:v>42172</c:v>
                </c:pt>
                <c:pt idx="16449">
                  <c:v>42173</c:v>
                </c:pt>
                <c:pt idx="16450">
                  <c:v>42174</c:v>
                </c:pt>
                <c:pt idx="16451">
                  <c:v>42177</c:v>
                </c:pt>
                <c:pt idx="16452">
                  <c:v>42178</c:v>
                </c:pt>
                <c:pt idx="16453">
                  <c:v>42179</c:v>
                </c:pt>
                <c:pt idx="16454">
                  <c:v>42180</c:v>
                </c:pt>
                <c:pt idx="16455">
                  <c:v>42181</c:v>
                </c:pt>
                <c:pt idx="16456">
                  <c:v>42184</c:v>
                </c:pt>
                <c:pt idx="16457">
                  <c:v>42185</c:v>
                </c:pt>
                <c:pt idx="16458">
                  <c:v>42186</c:v>
                </c:pt>
                <c:pt idx="16459">
                  <c:v>42187</c:v>
                </c:pt>
                <c:pt idx="16460">
                  <c:v>42191</c:v>
                </c:pt>
                <c:pt idx="16461">
                  <c:v>42192</c:v>
                </c:pt>
                <c:pt idx="16462">
                  <c:v>42193</c:v>
                </c:pt>
                <c:pt idx="16463">
                  <c:v>42194</c:v>
                </c:pt>
                <c:pt idx="16464">
                  <c:v>42195</c:v>
                </c:pt>
                <c:pt idx="16465">
                  <c:v>42198</c:v>
                </c:pt>
                <c:pt idx="16466">
                  <c:v>42199</c:v>
                </c:pt>
                <c:pt idx="16467">
                  <c:v>42200</c:v>
                </c:pt>
                <c:pt idx="16468">
                  <c:v>42201</c:v>
                </c:pt>
                <c:pt idx="16469">
                  <c:v>42202</c:v>
                </c:pt>
                <c:pt idx="16470">
                  <c:v>42205</c:v>
                </c:pt>
                <c:pt idx="16471">
                  <c:v>42206</c:v>
                </c:pt>
                <c:pt idx="16472">
                  <c:v>42207</c:v>
                </c:pt>
                <c:pt idx="16473">
                  <c:v>42208</c:v>
                </c:pt>
                <c:pt idx="16474">
                  <c:v>42209</c:v>
                </c:pt>
                <c:pt idx="16475">
                  <c:v>42212</c:v>
                </c:pt>
                <c:pt idx="16476">
                  <c:v>42213</c:v>
                </c:pt>
                <c:pt idx="16477">
                  <c:v>42214</c:v>
                </c:pt>
                <c:pt idx="16478">
                  <c:v>42215</c:v>
                </c:pt>
                <c:pt idx="16479">
                  <c:v>42216</c:v>
                </c:pt>
                <c:pt idx="16480">
                  <c:v>42219</c:v>
                </c:pt>
                <c:pt idx="16481">
                  <c:v>42220</c:v>
                </c:pt>
                <c:pt idx="16482">
                  <c:v>42221</c:v>
                </c:pt>
                <c:pt idx="16483">
                  <c:v>42222</c:v>
                </c:pt>
                <c:pt idx="16484">
                  <c:v>42223</c:v>
                </c:pt>
                <c:pt idx="16485">
                  <c:v>42226</c:v>
                </c:pt>
                <c:pt idx="16486">
                  <c:v>42227</c:v>
                </c:pt>
                <c:pt idx="16487">
                  <c:v>42228</c:v>
                </c:pt>
                <c:pt idx="16488">
                  <c:v>42229</c:v>
                </c:pt>
                <c:pt idx="16489">
                  <c:v>42230</c:v>
                </c:pt>
                <c:pt idx="16490">
                  <c:v>42233</c:v>
                </c:pt>
                <c:pt idx="16491">
                  <c:v>42234</c:v>
                </c:pt>
                <c:pt idx="16492">
                  <c:v>42235</c:v>
                </c:pt>
                <c:pt idx="16493">
                  <c:v>42236</c:v>
                </c:pt>
                <c:pt idx="16494">
                  <c:v>42237</c:v>
                </c:pt>
                <c:pt idx="16495">
                  <c:v>42240</c:v>
                </c:pt>
                <c:pt idx="16496">
                  <c:v>42241</c:v>
                </c:pt>
                <c:pt idx="16497">
                  <c:v>42242</c:v>
                </c:pt>
                <c:pt idx="16498">
                  <c:v>42243</c:v>
                </c:pt>
                <c:pt idx="16499">
                  <c:v>42244</c:v>
                </c:pt>
                <c:pt idx="16500">
                  <c:v>42247</c:v>
                </c:pt>
                <c:pt idx="16501">
                  <c:v>42248</c:v>
                </c:pt>
                <c:pt idx="16502">
                  <c:v>42249</c:v>
                </c:pt>
                <c:pt idx="16503">
                  <c:v>42250</c:v>
                </c:pt>
                <c:pt idx="16504">
                  <c:v>42251</c:v>
                </c:pt>
                <c:pt idx="16505">
                  <c:v>42255</c:v>
                </c:pt>
                <c:pt idx="16506">
                  <c:v>42256</c:v>
                </c:pt>
                <c:pt idx="16507">
                  <c:v>42257</c:v>
                </c:pt>
                <c:pt idx="16508">
                  <c:v>42258</c:v>
                </c:pt>
                <c:pt idx="16509">
                  <c:v>42261</c:v>
                </c:pt>
                <c:pt idx="16510">
                  <c:v>42262</c:v>
                </c:pt>
                <c:pt idx="16511">
                  <c:v>42263</c:v>
                </c:pt>
                <c:pt idx="16512">
                  <c:v>42264</c:v>
                </c:pt>
                <c:pt idx="16513">
                  <c:v>42265</c:v>
                </c:pt>
                <c:pt idx="16514">
                  <c:v>42268</c:v>
                </c:pt>
                <c:pt idx="16515">
                  <c:v>42269</c:v>
                </c:pt>
                <c:pt idx="16516">
                  <c:v>42270</c:v>
                </c:pt>
                <c:pt idx="16517">
                  <c:v>42271</c:v>
                </c:pt>
                <c:pt idx="16518">
                  <c:v>42272</c:v>
                </c:pt>
                <c:pt idx="16519">
                  <c:v>42275</c:v>
                </c:pt>
                <c:pt idx="16520">
                  <c:v>42276</c:v>
                </c:pt>
                <c:pt idx="16521">
                  <c:v>42277</c:v>
                </c:pt>
                <c:pt idx="16522">
                  <c:v>42278</c:v>
                </c:pt>
                <c:pt idx="16523">
                  <c:v>42279</c:v>
                </c:pt>
                <c:pt idx="16524">
                  <c:v>42282</c:v>
                </c:pt>
                <c:pt idx="16525">
                  <c:v>42283</c:v>
                </c:pt>
                <c:pt idx="16526">
                  <c:v>42284</c:v>
                </c:pt>
                <c:pt idx="16527">
                  <c:v>42285</c:v>
                </c:pt>
                <c:pt idx="16528">
                  <c:v>42286</c:v>
                </c:pt>
                <c:pt idx="16529">
                  <c:v>42289</c:v>
                </c:pt>
                <c:pt idx="16530">
                  <c:v>42290</c:v>
                </c:pt>
                <c:pt idx="16531">
                  <c:v>42291</c:v>
                </c:pt>
                <c:pt idx="16532">
                  <c:v>42292</c:v>
                </c:pt>
                <c:pt idx="16533">
                  <c:v>42293</c:v>
                </c:pt>
                <c:pt idx="16534">
                  <c:v>42296</c:v>
                </c:pt>
                <c:pt idx="16535">
                  <c:v>42297</c:v>
                </c:pt>
                <c:pt idx="16536">
                  <c:v>42298</c:v>
                </c:pt>
                <c:pt idx="16537">
                  <c:v>42299</c:v>
                </c:pt>
                <c:pt idx="16538">
                  <c:v>42300</c:v>
                </c:pt>
                <c:pt idx="16539">
                  <c:v>42303</c:v>
                </c:pt>
                <c:pt idx="16540">
                  <c:v>42304</c:v>
                </c:pt>
                <c:pt idx="16541">
                  <c:v>42305</c:v>
                </c:pt>
                <c:pt idx="16542">
                  <c:v>42306</c:v>
                </c:pt>
                <c:pt idx="16543">
                  <c:v>42307</c:v>
                </c:pt>
                <c:pt idx="16544">
                  <c:v>42310</c:v>
                </c:pt>
                <c:pt idx="16545">
                  <c:v>42311</c:v>
                </c:pt>
                <c:pt idx="16546">
                  <c:v>42312</c:v>
                </c:pt>
                <c:pt idx="16547">
                  <c:v>42313</c:v>
                </c:pt>
                <c:pt idx="16548">
                  <c:v>42314</c:v>
                </c:pt>
                <c:pt idx="16549">
                  <c:v>42317</c:v>
                </c:pt>
                <c:pt idx="16550">
                  <c:v>42318</c:v>
                </c:pt>
                <c:pt idx="16551">
                  <c:v>42319</c:v>
                </c:pt>
                <c:pt idx="16552">
                  <c:v>42320</c:v>
                </c:pt>
                <c:pt idx="16553">
                  <c:v>42321</c:v>
                </c:pt>
                <c:pt idx="16554">
                  <c:v>42324</c:v>
                </c:pt>
                <c:pt idx="16555">
                  <c:v>42325</c:v>
                </c:pt>
                <c:pt idx="16556">
                  <c:v>42326</c:v>
                </c:pt>
                <c:pt idx="16557">
                  <c:v>42327</c:v>
                </c:pt>
                <c:pt idx="16558">
                  <c:v>42328</c:v>
                </c:pt>
                <c:pt idx="16559">
                  <c:v>42331</c:v>
                </c:pt>
                <c:pt idx="16560">
                  <c:v>42332</c:v>
                </c:pt>
                <c:pt idx="16561">
                  <c:v>42333</c:v>
                </c:pt>
                <c:pt idx="16562">
                  <c:v>42335</c:v>
                </c:pt>
                <c:pt idx="16563">
                  <c:v>42338</c:v>
                </c:pt>
                <c:pt idx="16564">
                  <c:v>42339</c:v>
                </c:pt>
                <c:pt idx="16565">
                  <c:v>42340</c:v>
                </c:pt>
                <c:pt idx="16566">
                  <c:v>42341</c:v>
                </c:pt>
                <c:pt idx="16567">
                  <c:v>42342</c:v>
                </c:pt>
                <c:pt idx="16568">
                  <c:v>42345</c:v>
                </c:pt>
                <c:pt idx="16569">
                  <c:v>42346</c:v>
                </c:pt>
                <c:pt idx="16570">
                  <c:v>42347</c:v>
                </c:pt>
                <c:pt idx="16571">
                  <c:v>42348</c:v>
                </c:pt>
                <c:pt idx="16572">
                  <c:v>42349</c:v>
                </c:pt>
                <c:pt idx="16573">
                  <c:v>42352</c:v>
                </c:pt>
                <c:pt idx="16574">
                  <c:v>42353</c:v>
                </c:pt>
                <c:pt idx="16575">
                  <c:v>42354</c:v>
                </c:pt>
                <c:pt idx="16576">
                  <c:v>42355</c:v>
                </c:pt>
                <c:pt idx="16577">
                  <c:v>42356</c:v>
                </c:pt>
                <c:pt idx="16578">
                  <c:v>42359</c:v>
                </c:pt>
                <c:pt idx="16579">
                  <c:v>42360</c:v>
                </c:pt>
                <c:pt idx="16580">
                  <c:v>42361</c:v>
                </c:pt>
                <c:pt idx="16581">
                  <c:v>42362</c:v>
                </c:pt>
                <c:pt idx="16582">
                  <c:v>42366</c:v>
                </c:pt>
                <c:pt idx="16583">
                  <c:v>42367</c:v>
                </c:pt>
                <c:pt idx="16584">
                  <c:v>42368</c:v>
                </c:pt>
                <c:pt idx="16585">
                  <c:v>42369</c:v>
                </c:pt>
                <c:pt idx="16586">
                  <c:v>42373</c:v>
                </c:pt>
                <c:pt idx="16587">
                  <c:v>42374</c:v>
                </c:pt>
                <c:pt idx="16588">
                  <c:v>42375</c:v>
                </c:pt>
                <c:pt idx="16589">
                  <c:v>42376</c:v>
                </c:pt>
                <c:pt idx="16590">
                  <c:v>42377</c:v>
                </c:pt>
                <c:pt idx="16591">
                  <c:v>42380</c:v>
                </c:pt>
                <c:pt idx="16592">
                  <c:v>42381</c:v>
                </c:pt>
                <c:pt idx="16593">
                  <c:v>42382</c:v>
                </c:pt>
                <c:pt idx="16594">
                  <c:v>42383</c:v>
                </c:pt>
                <c:pt idx="16595">
                  <c:v>42384</c:v>
                </c:pt>
                <c:pt idx="16596">
                  <c:v>42388</c:v>
                </c:pt>
                <c:pt idx="16597">
                  <c:v>42389</c:v>
                </c:pt>
                <c:pt idx="16598">
                  <c:v>42390</c:v>
                </c:pt>
                <c:pt idx="16599">
                  <c:v>42391</c:v>
                </c:pt>
                <c:pt idx="16600">
                  <c:v>42394</c:v>
                </c:pt>
                <c:pt idx="16601">
                  <c:v>42395</c:v>
                </c:pt>
                <c:pt idx="16602">
                  <c:v>42396</c:v>
                </c:pt>
                <c:pt idx="16603">
                  <c:v>42397</c:v>
                </c:pt>
                <c:pt idx="16604">
                  <c:v>42398</c:v>
                </c:pt>
                <c:pt idx="16605">
                  <c:v>42401</c:v>
                </c:pt>
                <c:pt idx="16606">
                  <c:v>42402</c:v>
                </c:pt>
                <c:pt idx="16607">
                  <c:v>42403</c:v>
                </c:pt>
                <c:pt idx="16608">
                  <c:v>42404</c:v>
                </c:pt>
                <c:pt idx="16609">
                  <c:v>42405</c:v>
                </c:pt>
                <c:pt idx="16610">
                  <c:v>42408</c:v>
                </c:pt>
                <c:pt idx="16611">
                  <c:v>42409</c:v>
                </c:pt>
                <c:pt idx="16612">
                  <c:v>42410</c:v>
                </c:pt>
                <c:pt idx="16613">
                  <c:v>42411</c:v>
                </c:pt>
                <c:pt idx="16614">
                  <c:v>42412</c:v>
                </c:pt>
                <c:pt idx="16615">
                  <c:v>42416</c:v>
                </c:pt>
                <c:pt idx="16616">
                  <c:v>42417</c:v>
                </c:pt>
                <c:pt idx="16617">
                  <c:v>42418</c:v>
                </c:pt>
                <c:pt idx="16618">
                  <c:v>42419</c:v>
                </c:pt>
                <c:pt idx="16619">
                  <c:v>42422</c:v>
                </c:pt>
                <c:pt idx="16620">
                  <c:v>42423</c:v>
                </c:pt>
                <c:pt idx="16621">
                  <c:v>42424</c:v>
                </c:pt>
                <c:pt idx="16622">
                  <c:v>42425</c:v>
                </c:pt>
                <c:pt idx="16623">
                  <c:v>42426</c:v>
                </c:pt>
                <c:pt idx="16624">
                  <c:v>42429</c:v>
                </c:pt>
                <c:pt idx="16625">
                  <c:v>42430</c:v>
                </c:pt>
                <c:pt idx="16626">
                  <c:v>42431</c:v>
                </c:pt>
                <c:pt idx="16627">
                  <c:v>42432</c:v>
                </c:pt>
                <c:pt idx="16628">
                  <c:v>42433</c:v>
                </c:pt>
                <c:pt idx="16629">
                  <c:v>42436</c:v>
                </c:pt>
                <c:pt idx="16630">
                  <c:v>42437</c:v>
                </c:pt>
                <c:pt idx="16631">
                  <c:v>42438</c:v>
                </c:pt>
                <c:pt idx="16632">
                  <c:v>42439</c:v>
                </c:pt>
                <c:pt idx="16633">
                  <c:v>42440</c:v>
                </c:pt>
                <c:pt idx="16634">
                  <c:v>42443</c:v>
                </c:pt>
                <c:pt idx="16635">
                  <c:v>42444</c:v>
                </c:pt>
                <c:pt idx="16636">
                  <c:v>42445</c:v>
                </c:pt>
                <c:pt idx="16637">
                  <c:v>42446</c:v>
                </c:pt>
                <c:pt idx="16638">
                  <c:v>42447</c:v>
                </c:pt>
                <c:pt idx="16639">
                  <c:v>42450</c:v>
                </c:pt>
                <c:pt idx="16640">
                  <c:v>42451</c:v>
                </c:pt>
                <c:pt idx="16641">
                  <c:v>42452</c:v>
                </c:pt>
                <c:pt idx="16642">
                  <c:v>42453</c:v>
                </c:pt>
                <c:pt idx="16643">
                  <c:v>42457</c:v>
                </c:pt>
                <c:pt idx="16644">
                  <c:v>42458</c:v>
                </c:pt>
                <c:pt idx="16645">
                  <c:v>42459</c:v>
                </c:pt>
                <c:pt idx="16646">
                  <c:v>42460</c:v>
                </c:pt>
                <c:pt idx="16647">
                  <c:v>42461</c:v>
                </c:pt>
                <c:pt idx="16648">
                  <c:v>42464</c:v>
                </c:pt>
                <c:pt idx="16649">
                  <c:v>42465</c:v>
                </c:pt>
                <c:pt idx="16650">
                  <c:v>42466</c:v>
                </c:pt>
                <c:pt idx="16651">
                  <c:v>42467</c:v>
                </c:pt>
                <c:pt idx="16652">
                  <c:v>42468</c:v>
                </c:pt>
                <c:pt idx="16653">
                  <c:v>42471</c:v>
                </c:pt>
                <c:pt idx="16654">
                  <c:v>42472</c:v>
                </c:pt>
                <c:pt idx="16655">
                  <c:v>42473</c:v>
                </c:pt>
                <c:pt idx="16656">
                  <c:v>42474</c:v>
                </c:pt>
                <c:pt idx="16657">
                  <c:v>42475</c:v>
                </c:pt>
                <c:pt idx="16658">
                  <c:v>42478</c:v>
                </c:pt>
                <c:pt idx="16659">
                  <c:v>42479</c:v>
                </c:pt>
                <c:pt idx="16660">
                  <c:v>42480</c:v>
                </c:pt>
                <c:pt idx="16661">
                  <c:v>42481</c:v>
                </c:pt>
                <c:pt idx="16662">
                  <c:v>42482</c:v>
                </c:pt>
                <c:pt idx="16663">
                  <c:v>42485</c:v>
                </c:pt>
                <c:pt idx="16664">
                  <c:v>42486</c:v>
                </c:pt>
                <c:pt idx="16665">
                  <c:v>42487</c:v>
                </c:pt>
                <c:pt idx="16666">
                  <c:v>42488</c:v>
                </c:pt>
                <c:pt idx="16667">
                  <c:v>42489</c:v>
                </c:pt>
                <c:pt idx="16668">
                  <c:v>42492</c:v>
                </c:pt>
                <c:pt idx="16669">
                  <c:v>42493</c:v>
                </c:pt>
                <c:pt idx="16670">
                  <c:v>42494</c:v>
                </c:pt>
                <c:pt idx="16671">
                  <c:v>42495</c:v>
                </c:pt>
                <c:pt idx="16672">
                  <c:v>42496</c:v>
                </c:pt>
                <c:pt idx="16673">
                  <c:v>42499</c:v>
                </c:pt>
                <c:pt idx="16674">
                  <c:v>42500</c:v>
                </c:pt>
                <c:pt idx="16675">
                  <c:v>42501</c:v>
                </c:pt>
                <c:pt idx="16676">
                  <c:v>42502</c:v>
                </c:pt>
                <c:pt idx="16677">
                  <c:v>42503</c:v>
                </c:pt>
                <c:pt idx="16678">
                  <c:v>42506</c:v>
                </c:pt>
                <c:pt idx="16679">
                  <c:v>42507</c:v>
                </c:pt>
                <c:pt idx="16680">
                  <c:v>42508</c:v>
                </c:pt>
                <c:pt idx="16681">
                  <c:v>42509</c:v>
                </c:pt>
                <c:pt idx="16682">
                  <c:v>42510</c:v>
                </c:pt>
                <c:pt idx="16683">
                  <c:v>42513</c:v>
                </c:pt>
                <c:pt idx="16684">
                  <c:v>42514</c:v>
                </c:pt>
                <c:pt idx="16685">
                  <c:v>42515</c:v>
                </c:pt>
                <c:pt idx="16686">
                  <c:v>42516</c:v>
                </c:pt>
                <c:pt idx="16687">
                  <c:v>42517</c:v>
                </c:pt>
                <c:pt idx="16688">
                  <c:v>42521</c:v>
                </c:pt>
                <c:pt idx="16689">
                  <c:v>42522</c:v>
                </c:pt>
                <c:pt idx="16690">
                  <c:v>42523</c:v>
                </c:pt>
                <c:pt idx="16691">
                  <c:v>42524</c:v>
                </c:pt>
                <c:pt idx="16692">
                  <c:v>42527</c:v>
                </c:pt>
                <c:pt idx="16693">
                  <c:v>42528</c:v>
                </c:pt>
                <c:pt idx="16694">
                  <c:v>42529</c:v>
                </c:pt>
                <c:pt idx="16695">
                  <c:v>42530</c:v>
                </c:pt>
                <c:pt idx="16696">
                  <c:v>42531</c:v>
                </c:pt>
                <c:pt idx="16697">
                  <c:v>42534</c:v>
                </c:pt>
                <c:pt idx="16698">
                  <c:v>42535</c:v>
                </c:pt>
                <c:pt idx="16699">
                  <c:v>42536</c:v>
                </c:pt>
                <c:pt idx="16700">
                  <c:v>42537</c:v>
                </c:pt>
                <c:pt idx="16701">
                  <c:v>42538</c:v>
                </c:pt>
                <c:pt idx="16702">
                  <c:v>42541</c:v>
                </c:pt>
                <c:pt idx="16703">
                  <c:v>42542</c:v>
                </c:pt>
                <c:pt idx="16704">
                  <c:v>42543</c:v>
                </c:pt>
                <c:pt idx="16705">
                  <c:v>42544</c:v>
                </c:pt>
                <c:pt idx="16706">
                  <c:v>42545</c:v>
                </c:pt>
                <c:pt idx="16707">
                  <c:v>42548</c:v>
                </c:pt>
                <c:pt idx="16708">
                  <c:v>42549</c:v>
                </c:pt>
                <c:pt idx="16709">
                  <c:v>42550</c:v>
                </c:pt>
                <c:pt idx="16710">
                  <c:v>42551</c:v>
                </c:pt>
                <c:pt idx="16711">
                  <c:v>42552</c:v>
                </c:pt>
                <c:pt idx="16712">
                  <c:v>42556</c:v>
                </c:pt>
                <c:pt idx="16713">
                  <c:v>42557</c:v>
                </c:pt>
                <c:pt idx="16714">
                  <c:v>42558</c:v>
                </c:pt>
                <c:pt idx="16715">
                  <c:v>42559</c:v>
                </c:pt>
                <c:pt idx="16716">
                  <c:v>42562</c:v>
                </c:pt>
                <c:pt idx="16717">
                  <c:v>42563</c:v>
                </c:pt>
                <c:pt idx="16718">
                  <c:v>42564</c:v>
                </c:pt>
                <c:pt idx="16719">
                  <c:v>42565</c:v>
                </c:pt>
                <c:pt idx="16720">
                  <c:v>42566</c:v>
                </c:pt>
                <c:pt idx="16721">
                  <c:v>42569</c:v>
                </c:pt>
                <c:pt idx="16722">
                  <c:v>42570</c:v>
                </c:pt>
                <c:pt idx="16723">
                  <c:v>42571</c:v>
                </c:pt>
                <c:pt idx="16724">
                  <c:v>42572</c:v>
                </c:pt>
                <c:pt idx="16725">
                  <c:v>42573</c:v>
                </c:pt>
                <c:pt idx="16726">
                  <c:v>42576</c:v>
                </c:pt>
                <c:pt idx="16727">
                  <c:v>42577</c:v>
                </c:pt>
                <c:pt idx="16728">
                  <c:v>42578</c:v>
                </c:pt>
                <c:pt idx="16729">
                  <c:v>42579</c:v>
                </c:pt>
                <c:pt idx="16730">
                  <c:v>42580</c:v>
                </c:pt>
                <c:pt idx="16731">
                  <c:v>42583</c:v>
                </c:pt>
                <c:pt idx="16732">
                  <c:v>42584</c:v>
                </c:pt>
                <c:pt idx="16733">
                  <c:v>42585</c:v>
                </c:pt>
                <c:pt idx="16734">
                  <c:v>42586</c:v>
                </c:pt>
                <c:pt idx="16735">
                  <c:v>42587</c:v>
                </c:pt>
                <c:pt idx="16736">
                  <c:v>42590</c:v>
                </c:pt>
                <c:pt idx="16737">
                  <c:v>42591</c:v>
                </c:pt>
                <c:pt idx="16738">
                  <c:v>42592</c:v>
                </c:pt>
                <c:pt idx="16739">
                  <c:v>42593</c:v>
                </c:pt>
                <c:pt idx="16740">
                  <c:v>42594</c:v>
                </c:pt>
                <c:pt idx="16741">
                  <c:v>42597</c:v>
                </c:pt>
                <c:pt idx="16742">
                  <c:v>42598</c:v>
                </c:pt>
                <c:pt idx="16743">
                  <c:v>42599</c:v>
                </c:pt>
                <c:pt idx="16744">
                  <c:v>42600</c:v>
                </c:pt>
                <c:pt idx="16745">
                  <c:v>42601</c:v>
                </c:pt>
                <c:pt idx="16746">
                  <c:v>42604</c:v>
                </c:pt>
                <c:pt idx="16747">
                  <c:v>42605</c:v>
                </c:pt>
                <c:pt idx="16748">
                  <c:v>42606</c:v>
                </c:pt>
                <c:pt idx="16749">
                  <c:v>42607</c:v>
                </c:pt>
                <c:pt idx="16750">
                  <c:v>42608</c:v>
                </c:pt>
                <c:pt idx="16751">
                  <c:v>42611</c:v>
                </c:pt>
                <c:pt idx="16752">
                  <c:v>42612</c:v>
                </c:pt>
                <c:pt idx="16753">
                  <c:v>42613</c:v>
                </c:pt>
                <c:pt idx="16754">
                  <c:v>42614</c:v>
                </c:pt>
                <c:pt idx="16755">
                  <c:v>42615</c:v>
                </c:pt>
                <c:pt idx="16756">
                  <c:v>42619</c:v>
                </c:pt>
                <c:pt idx="16757">
                  <c:v>42620</c:v>
                </c:pt>
                <c:pt idx="16758">
                  <c:v>42621</c:v>
                </c:pt>
                <c:pt idx="16759">
                  <c:v>42622</c:v>
                </c:pt>
                <c:pt idx="16760">
                  <c:v>42625</c:v>
                </c:pt>
                <c:pt idx="16761">
                  <c:v>42626</c:v>
                </c:pt>
                <c:pt idx="16762">
                  <c:v>42627</c:v>
                </c:pt>
                <c:pt idx="16763">
                  <c:v>42628</c:v>
                </c:pt>
                <c:pt idx="16764">
                  <c:v>42629</c:v>
                </c:pt>
                <c:pt idx="16765">
                  <c:v>42632</c:v>
                </c:pt>
                <c:pt idx="16766">
                  <c:v>42633</c:v>
                </c:pt>
                <c:pt idx="16767">
                  <c:v>42634</c:v>
                </c:pt>
                <c:pt idx="16768">
                  <c:v>42635</c:v>
                </c:pt>
                <c:pt idx="16769">
                  <c:v>42636</c:v>
                </c:pt>
                <c:pt idx="16770">
                  <c:v>42639</c:v>
                </c:pt>
                <c:pt idx="16771">
                  <c:v>42640</c:v>
                </c:pt>
                <c:pt idx="16772">
                  <c:v>42641</c:v>
                </c:pt>
                <c:pt idx="16773">
                  <c:v>42642</c:v>
                </c:pt>
                <c:pt idx="16774">
                  <c:v>42643</c:v>
                </c:pt>
                <c:pt idx="16775">
                  <c:v>42646</c:v>
                </c:pt>
                <c:pt idx="16776">
                  <c:v>42647</c:v>
                </c:pt>
                <c:pt idx="16777">
                  <c:v>42648</c:v>
                </c:pt>
                <c:pt idx="16778">
                  <c:v>42649</c:v>
                </c:pt>
                <c:pt idx="16779">
                  <c:v>42650</c:v>
                </c:pt>
                <c:pt idx="16780">
                  <c:v>42653</c:v>
                </c:pt>
                <c:pt idx="16781">
                  <c:v>42654</c:v>
                </c:pt>
                <c:pt idx="16782">
                  <c:v>42655</c:v>
                </c:pt>
                <c:pt idx="16783">
                  <c:v>42656</c:v>
                </c:pt>
                <c:pt idx="16784">
                  <c:v>42657</c:v>
                </c:pt>
                <c:pt idx="16785">
                  <c:v>42660</c:v>
                </c:pt>
                <c:pt idx="16786">
                  <c:v>42661</c:v>
                </c:pt>
                <c:pt idx="16787">
                  <c:v>42662</c:v>
                </c:pt>
                <c:pt idx="16788">
                  <c:v>42663</c:v>
                </c:pt>
                <c:pt idx="16789">
                  <c:v>42664</c:v>
                </c:pt>
                <c:pt idx="16790">
                  <c:v>42667</c:v>
                </c:pt>
                <c:pt idx="16791">
                  <c:v>42668</c:v>
                </c:pt>
                <c:pt idx="16792">
                  <c:v>42669</c:v>
                </c:pt>
                <c:pt idx="16793">
                  <c:v>42670</c:v>
                </c:pt>
                <c:pt idx="16794">
                  <c:v>42671</c:v>
                </c:pt>
                <c:pt idx="16795">
                  <c:v>42674</c:v>
                </c:pt>
                <c:pt idx="16796">
                  <c:v>42675</c:v>
                </c:pt>
                <c:pt idx="16797">
                  <c:v>42676</c:v>
                </c:pt>
                <c:pt idx="16798">
                  <c:v>42677</c:v>
                </c:pt>
                <c:pt idx="16799">
                  <c:v>42678</c:v>
                </c:pt>
                <c:pt idx="16800">
                  <c:v>42681</c:v>
                </c:pt>
                <c:pt idx="16801">
                  <c:v>42682</c:v>
                </c:pt>
                <c:pt idx="16802">
                  <c:v>42683</c:v>
                </c:pt>
                <c:pt idx="16803">
                  <c:v>42684</c:v>
                </c:pt>
                <c:pt idx="16804">
                  <c:v>42685</c:v>
                </c:pt>
                <c:pt idx="16805">
                  <c:v>42688</c:v>
                </c:pt>
                <c:pt idx="16806">
                  <c:v>42689</c:v>
                </c:pt>
                <c:pt idx="16807">
                  <c:v>42690</c:v>
                </c:pt>
                <c:pt idx="16808">
                  <c:v>42691</c:v>
                </c:pt>
                <c:pt idx="16809">
                  <c:v>42692</c:v>
                </c:pt>
                <c:pt idx="16810">
                  <c:v>42695</c:v>
                </c:pt>
                <c:pt idx="16811">
                  <c:v>42696</c:v>
                </c:pt>
                <c:pt idx="16812">
                  <c:v>42697</c:v>
                </c:pt>
                <c:pt idx="16813">
                  <c:v>42699</c:v>
                </c:pt>
                <c:pt idx="16814">
                  <c:v>42702</c:v>
                </c:pt>
                <c:pt idx="16815">
                  <c:v>42703</c:v>
                </c:pt>
                <c:pt idx="16816">
                  <c:v>42704</c:v>
                </c:pt>
                <c:pt idx="16817">
                  <c:v>42705</c:v>
                </c:pt>
                <c:pt idx="16818">
                  <c:v>42706</c:v>
                </c:pt>
                <c:pt idx="16819">
                  <c:v>42709</c:v>
                </c:pt>
                <c:pt idx="16820">
                  <c:v>42710</c:v>
                </c:pt>
                <c:pt idx="16821">
                  <c:v>42711</c:v>
                </c:pt>
                <c:pt idx="16822">
                  <c:v>42712</c:v>
                </c:pt>
                <c:pt idx="16823">
                  <c:v>42713</c:v>
                </c:pt>
                <c:pt idx="16824">
                  <c:v>42716</c:v>
                </c:pt>
                <c:pt idx="16825">
                  <c:v>42717</c:v>
                </c:pt>
                <c:pt idx="16826">
                  <c:v>42718</c:v>
                </c:pt>
                <c:pt idx="16827">
                  <c:v>42719</c:v>
                </c:pt>
                <c:pt idx="16828">
                  <c:v>42720</c:v>
                </c:pt>
                <c:pt idx="16829">
                  <c:v>42723</c:v>
                </c:pt>
                <c:pt idx="16830">
                  <c:v>42724</c:v>
                </c:pt>
                <c:pt idx="16831">
                  <c:v>42725</c:v>
                </c:pt>
                <c:pt idx="16832">
                  <c:v>42726</c:v>
                </c:pt>
                <c:pt idx="16833">
                  <c:v>42727</c:v>
                </c:pt>
                <c:pt idx="16834">
                  <c:v>42731</c:v>
                </c:pt>
                <c:pt idx="16835">
                  <c:v>42732</c:v>
                </c:pt>
                <c:pt idx="16836">
                  <c:v>42733</c:v>
                </c:pt>
                <c:pt idx="16837">
                  <c:v>42734</c:v>
                </c:pt>
                <c:pt idx="16838">
                  <c:v>42738</c:v>
                </c:pt>
                <c:pt idx="16839">
                  <c:v>42739</c:v>
                </c:pt>
                <c:pt idx="16840">
                  <c:v>42740</c:v>
                </c:pt>
                <c:pt idx="16841">
                  <c:v>42741</c:v>
                </c:pt>
                <c:pt idx="16842">
                  <c:v>42744</c:v>
                </c:pt>
                <c:pt idx="16843">
                  <c:v>42745</c:v>
                </c:pt>
                <c:pt idx="16844">
                  <c:v>42746</c:v>
                </c:pt>
                <c:pt idx="16845">
                  <c:v>42747</c:v>
                </c:pt>
                <c:pt idx="16846">
                  <c:v>42748</c:v>
                </c:pt>
                <c:pt idx="16847">
                  <c:v>42752</c:v>
                </c:pt>
                <c:pt idx="16848">
                  <c:v>42753</c:v>
                </c:pt>
                <c:pt idx="16849">
                  <c:v>42754</c:v>
                </c:pt>
                <c:pt idx="16850">
                  <c:v>42755</c:v>
                </c:pt>
                <c:pt idx="16851">
                  <c:v>42758</c:v>
                </c:pt>
                <c:pt idx="16852">
                  <c:v>42759</c:v>
                </c:pt>
                <c:pt idx="16853">
                  <c:v>42760</c:v>
                </c:pt>
                <c:pt idx="16854">
                  <c:v>42761</c:v>
                </c:pt>
                <c:pt idx="16855">
                  <c:v>42762</c:v>
                </c:pt>
                <c:pt idx="16856">
                  <c:v>42765</c:v>
                </c:pt>
                <c:pt idx="16857">
                  <c:v>42766</c:v>
                </c:pt>
                <c:pt idx="16858">
                  <c:v>42767</c:v>
                </c:pt>
                <c:pt idx="16859">
                  <c:v>42768</c:v>
                </c:pt>
                <c:pt idx="16860">
                  <c:v>42769</c:v>
                </c:pt>
                <c:pt idx="16861">
                  <c:v>42772</c:v>
                </c:pt>
                <c:pt idx="16862">
                  <c:v>42773</c:v>
                </c:pt>
                <c:pt idx="16863">
                  <c:v>42774</c:v>
                </c:pt>
                <c:pt idx="16864">
                  <c:v>42775</c:v>
                </c:pt>
                <c:pt idx="16865">
                  <c:v>42776</c:v>
                </c:pt>
                <c:pt idx="16866">
                  <c:v>42779</c:v>
                </c:pt>
                <c:pt idx="16867">
                  <c:v>42780</c:v>
                </c:pt>
                <c:pt idx="16868">
                  <c:v>42781</c:v>
                </c:pt>
                <c:pt idx="16869">
                  <c:v>42782</c:v>
                </c:pt>
                <c:pt idx="16870">
                  <c:v>42783</c:v>
                </c:pt>
                <c:pt idx="16871">
                  <c:v>42787</c:v>
                </c:pt>
                <c:pt idx="16872">
                  <c:v>42788</c:v>
                </c:pt>
                <c:pt idx="16873">
                  <c:v>42789</c:v>
                </c:pt>
                <c:pt idx="16874">
                  <c:v>42790</c:v>
                </c:pt>
                <c:pt idx="16875">
                  <c:v>42793</c:v>
                </c:pt>
                <c:pt idx="16876">
                  <c:v>42794</c:v>
                </c:pt>
                <c:pt idx="16877">
                  <c:v>42795</c:v>
                </c:pt>
                <c:pt idx="16878">
                  <c:v>42796</c:v>
                </c:pt>
                <c:pt idx="16879">
                  <c:v>42797</c:v>
                </c:pt>
                <c:pt idx="16880">
                  <c:v>42800</c:v>
                </c:pt>
                <c:pt idx="16881">
                  <c:v>42801</c:v>
                </c:pt>
                <c:pt idx="16882">
                  <c:v>42802</c:v>
                </c:pt>
                <c:pt idx="16883">
                  <c:v>42803</c:v>
                </c:pt>
                <c:pt idx="16884">
                  <c:v>42804</c:v>
                </c:pt>
                <c:pt idx="16885">
                  <c:v>42807</c:v>
                </c:pt>
                <c:pt idx="16886">
                  <c:v>42808</c:v>
                </c:pt>
                <c:pt idx="16887">
                  <c:v>42809</c:v>
                </c:pt>
                <c:pt idx="16888">
                  <c:v>42810</c:v>
                </c:pt>
                <c:pt idx="16889">
                  <c:v>42811</c:v>
                </c:pt>
                <c:pt idx="16890">
                  <c:v>42814</c:v>
                </c:pt>
                <c:pt idx="16891">
                  <c:v>42815</c:v>
                </c:pt>
                <c:pt idx="16892">
                  <c:v>42816</c:v>
                </c:pt>
                <c:pt idx="16893">
                  <c:v>42817</c:v>
                </c:pt>
                <c:pt idx="16894">
                  <c:v>42818</c:v>
                </c:pt>
                <c:pt idx="16895">
                  <c:v>42821</c:v>
                </c:pt>
                <c:pt idx="16896">
                  <c:v>42822</c:v>
                </c:pt>
                <c:pt idx="16897">
                  <c:v>42823</c:v>
                </c:pt>
                <c:pt idx="16898">
                  <c:v>42824</c:v>
                </c:pt>
                <c:pt idx="16899">
                  <c:v>42825</c:v>
                </c:pt>
                <c:pt idx="16900">
                  <c:v>42828</c:v>
                </c:pt>
                <c:pt idx="16901">
                  <c:v>42829</c:v>
                </c:pt>
                <c:pt idx="16902">
                  <c:v>42830</c:v>
                </c:pt>
                <c:pt idx="16903">
                  <c:v>42831</c:v>
                </c:pt>
                <c:pt idx="16904">
                  <c:v>42832</c:v>
                </c:pt>
                <c:pt idx="16905">
                  <c:v>42835</c:v>
                </c:pt>
                <c:pt idx="16906">
                  <c:v>42836</c:v>
                </c:pt>
                <c:pt idx="16907">
                  <c:v>42837</c:v>
                </c:pt>
                <c:pt idx="16908">
                  <c:v>42838</c:v>
                </c:pt>
                <c:pt idx="16909">
                  <c:v>42842</c:v>
                </c:pt>
                <c:pt idx="16910">
                  <c:v>42843</c:v>
                </c:pt>
                <c:pt idx="16911">
                  <c:v>42844</c:v>
                </c:pt>
                <c:pt idx="16912">
                  <c:v>42845</c:v>
                </c:pt>
                <c:pt idx="16913">
                  <c:v>42846</c:v>
                </c:pt>
                <c:pt idx="16914">
                  <c:v>42849</c:v>
                </c:pt>
                <c:pt idx="16915">
                  <c:v>42850</c:v>
                </c:pt>
                <c:pt idx="16916">
                  <c:v>42851</c:v>
                </c:pt>
                <c:pt idx="16917">
                  <c:v>42852</c:v>
                </c:pt>
                <c:pt idx="16918">
                  <c:v>42853</c:v>
                </c:pt>
                <c:pt idx="16919">
                  <c:v>42856</c:v>
                </c:pt>
                <c:pt idx="16920">
                  <c:v>42857</c:v>
                </c:pt>
                <c:pt idx="16921">
                  <c:v>42858</c:v>
                </c:pt>
                <c:pt idx="16922">
                  <c:v>42859</c:v>
                </c:pt>
                <c:pt idx="16923">
                  <c:v>42860</c:v>
                </c:pt>
                <c:pt idx="16924">
                  <c:v>42863</c:v>
                </c:pt>
                <c:pt idx="16925">
                  <c:v>42864</c:v>
                </c:pt>
                <c:pt idx="16926">
                  <c:v>42865</c:v>
                </c:pt>
                <c:pt idx="16927">
                  <c:v>42866</c:v>
                </c:pt>
                <c:pt idx="16928">
                  <c:v>42867</c:v>
                </c:pt>
                <c:pt idx="16929">
                  <c:v>42870</c:v>
                </c:pt>
                <c:pt idx="16930">
                  <c:v>42871</c:v>
                </c:pt>
                <c:pt idx="16931">
                  <c:v>42872</c:v>
                </c:pt>
                <c:pt idx="16932">
                  <c:v>42873</c:v>
                </c:pt>
                <c:pt idx="16933">
                  <c:v>42874</c:v>
                </c:pt>
                <c:pt idx="16934">
                  <c:v>42877</c:v>
                </c:pt>
                <c:pt idx="16935">
                  <c:v>42878</c:v>
                </c:pt>
                <c:pt idx="16936">
                  <c:v>42879</c:v>
                </c:pt>
                <c:pt idx="16937">
                  <c:v>42880</c:v>
                </c:pt>
                <c:pt idx="16938">
                  <c:v>42881</c:v>
                </c:pt>
                <c:pt idx="16939">
                  <c:v>42885</c:v>
                </c:pt>
                <c:pt idx="16940">
                  <c:v>42886</c:v>
                </c:pt>
                <c:pt idx="16941">
                  <c:v>42887</c:v>
                </c:pt>
                <c:pt idx="16942">
                  <c:v>42888</c:v>
                </c:pt>
                <c:pt idx="16943">
                  <c:v>42891</c:v>
                </c:pt>
                <c:pt idx="16944">
                  <c:v>42892</c:v>
                </c:pt>
                <c:pt idx="16945">
                  <c:v>42893</c:v>
                </c:pt>
                <c:pt idx="16946">
                  <c:v>42894</c:v>
                </c:pt>
                <c:pt idx="16947">
                  <c:v>42895</c:v>
                </c:pt>
                <c:pt idx="16948">
                  <c:v>42898</c:v>
                </c:pt>
                <c:pt idx="16949">
                  <c:v>42899</c:v>
                </c:pt>
                <c:pt idx="16950">
                  <c:v>42900</c:v>
                </c:pt>
                <c:pt idx="16951">
                  <c:v>42901</c:v>
                </c:pt>
                <c:pt idx="16952">
                  <c:v>42902</c:v>
                </c:pt>
                <c:pt idx="16953">
                  <c:v>42905</c:v>
                </c:pt>
                <c:pt idx="16954">
                  <c:v>42906</c:v>
                </c:pt>
                <c:pt idx="16955">
                  <c:v>42907</c:v>
                </c:pt>
                <c:pt idx="16956">
                  <c:v>42908</c:v>
                </c:pt>
                <c:pt idx="16957">
                  <c:v>42909</c:v>
                </c:pt>
                <c:pt idx="16958">
                  <c:v>42912</c:v>
                </c:pt>
                <c:pt idx="16959">
                  <c:v>42913</c:v>
                </c:pt>
                <c:pt idx="16960">
                  <c:v>42914</c:v>
                </c:pt>
                <c:pt idx="16961">
                  <c:v>42915</c:v>
                </c:pt>
                <c:pt idx="16962">
                  <c:v>42916</c:v>
                </c:pt>
                <c:pt idx="16963">
                  <c:v>42919</c:v>
                </c:pt>
                <c:pt idx="16964">
                  <c:v>42921</c:v>
                </c:pt>
                <c:pt idx="16965">
                  <c:v>42922</c:v>
                </c:pt>
                <c:pt idx="16966">
                  <c:v>42923</c:v>
                </c:pt>
                <c:pt idx="16967">
                  <c:v>42926</c:v>
                </c:pt>
                <c:pt idx="16968">
                  <c:v>42927</c:v>
                </c:pt>
                <c:pt idx="16969">
                  <c:v>42928</c:v>
                </c:pt>
                <c:pt idx="16970">
                  <c:v>42929</c:v>
                </c:pt>
                <c:pt idx="16971">
                  <c:v>42930</c:v>
                </c:pt>
                <c:pt idx="16972">
                  <c:v>42933</c:v>
                </c:pt>
                <c:pt idx="16973">
                  <c:v>42934</c:v>
                </c:pt>
                <c:pt idx="16974">
                  <c:v>42935</c:v>
                </c:pt>
                <c:pt idx="16975">
                  <c:v>42936</c:v>
                </c:pt>
                <c:pt idx="16976">
                  <c:v>42937</c:v>
                </c:pt>
                <c:pt idx="16977">
                  <c:v>42940</c:v>
                </c:pt>
                <c:pt idx="16978">
                  <c:v>42941</c:v>
                </c:pt>
                <c:pt idx="16979">
                  <c:v>42942</c:v>
                </c:pt>
                <c:pt idx="16980">
                  <c:v>42943</c:v>
                </c:pt>
                <c:pt idx="16981">
                  <c:v>42944</c:v>
                </c:pt>
                <c:pt idx="16982">
                  <c:v>42947</c:v>
                </c:pt>
                <c:pt idx="16983">
                  <c:v>42948</c:v>
                </c:pt>
                <c:pt idx="16984">
                  <c:v>42949</c:v>
                </c:pt>
                <c:pt idx="16985">
                  <c:v>42950</c:v>
                </c:pt>
                <c:pt idx="16986">
                  <c:v>42951</c:v>
                </c:pt>
                <c:pt idx="16987">
                  <c:v>42954</c:v>
                </c:pt>
                <c:pt idx="16988">
                  <c:v>42955</c:v>
                </c:pt>
                <c:pt idx="16989">
                  <c:v>42956</c:v>
                </c:pt>
                <c:pt idx="16990">
                  <c:v>42957</c:v>
                </c:pt>
                <c:pt idx="16991">
                  <c:v>42958</c:v>
                </c:pt>
                <c:pt idx="16992">
                  <c:v>42961</c:v>
                </c:pt>
                <c:pt idx="16993">
                  <c:v>42962</c:v>
                </c:pt>
                <c:pt idx="16994">
                  <c:v>42963</c:v>
                </c:pt>
                <c:pt idx="16995">
                  <c:v>42964</c:v>
                </c:pt>
                <c:pt idx="16996">
                  <c:v>42965</c:v>
                </c:pt>
                <c:pt idx="16997">
                  <c:v>42968</c:v>
                </c:pt>
                <c:pt idx="16998">
                  <c:v>42969</c:v>
                </c:pt>
                <c:pt idx="16999">
                  <c:v>42970</c:v>
                </c:pt>
                <c:pt idx="17000">
                  <c:v>42971</c:v>
                </c:pt>
                <c:pt idx="17001">
                  <c:v>42972</c:v>
                </c:pt>
                <c:pt idx="17002">
                  <c:v>42975</c:v>
                </c:pt>
                <c:pt idx="17003">
                  <c:v>42976</c:v>
                </c:pt>
                <c:pt idx="17004">
                  <c:v>42977</c:v>
                </c:pt>
                <c:pt idx="17005">
                  <c:v>42978</c:v>
                </c:pt>
                <c:pt idx="17006">
                  <c:v>42979</c:v>
                </c:pt>
                <c:pt idx="17007">
                  <c:v>42983</c:v>
                </c:pt>
                <c:pt idx="17008">
                  <c:v>42984</c:v>
                </c:pt>
                <c:pt idx="17009">
                  <c:v>42985</c:v>
                </c:pt>
                <c:pt idx="17010">
                  <c:v>42986</c:v>
                </c:pt>
                <c:pt idx="17011">
                  <c:v>42989</c:v>
                </c:pt>
                <c:pt idx="17012">
                  <c:v>42990</c:v>
                </c:pt>
                <c:pt idx="17013">
                  <c:v>42991</c:v>
                </c:pt>
                <c:pt idx="17014">
                  <c:v>42992</c:v>
                </c:pt>
                <c:pt idx="17015">
                  <c:v>42993</c:v>
                </c:pt>
                <c:pt idx="17016">
                  <c:v>42996</c:v>
                </c:pt>
                <c:pt idx="17017">
                  <c:v>42997</c:v>
                </c:pt>
                <c:pt idx="17018">
                  <c:v>42998</c:v>
                </c:pt>
                <c:pt idx="17019">
                  <c:v>42999</c:v>
                </c:pt>
                <c:pt idx="17020">
                  <c:v>43000</c:v>
                </c:pt>
                <c:pt idx="17021">
                  <c:v>43003</c:v>
                </c:pt>
                <c:pt idx="17022">
                  <c:v>43004</c:v>
                </c:pt>
                <c:pt idx="17023">
                  <c:v>43005</c:v>
                </c:pt>
                <c:pt idx="17024">
                  <c:v>43006</c:v>
                </c:pt>
                <c:pt idx="17025">
                  <c:v>43007</c:v>
                </c:pt>
                <c:pt idx="17026">
                  <c:v>43010</c:v>
                </c:pt>
                <c:pt idx="17027">
                  <c:v>43011</c:v>
                </c:pt>
                <c:pt idx="17028">
                  <c:v>43012</c:v>
                </c:pt>
                <c:pt idx="17029">
                  <c:v>43013</c:v>
                </c:pt>
                <c:pt idx="17030">
                  <c:v>43014</c:v>
                </c:pt>
                <c:pt idx="17031">
                  <c:v>43017</c:v>
                </c:pt>
                <c:pt idx="17032">
                  <c:v>43018</c:v>
                </c:pt>
                <c:pt idx="17033">
                  <c:v>43019</c:v>
                </c:pt>
                <c:pt idx="17034">
                  <c:v>43020</c:v>
                </c:pt>
                <c:pt idx="17035">
                  <c:v>43021</c:v>
                </c:pt>
                <c:pt idx="17036">
                  <c:v>43024</c:v>
                </c:pt>
                <c:pt idx="17037">
                  <c:v>43025</c:v>
                </c:pt>
                <c:pt idx="17038">
                  <c:v>43026</c:v>
                </c:pt>
                <c:pt idx="17039">
                  <c:v>43027</c:v>
                </c:pt>
                <c:pt idx="17040">
                  <c:v>43028</c:v>
                </c:pt>
                <c:pt idx="17041">
                  <c:v>43031</c:v>
                </c:pt>
                <c:pt idx="17042">
                  <c:v>43032</c:v>
                </c:pt>
                <c:pt idx="17043">
                  <c:v>43033</c:v>
                </c:pt>
                <c:pt idx="17044">
                  <c:v>43034</c:v>
                </c:pt>
                <c:pt idx="17045">
                  <c:v>43035</c:v>
                </c:pt>
                <c:pt idx="17046">
                  <c:v>43038</c:v>
                </c:pt>
                <c:pt idx="17047">
                  <c:v>43039</c:v>
                </c:pt>
                <c:pt idx="17048">
                  <c:v>43040</c:v>
                </c:pt>
                <c:pt idx="17049">
                  <c:v>43041</c:v>
                </c:pt>
                <c:pt idx="17050">
                  <c:v>43042</c:v>
                </c:pt>
                <c:pt idx="17051">
                  <c:v>43045</c:v>
                </c:pt>
                <c:pt idx="17052">
                  <c:v>43046</c:v>
                </c:pt>
                <c:pt idx="17053">
                  <c:v>43047</c:v>
                </c:pt>
                <c:pt idx="17054">
                  <c:v>43048</c:v>
                </c:pt>
                <c:pt idx="17055">
                  <c:v>43049</c:v>
                </c:pt>
                <c:pt idx="17056">
                  <c:v>43052</c:v>
                </c:pt>
                <c:pt idx="17057">
                  <c:v>43053</c:v>
                </c:pt>
                <c:pt idx="17058">
                  <c:v>43054</c:v>
                </c:pt>
                <c:pt idx="17059">
                  <c:v>43055</c:v>
                </c:pt>
                <c:pt idx="17060">
                  <c:v>43056</c:v>
                </c:pt>
                <c:pt idx="17061">
                  <c:v>43059</c:v>
                </c:pt>
                <c:pt idx="17062">
                  <c:v>43060</c:v>
                </c:pt>
                <c:pt idx="17063">
                  <c:v>43061</c:v>
                </c:pt>
                <c:pt idx="17064">
                  <c:v>43063</c:v>
                </c:pt>
                <c:pt idx="17065">
                  <c:v>43066</c:v>
                </c:pt>
                <c:pt idx="17066">
                  <c:v>43067</c:v>
                </c:pt>
                <c:pt idx="17067">
                  <c:v>43068</c:v>
                </c:pt>
                <c:pt idx="17068">
                  <c:v>43069</c:v>
                </c:pt>
                <c:pt idx="17069">
                  <c:v>43070</c:v>
                </c:pt>
                <c:pt idx="17070">
                  <c:v>43073</c:v>
                </c:pt>
                <c:pt idx="17071">
                  <c:v>43074</c:v>
                </c:pt>
                <c:pt idx="17072">
                  <c:v>43075</c:v>
                </c:pt>
                <c:pt idx="17073">
                  <c:v>43076</c:v>
                </c:pt>
                <c:pt idx="17074">
                  <c:v>43077</c:v>
                </c:pt>
                <c:pt idx="17075">
                  <c:v>43080</c:v>
                </c:pt>
                <c:pt idx="17076">
                  <c:v>43081</c:v>
                </c:pt>
                <c:pt idx="17077">
                  <c:v>43082</c:v>
                </c:pt>
                <c:pt idx="17078">
                  <c:v>43083</c:v>
                </c:pt>
                <c:pt idx="17079">
                  <c:v>43084</c:v>
                </c:pt>
                <c:pt idx="17080">
                  <c:v>43087</c:v>
                </c:pt>
                <c:pt idx="17081">
                  <c:v>43088</c:v>
                </c:pt>
                <c:pt idx="17082">
                  <c:v>43089</c:v>
                </c:pt>
                <c:pt idx="17083">
                  <c:v>43090</c:v>
                </c:pt>
                <c:pt idx="17084">
                  <c:v>43091</c:v>
                </c:pt>
                <c:pt idx="17085">
                  <c:v>43095</c:v>
                </c:pt>
                <c:pt idx="17086">
                  <c:v>43096</c:v>
                </c:pt>
                <c:pt idx="17087">
                  <c:v>43097</c:v>
                </c:pt>
                <c:pt idx="17088">
                  <c:v>43098</c:v>
                </c:pt>
                <c:pt idx="17089">
                  <c:v>43102</c:v>
                </c:pt>
                <c:pt idx="17090">
                  <c:v>43103</c:v>
                </c:pt>
                <c:pt idx="17091">
                  <c:v>43104</c:v>
                </c:pt>
                <c:pt idx="17092">
                  <c:v>43105</c:v>
                </c:pt>
                <c:pt idx="17093">
                  <c:v>43108</c:v>
                </c:pt>
                <c:pt idx="17094">
                  <c:v>43109</c:v>
                </c:pt>
                <c:pt idx="17095">
                  <c:v>43110</c:v>
                </c:pt>
                <c:pt idx="17096">
                  <c:v>43111</c:v>
                </c:pt>
                <c:pt idx="17097">
                  <c:v>43112</c:v>
                </c:pt>
                <c:pt idx="17098">
                  <c:v>43116</c:v>
                </c:pt>
                <c:pt idx="17099">
                  <c:v>43117</c:v>
                </c:pt>
                <c:pt idx="17100">
                  <c:v>43118</c:v>
                </c:pt>
                <c:pt idx="17101">
                  <c:v>43119</c:v>
                </c:pt>
                <c:pt idx="17102">
                  <c:v>43122</c:v>
                </c:pt>
                <c:pt idx="17103">
                  <c:v>43123</c:v>
                </c:pt>
                <c:pt idx="17104">
                  <c:v>43124</c:v>
                </c:pt>
                <c:pt idx="17105">
                  <c:v>43125</c:v>
                </c:pt>
                <c:pt idx="17106">
                  <c:v>43126</c:v>
                </c:pt>
                <c:pt idx="17107">
                  <c:v>43129</c:v>
                </c:pt>
                <c:pt idx="17108">
                  <c:v>43130</c:v>
                </c:pt>
                <c:pt idx="17109">
                  <c:v>43131</c:v>
                </c:pt>
                <c:pt idx="17110">
                  <c:v>43132</c:v>
                </c:pt>
                <c:pt idx="17111">
                  <c:v>43133</c:v>
                </c:pt>
                <c:pt idx="17112">
                  <c:v>43136</c:v>
                </c:pt>
                <c:pt idx="17113">
                  <c:v>43137</c:v>
                </c:pt>
                <c:pt idx="17114">
                  <c:v>43138</c:v>
                </c:pt>
                <c:pt idx="17115">
                  <c:v>43139</c:v>
                </c:pt>
                <c:pt idx="17116">
                  <c:v>43140</c:v>
                </c:pt>
                <c:pt idx="17117">
                  <c:v>43143</c:v>
                </c:pt>
                <c:pt idx="17118">
                  <c:v>43144</c:v>
                </c:pt>
                <c:pt idx="17119">
                  <c:v>43145</c:v>
                </c:pt>
                <c:pt idx="17120">
                  <c:v>43146</c:v>
                </c:pt>
                <c:pt idx="17121">
                  <c:v>43147</c:v>
                </c:pt>
                <c:pt idx="17122">
                  <c:v>43151</c:v>
                </c:pt>
                <c:pt idx="17123">
                  <c:v>43152</c:v>
                </c:pt>
                <c:pt idx="17124">
                  <c:v>43153</c:v>
                </c:pt>
                <c:pt idx="17125">
                  <c:v>43154</c:v>
                </c:pt>
                <c:pt idx="17126">
                  <c:v>43157</c:v>
                </c:pt>
                <c:pt idx="17127">
                  <c:v>43158</c:v>
                </c:pt>
                <c:pt idx="17128">
                  <c:v>43159</c:v>
                </c:pt>
                <c:pt idx="17129">
                  <c:v>43160</c:v>
                </c:pt>
                <c:pt idx="17130">
                  <c:v>43161</c:v>
                </c:pt>
                <c:pt idx="17131">
                  <c:v>43164</c:v>
                </c:pt>
                <c:pt idx="17132">
                  <c:v>43165</c:v>
                </c:pt>
                <c:pt idx="17133">
                  <c:v>43166</c:v>
                </c:pt>
                <c:pt idx="17134">
                  <c:v>43167</c:v>
                </c:pt>
                <c:pt idx="17135">
                  <c:v>43168</c:v>
                </c:pt>
                <c:pt idx="17136">
                  <c:v>43171</c:v>
                </c:pt>
                <c:pt idx="17137">
                  <c:v>43172</c:v>
                </c:pt>
                <c:pt idx="17138">
                  <c:v>43173</c:v>
                </c:pt>
                <c:pt idx="17139">
                  <c:v>43174</c:v>
                </c:pt>
                <c:pt idx="17140">
                  <c:v>43175</c:v>
                </c:pt>
                <c:pt idx="17141">
                  <c:v>43178</c:v>
                </c:pt>
                <c:pt idx="17142">
                  <c:v>43179</c:v>
                </c:pt>
                <c:pt idx="17143">
                  <c:v>43180</c:v>
                </c:pt>
                <c:pt idx="17144">
                  <c:v>43181</c:v>
                </c:pt>
                <c:pt idx="17145">
                  <c:v>43182</c:v>
                </c:pt>
                <c:pt idx="17146">
                  <c:v>43185</c:v>
                </c:pt>
                <c:pt idx="17147">
                  <c:v>43186</c:v>
                </c:pt>
                <c:pt idx="17148">
                  <c:v>43187</c:v>
                </c:pt>
                <c:pt idx="17149">
                  <c:v>43188</c:v>
                </c:pt>
                <c:pt idx="17150">
                  <c:v>43192</c:v>
                </c:pt>
                <c:pt idx="17151">
                  <c:v>43193</c:v>
                </c:pt>
                <c:pt idx="17152">
                  <c:v>43194</c:v>
                </c:pt>
                <c:pt idx="17153">
                  <c:v>43195</c:v>
                </c:pt>
                <c:pt idx="17154">
                  <c:v>43196</c:v>
                </c:pt>
                <c:pt idx="17155">
                  <c:v>43199</c:v>
                </c:pt>
                <c:pt idx="17156">
                  <c:v>43200</c:v>
                </c:pt>
                <c:pt idx="17157">
                  <c:v>43201</c:v>
                </c:pt>
                <c:pt idx="17158">
                  <c:v>43202</c:v>
                </c:pt>
                <c:pt idx="17159">
                  <c:v>43203</c:v>
                </c:pt>
                <c:pt idx="17160">
                  <c:v>43206</c:v>
                </c:pt>
                <c:pt idx="17161">
                  <c:v>43207</c:v>
                </c:pt>
                <c:pt idx="17162">
                  <c:v>43208</c:v>
                </c:pt>
                <c:pt idx="17163">
                  <c:v>43209</c:v>
                </c:pt>
                <c:pt idx="17164">
                  <c:v>43210</c:v>
                </c:pt>
                <c:pt idx="17165">
                  <c:v>43213</c:v>
                </c:pt>
                <c:pt idx="17166">
                  <c:v>43214</c:v>
                </c:pt>
                <c:pt idx="17167">
                  <c:v>43215</c:v>
                </c:pt>
                <c:pt idx="17168">
                  <c:v>43216</c:v>
                </c:pt>
                <c:pt idx="17169">
                  <c:v>43217</c:v>
                </c:pt>
                <c:pt idx="17170">
                  <c:v>43220</c:v>
                </c:pt>
                <c:pt idx="17171">
                  <c:v>43221</c:v>
                </c:pt>
                <c:pt idx="17172">
                  <c:v>43222</c:v>
                </c:pt>
                <c:pt idx="17173">
                  <c:v>43223</c:v>
                </c:pt>
                <c:pt idx="17174">
                  <c:v>43224</c:v>
                </c:pt>
                <c:pt idx="17175">
                  <c:v>43227</c:v>
                </c:pt>
                <c:pt idx="17176">
                  <c:v>43228</c:v>
                </c:pt>
                <c:pt idx="17177">
                  <c:v>43229</c:v>
                </c:pt>
                <c:pt idx="17178">
                  <c:v>43230</c:v>
                </c:pt>
                <c:pt idx="17179">
                  <c:v>43231</c:v>
                </c:pt>
                <c:pt idx="17180">
                  <c:v>43234</c:v>
                </c:pt>
                <c:pt idx="17181">
                  <c:v>43235</c:v>
                </c:pt>
                <c:pt idx="17182">
                  <c:v>43236</c:v>
                </c:pt>
                <c:pt idx="17183">
                  <c:v>43237</c:v>
                </c:pt>
                <c:pt idx="17184">
                  <c:v>43238</c:v>
                </c:pt>
                <c:pt idx="17185">
                  <c:v>43241</c:v>
                </c:pt>
                <c:pt idx="17186">
                  <c:v>43242</c:v>
                </c:pt>
                <c:pt idx="17187">
                  <c:v>43243</c:v>
                </c:pt>
                <c:pt idx="17188">
                  <c:v>43244</c:v>
                </c:pt>
                <c:pt idx="17189">
                  <c:v>43244</c:v>
                </c:pt>
                <c:pt idx="17190">
                  <c:v>43245</c:v>
                </c:pt>
                <c:pt idx="17191">
                  <c:v>43249</c:v>
                </c:pt>
                <c:pt idx="17192">
                  <c:v>43250</c:v>
                </c:pt>
                <c:pt idx="17193">
                  <c:v>43251</c:v>
                </c:pt>
                <c:pt idx="17194">
                  <c:v>43252</c:v>
                </c:pt>
                <c:pt idx="17195">
                  <c:v>43255</c:v>
                </c:pt>
                <c:pt idx="17196">
                  <c:v>43256</c:v>
                </c:pt>
                <c:pt idx="17197">
                  <c:v>43257</c:v>
                </c:pt>
                <c:pt idx="17198">
                  <c:v>43258</c:v>
                </c:pt>
                <c:pt idx="17199">
                  <c:v>43259</c:v>
                </c:pt>
                <c:pt idx="17200">
                  <c:v>43262</c:v>
                </c:pt>
                <c:pt idx="17201">
                  <c:v>43263</c:v>
                </c:pt>
                <c:pt idx="17202">
                  <c:v>43264</c:v>
                </c:pt>
                <c:pt idx="17203">
                  <c:v>43265</c:v>
                </c:pt>
                <c:pt idx="17204">
                  <c:v>43266</c:v>
                </c:pt>
                <c:pt idx="17205">
                  <c:v>43269</c:v>
                </c:pt>
                <c:pt idx="17206">
                  <c:v>43270</c:v>
                </c:pt>
                <c:pt idx="17207">
                  <c:v>43271</c:v>
                </c:pt>
                <c:pt idx="17208">
                  <c:v>43272</c:v>
                </c:pt>
                <c:pt idx="17209">
                  <c:v>43273</c:v>
                </c:pt>
                <c:pt idx="17210">
                  <c:v>43276</c:v>
                </c:pt>
                <c:pt idx="17211">
                  <c:v>43277</c:v>
                </c:pt>
                <c:pt idx="17212">
                  <c:v>43278</c:v>
                </c:pt>
                <c:pt idx="17213">
                  <c:v>43279</c:v>
                </c:pt>
                <c:pt idx="17214">
                  <c:v>43280</c:v>
                </c:pt>
                <c:pt idx="17215">
                  <c:v>43283</c:v>
                </c:pt>
                <c:pt idx="17216">
                  <c:v>43284</c:v>
                </c:pt>
                <c:pt idx="17217">
                  <c:v>43286</c:v>
                </c:pt>
                <c:pt idx="17218">
                  <c:v>43287</c:v>
                </c:pt>
                <c:pt idx="17219">
                  <c:v>43290</c:v>
                </c:pt>
                <c:pt idx="17220">
                  <c:v>43291</c:v>
                </c:pt>
                <c:pt idx="17221">
                  <c:v>43292</c:v>
                </c:pt>
                <c:pt idx="17222">
                  <c:v>43293</c:v>
                </c:pt>
                <c:pt idx="17223">
                  <c:v>43294</c:v>
                </c:pt>
                <c:pt idx="17224">
                  <c:v>43297</c:v>
                </c:pt>
                <c:pt idx="17225">
                  <c:v>43298</c:v>
                </c:pt>
                <c:pt idx="17226">
                  <c:v>43299</c:v>
                </c:pt>
                <c:pt idx="17227">
                  <c:v>43300</c:v>
                </c:pt>
                <c:pt idx="17228">
                  <c:v>43301</c:v>
                </c:pt>
                <c:pt idx="17229">
                  <c:v>43304</c:v>
                </c:pt>
                <c:pt idx="17230">
                  <c:v>43305</c:v>
                </c:pt>
                <c:pt idx="17231">
                  <c:v>43306</c:v>
                </c:pt>
                <c:pt idx="17232">
                  <c:v>43307</c:v>
                </c:pt>
                <c:pt idx="17233">
                  <c:v>43308</c:v>
                </c:pt>
                <c:pt idx="17234">
                  <c:v>43311</c:v>
                </c:pt>
                <c:pt idx="17235">
                  <c:v>43312</c:v>
                </c:pt>
                <c:pt idx="17236">
                  <c:v>43313</c:v>
                </c:pt>
                <c:pt idx="17237">
                  <c:v>43314</c:v>
                </c:pt>
                <c:pt idx="17238">
                  <c:v>43315</c:v>
                </c:pt>
                <c:pt idx="17239">
                  <c:v>43318</c:v>
                </c:pt>
                <c:pt idx="17240">
                  <c:v>43319</c:v>
                </c:pt>
                <c:pt idx="17241">
                  <c:v>43320</c:v>
                </c:pt>
                <c:pt idx="17242">
                  <c:v>43321</c:v>
                </c:pt>
                <c:pt idx="17243">
                  <c:v>43322</c:v>
                </c:pt>
                <c:pt idx="17244">
                  <c:v>43325</c:v>
                </c:pt>
                <c:pt idx="17245">
                  <c:v>43326</c:v>
                </c:pt>
                <c:pt idx="17246">
                  <c:v>43327</c:v>
                </c:pt>
                <c:pt idx="17247">
                  <c:v>43328</c:v>
                </c:pt>
                <c:pt idx="17248">
                  <c:v>43329</c:v>
                </c:pt>
                <c:pt idx="17249">
                  <c:v>43332</c:v>
                </c:pt>
                <c:pt idx="17250">
                  <c:v>43333</c:v>
                </c:pt>
                <c:pt idx="17251">
                  <c:v>43334</c:v>
                </c:pt>
                <c:pt idx="17252">
                  <c:v>43335</c:v>
                </c:pt>
                <c:pt idx="17253">
                  <c:v>43336</c:v>
                </c:pt>
                <c:pt idx="17254">
                  <c:v>43339</c:v>
                </c:pt>
                <c:pt idx="17255">
                  <c:v>43340</c:v>
                </c:pt>
                <c:pt idx="17256">
                  <c:v>43341</c:v>
                </c:pt>
                <c:pt idx="17257">
                  <c:v>43342</c:v>
                </c:pt>
                <c:pt idx="17258">
                  <c:v>43343</c:v>
                </c:pt>
                <c:pt idx="17259">
                  <c:v>43347</c:v>
                </c:pt>
                <c:pt idx="17260">
                  <c:v>43348</c:v>
                </c:pt>
                <c:pt idx="17261">
                  <c:v>43349</c:v>
                </c:pt>
                <c:pt idx="17262">
                  <c:v>43350</c:v>
                </c:pt>
                <c:pt idx="17263">
                  <c:v>43353</c:v>
                </c:pt>
                <c:pt idx="17264">
                  <c:v>43354</c:v>
                </c:pt>
                <c:pt idx="17265">
                  <c:v>43355</c:v>
                </c:pt>
                <c:pt idx="17266">
                  <c:v>43356</c:v>
                </c:pt>
                <c:pt idx="17267">
                  <c:v>43357</c:v>
                </c:pt>
                <c:pt idx="17268">
                  <c:v>43360</c:v>
                </c:pt>
                <c:pt idx="17269">
                  <c:v>43361</c:v>
                </c:pt>
                <c:pt idx="17270">
                  <c:v>43362</c:v>
                </c:pt>
                <c:pt idx="17271">
                  <c:v>43363</c:v>
                </c:pt>
                <c:pt idx="17272">
                  <c:v>43364</c:v>
                </c:pt>
                <c:pt idx="17273">
                  <c:v>43367</c:v>
                </c:pt>
                <c:pt idx="17274">
                  <c:v>43368</c:v>
                </c:pt>
                <c:pt idx="17275">
                  <c:v>43369</c:v>
                </c:pt>
                <c:pt idx="17276">
                  <c:v>43370</c:v>
                </c:pt>
                <c:pt idx="17277">
                  <c:v>43371</c:v>
                </c:pt>
                <c:pt idx="17278">
                  <c:v>43374</c:v>
                </c:pt>
                <c:pt idx="17279">
                  <c:v>43375</c:v>
                </c:pt>
                <c:pt idx="17280">
                  <c:v>43376</c:v>
                </c:pt>
                <c:pt idx="17281">
                  <c:v>43377</c:v>
                </c:pt>
                <c:pt idx="17282">
                  <c:v>43378</c:v>
                </c:pt>
                <c:pt idx="17283">
                  <c:v>43381</c:v>
                </c:pt>
                <c:pt idx="17284">
                  <c:v>43382</c:v>
                </c:pt>
                <c:pt idx="17285">
                  <c:v>43383</c:v>
                </c:pt>
                <c:pt idx="17286">
                  <c:v>43384</c:v>
                </c:pt>
                <c:pt idx="17287">
                  <c:v>43385</c:v>
                </c:pt>
                <c:pt idx="17288">
                  <c:v>43388</c:v>
                </c:pt>
                <c:pt idx="17289">
                  <c:v>43389</c:v>
                </c:pt>
                <c:pt idx="17290">
                  <c:v>43390</c:v>
                </c:pt>
                <c:pt idx="17291">
                  <c:v>43391</c:v>
                </c:pt>
                <c:pt idx="17292">
                  <c:v>43392</c:v>
                </c:pt>
                <c:pt idx="17293">
                  <c:v>43395</c:v>
                </c:pt>
                <c:pt idx="17294">
                  <c:v>43396</c:v>
                </c:pt>
                <c:pt idx="17295">
                  <c:v>43397</c:v>
                </c:pt>
                <c:pt idx="17296">
                  <c:v>43398</c:v>
                </c:pt>
                <c:pt idx="17297">
                  <c:v>43399</c:v>
                </c:pt>
                <c:pt idx="17298">
                  <c:v>43402</c:v>
                </c:pt>
                <c:pt idx="17299">
                  <c:v>43403</c:v>
                </c:pt>
                <c:pt idx="17300">
                  <c:v>43404</c:v>
                </c:pt>
                <c:pt idx="17301">
                  <c:v>43405</c:v>
                </c:pt>
                <c:pt idx="17302">
                  <c:v>43406</c:v>
                </c:pt>
                <c:pt idx="17303">
                  <c:v>43409</c:v>
                </c:pt>
                <c:pt idx="17304">
                  <c:v>43410</c:v>
                </c:pt>
                <c:pt idx="17305">
                  <c:v>43411</c:v>
                </c:pt>
                <c:pt idx="17306">
                  <c:v>43412</c:v>
                </c:pt>
                <c:pt idx="17307">
                  <c:v>43413</c:v>
                </c:pt>
                <c:pt idx="17308">
                  <c:v>43416</c:v>
                </c:pt>
                <c:pt idx="17309">
                  <c:v>43417</c:v>
                </c:pt>
                <c:pt idx="17310">
                  <c:v>43418</c:v>
                </c:pt>
                <c:pt idx="17311">
                  <c:v>43419</c:v>
                </c:pt>
                <c:pt idx="17312">
                  <c:v>43420</c:v>
                </c:pt>
                <c:pt idx="17313">
                  <c:v>43423</c:v>
                </c:pt>
                <c:pt idx="17314">
                  <c:v>43424</c:v>
                </c:pt>
                <c:pt idx="17315">
                  <c:v>43425</c:v>
                </c:pt>
                <c:pt idx="17316">
                  <c:v>43427</c:v>
                </c:pt>
                <c:pt idx="17317">
                  <c:v>43430</c:v>
                </c:pt>
                <c:pt idx="17318">
                  <c:v>43431</c:v>
                </c:pt>
                <c:pt idx="17319">
                  <c:v>43432</c:v>
                </c:pt>
                <c:pt idx="17320">
                  <c:v>43433</c:v>
                </c:pt>
                <c:pt idx="17321">
                  <c:v>43434</c:v>
                </c:pt>
                <c:pt idx="17322">
                  <c:v>43437</c:v>
                </c:pt>
                <c:pt idx="17323">
                  <c:v>43438</c:v>
                </c:pt>
                <c:pt idx="17324">
                  <c:v>43440</c:v>
                </c:pt>
                <c:pt idx="17325">
                  <c:v>43441</c:v>
                </c:pt>
                <c:pt idx="17326">
                  <c:v>43444</c:v>
                </c:pt>
                <c:pt idx="17327">
                  <c:v>43445</c:v>
                </c:pt>
                <c:pt idx="17328">
                  <c:v>43446</c:v>
                </c:pt>
                <c:pt idx="17329">
                  <c:v>43447</c:v>
                </c:pt>
                <c:pt idx="17330">
                  <c:v>43448</c:v>
                </c:pt>
                <c:pt idx="17331">
                  <c:v>43451</c:v>
                </c:pt>
                <c:pt idx="17332">
                  <c:v>43452</c:v>
                </c:pt>
                <c:pt idx="17333">
                  <c:v>43453</c:v>
                </c:pt>
                <c:pt idx="17334">
                  <c:v>43454</c:v>
                </c:pt>
                <c:pt idx="17335">
                  <c:v>43455</c:v>
                </c:pt>
                <c:pt idx="17336">
                  <c:v>43458</c:v>
                </c:pt>
                <c:pt idx="17337">
                  <c:v>43460</c:v>
                </c:pt>
                <c:pt idx="17338">
                  <c:v>43461</c:v>
                </c:pt>
                <c:pt idx="17339">
                  <c:v>43462</c:v>
                </c:pt>
                <c:pt idx="17340">
                  <c:v>43465</c:v>
                </c:pt>
                <c:pt idx="17341">
                  <c:v>43467</c:v>
                </c:pt>
                <c:pt idx="17342">
                  <c:v>43468</c:v>
                </c:pt>
                <c:pt idx="17343">
                  <c:v>43469</c:v>
                </c:pt>
                <c:pt idx="17344">
                  <c:v>43472</c:v>
                </c:pt>
                <c:pt idx="17345">
                  <c:v>43473</c:v>
                </c:pt>
                <c:pt idx="17346">
                  <c:v>43474</c:v>
                </c:pt>
                <c:pt idx="17347">
                  <c:v>43475</c:v>
                </c:pt>
                <c:pt idx="17348">
                  <c:v>43476</c:v>
                </c:pt>
                <c:pt idx="17349">
                  <c:v>43479</c:v>
                </c:pt>
                <c:pt idx="17350">
                  <c:v>43480</c:v>
                </c:pt>
                <c:pt idx="17351">
                  <c:v>43481</c:v>
                </c:pt>
                <c:pt idx="17352">
                  <c:v>43482</c:v>
                </c:pt>
                <c:pt idx="17353">
                  <c:v>43483</c:v>
                </c:pt>
                <c:pt idx="17354">
                  <c:v>43487</c:v>
                </c:pt>
                <c:pt idx="17355">
                  <c:v>43488</c:v>
                </c:pt>
                <c:pt idx="17356">
                  <c:v>43489</c:v>
                </c:pt>
                <c:pt idx="17357">
                  <c:v>43490</c:v>
                </c:pt>
                <c:pt idx="17358">
                  <c:v>43493</c:v>
                </c:pt>
                <c:pt idx="17359">
                  <c:v>43494</c:v>
                </c:pt>
                <c:pt idx="17360">
                  <c:v>43495</c:v>
                </c:pt>
                <c:pt idx="17361">
                  <c:v>43496</c:v>
                </c:pt>
                <c:pt idx="17362">
                  <c:v>43497</c:v>
                </c:pt>
                <c:pt idx="17363">
                  <c:v>43500</c:v>
                </c:pt>
                <c:pt idx="17364">
                  <c:v>43501</c:v>
                </c:pt>
                <c:pt idx="17365">
                  <c:v>43502</c:v>
                </c:pt>
                <c:pt idx="17366">
                  <c:v>43503</c:v>
                </c:pt>
                <c:pt idx="17367">
                  <c:v>43504</c:v>
                </c:pt>
                <c:pt idx="17368">
                  <c:v>43507</c:v>
                </c:pt>
                <c:pt idx="17369">
                  <c:v>43508</c:v>
                </c:pt>
                <c:pt idx="17370">
                  <c:v>43509</c:v>
                </c:pt>
                <c:pt idx="17371">
                  <c:v>43510</c:v>
                </c:pt>
                <c:pt idx="17372">
                  <c:v>43511</c:v>
                </c:pt>
                <c:pt idx="17373">
                  <c:v>43515</c:v>
                </c:pt>
                <c:pt idx="17374">
                  <c:v>43516</c:v>
                </c:pt>
                <c:pt idx="17375">
                  <c:v>43517</c:v>
                </c:pt>
                <c:pt idx="17376">
                  <c:v>43518</c:v>
                </c:pt>
                <c:pt idx="17377">
                  <c:v>43521</c:v>
                </c:pt>
                <c:pt idx="17378">
                  <c:v>43522</c:v>
                </c:pt>
                <c:pt idx="17379">
                  <c:v>43523</c:v>
                </c:pt>
                <c:pt idx="17380">
                  <c:v>43524</c:v>
                </c:pt>
                <c:pt idx="17381">
                  <c:v>43525</c:v>
                </c:pt>
                <c:pt idx="17382">
                  <c:v>43528</c:v>
                </c:pt>
                <c:pt idx="17383">
                  <c:v>43529</c:v>
                </c:pt>
                <c:pt idx="17384">
                  <c:v>43530</c:v>
                </c:pt>
                <c:pt idx="17385">
                  <c:v>43531</c:v>
                </c:pt>
                <c:pt idx="17386">
                  <c:v>43532</c:v>
                </c:pt>
                <c:pt idx="17387">
                  <c:v>43535</c:v>
                </c:pt>
                <c:pt idx="17388">
                  <c:v>43536</c:v>
                </c:pt>
                <c:pt idx="17389">
                  <c:v>43537</c:v>
                </c:pt>
                <c:pt idx="17390">
                  <c:v>43538</c:v>
                </c:pt>
                <c:pt idx="17391">
                  <c:v>43539</c:v>
                </c:pt>
                <c:pt idx="17392">
                  <c:v>43542</c:v>
                </c:pt>
                <c:pt idx="17393">
                  <c:v>43543</c:v>
                </c:pt>
                <c:pt idx="17394">
                  <c:v>43544</c:v>
                </c:pt>
                <c:pt idx="17395">
                  <c:v>43545</c:v>
                </c:pt>
                <c:pt idx="17396">
                  <c:v>43546</c:v>
                </c:pt>
                <c:pt idx="17397">
                  <c:v>43549</c:v>
                </c:pt>
                <c:pt idx="17398">
                  <c:v>43550</c:v>
                </c:pt>
                <c:pt idx="17399">
                  <c:v>43551</c:v>
                </c:pt>
                <c:pt idx="17400">
                  <c:v>43552</c:v>
                </c:pt>
                <c:pt idx="17401">
                  <c:v>43553</c:v>
                </c:pt>
                <c:pt idx="17402">
                  <c:v>43556</c:v>
                </c:pt>
                <c:pt idx="17403">
                  <c:v>43557</c:v>
                </c:pt>
                <c:pt idx="17404">
                  <c:v>43558</c:v>
                </c:pt>
                <c:pt idx="17405">
                  <c:v>43559</c:v>
                </c:pt>
                <c:pt idx="17406">
                  <c:v>43560</c:v>
                </c:pt>
                <c:pt idx="17407">
                  <c:v>43563</c:v>
                </c:pt>
                <c:pt idx="17408">
                  <c:v>43564</c:v>
                </c:pt>
                <c:pt idx="17409">
                  <c:v>43565</c:v>
                </c:pt>
                <c:pt idx="17410">
                  <c:v>43566</c:v>
                </c:pt>
                <c:pt idx="17411">
                  <c:v>43567</c:v>
                </c:pt>
                <c:pt idx="17412">
                  <c:v>43570</c:v>
                </c:pt>
                <c:pt idx="17413">
                  <c:v>43571</c:v>
                </c:pt>
                <c:pt idx="17414">
                  <c:v>43572</c:v>
                </c:pt>
                <c:pt idx="17415">
                  <c:v>43573</c:v>
                </c:pt>
                <c:pt idx="17416">
                  <c:v>43577</c:v>
                </c:pt>
                <c:pt idx="17417">
                  <c:v>43578</c:v>
                </c:pt>
                <c:pt idx="17418">
                  <c:v>43579</c:v>
                </c:pt>
                <c:pt idx="17419">
                  <c:v>43580</c:v>
                </c:pt>
                <c:pt idx="17420">
                  <c:v>43581</c:v>
                </c:pt>
                <c:pt idx="17421">
                  <c:v>43584</c:v>
                </c:pt>
                <c:pt idx="17422">
                  <c:v>43585</c:v>
                </c:pt>
                <c:pt idx="17423">
                  <c:v>43586</c:v>
                </c:pt>
                <c:pt idx="17424">
                  <c:v>43587</c:v>
                </c:pt>
                <c:pt idx="17425">
                  <c:v>43588</c:v>
                </c:pt>
                <c:pt idx="17426">
                  <c:v>43591</c:v>
                </c:pt>
                <c:pt idx="17427">
                  <c:v>43592</c:v>
                </c:pt>
                <c:pt idx="17428">
                  <c:v>43593</c:v>
                </c:pt>
                <c:pt idx="17429">
                  <c:v>43594</c:v>
                </c:pt>
                <c:pt idx="17430">
                  <c:v>43595</c:v>
                </c:pt>
                <c:pt idx="17431">
                  <c:v>43598</c:v>
                </c:pt>
                <c:pt idx="17432">
                  <c:v>43599</c:v>
                </c:pt>
                <c:pt idx="17433">
                  <c:v>43600</c:v>
                </c:pt>
                <c:pt idx="17434">
                  <c:v>43601</c:v>
                </c:pt>
                <c:pt idx="17435">
                  <c:v>43602</c:v>
                </c:pt>
                <c:pt idx="17436">
                  <c:v>43605</c:v>
                </c:pt>
                <c:pt idx="17437">
                  <c:v>43606</c:v>
                </c:pt>
                <c:pt idx="17438">
                  <c:v>43607</c:v>
                </c:pt>
                <c:pt idx="17439">
                  <c:v>43608</c:v>
                </c:pt>
                <c:pt idx="17440">
                  <c:v>43609</c:v>
                </c:pt>
                <c:pt idx="17441">
                  <c:v>43613</c:v>
                </c:pt>
                <c:pt idx="17442">
                  <c:v>43614</c:v>
                </c:pt>
                <c:pt idx="17443">
                  <c:v>43615</c:v>
                </c:pt>
                <c:pt idx="17444">
                  <c:v>43616</c:v>
                </c:pt>
                <c:pt idx="17445">
                  <c:v>43619</c:v>
                </c:pt>
                <c:pt idx="17446">
                  <c:v>43620</c:v>
                </c:pt>
                <c:pt idx="17447">
                  <c:v>43621</c:v>
                </c:pt>
                <c:pt idx="17448">
                  <c:v>43622</c:v>
                </c:pt>
                <c:pt idx="17449">
                  <c:v>43623</c:v>
                </c:pt>
                <c:pt idx="17450">
                  <c:v>43626</c:v>
                </c:pt>
                <c:pt idx="17451">
                  <c:v>43627</c:v>
                </c:pt>
                <c:pt idx="17452">
                  <c:v>43628</c:v>
                </c:pt>
                <c:pt idx="17453">
                  <c:v>43629</c:v>
                </c:pt>
                <c:pt idx="17454">
                  <c:v>43630</c:v>
                </c:pt>
                <c:pt idx="17455">
                  <c:v>43633</c:v>
                </c:pt>
                <c:pt idx="17456">
                  <c:v>43634</c:v>
                </c:pt>
                <c:pt idx="17457">
                  <c:v>43635</c:v>
                </c:pt>
                <c:pt idx="17458">
                  <c:v>43636</c:v>
                </c:pt>
                <c:pt idx="17459">
                  <c:v>43637</c:v>
                </c:pt>
                <c:pt idx="17460">
                  <c:v>43640</c:v>
                </c:pt>
                <c:pt idx="17461">
                  <c:v>43641</c:v>
                </c:pt>
                <c:pt idx="17462">
                  <c:v>43642</c:v>
                </c:pt>
                <c:pt idx="17463">
                  <c:v>43643</c:v>
                </c:pt>
                <c:pt idx="17464">
                  <c:v>43644</c:v>
                </c:pt>
                <c:pt idx="17465">
                  <c:v>43647</c:v>
                </c:pt>
                <c:pt idx="17466">
                  <c:v>43648</c:v>
                </c:pt>
                <c:pt idx="17467">
                  <c:v>43649</c:v>
                </c:pt>
                <c:pt idx="17468">
                  <c:v>43651</c:v>
                </c:pt>
                <c:pt idx="17469">
                  <c:v>43654</c:v>
                </c:pt>
                <c:pt idx="17470">
                  <c:v>43655</c:v>
                </c:pt>
                <c:pt idx="17471">
                  <c:v>43656</c:v>
                </c:pt>
                <c:pt idx="17472">
                  <c:v>43657</c:v>
                </c:pt>
                <c:pt idx="17473">
                  <c:v>43658</c:v>
                </c:pt>
                <c:pt idx="17474">
                  <c:v>43661</c:v>
                </c:pt>
                <c:pt idx="17475">
                  <c:v>43662</c:v>
                </c:pt>
                <c:pt idx="17476">
                  <c:v>43663</c:v>
                </c:pt>
                <c:pt idx="17477">
                  <c:v>43664</c:v>
                </c:pt>
                <c:pt idx="17478">
                  <c:v>43665</c:v>
                </c:pt>
                <c:pt idx="17479">
                  <c:v>43668</c:v>
                </c:pt>
                <c:pt idx="17480">
                  <c:v>43669</c:v>
                </c:pt>
                <c:pt idx="17481">
                  <c:v>43670</c:v>
                </c:pt>
                <c:pt idx="17482">
                  <c:v>43671</c:v>
                </c:pt>
                <c:pt idx="17483">
                  <c:v>43672</c:v>
                </c:pt>
                <c:pt idx="17484">
                  <c:v>43675</c:v>
                </c:pt>
                <c:pt idx="17485">
                  <c:v>43676</c:v>
                </c:pt>
                <c:pt idx="17486">
                  <c:v>43677</c:v>
                </c:pt>
                <c:pt idx="17487">
                  <c:v>43678</c:v>
                </c:pt>
                <c:pt idx="17488">
                  <c:v>43679</c:v>
                </c:pt>
                <c:pt idx="17489">
                  <c:v>43682</c:v>
                </c:pt>
                <c:pt idx="17490">
                  <c:v>43683</c:v>
                </c:pt>
                <c:pt idx="17491">
                  <c:v>43684</c:v>
                </c:pt>
                <c:pt idx="17492">
                  <c:v>43685</c:v>
                </c:pt>
                <c:pt idx="17493">
                  <c:v>43686</c:v>
                </c:pt>
                <c:pt idx="17494">
                  <c:v>43689</c:v>
                </c:pt>
                <c:pt idx="17495">
                  <c:v>43690</c:v>
                </c:pt>
                <c:pt idx="17496">
                  <c:v>43691</c:v>
                </c:pt>
                <c:pt idx="17497">
                  <c:v>43692</c:v>
                </c:pt>
                <c:pt idx="17498">
                  <c:v>43693</c:v>
                </c:pt>
                <c:pt idx="17499">
                  <c:v>43696</c:v>
                </c:pt>
                <c:pt idx="17500">
                  <c:v>43697</c:v>
                </c:pt>
                <c:pt idx="17501">
                  <c:v>43698</c:v>
                </c:pt>
                <c:pt idx="17502">
                  <c:v>43699</c:v>
                </c:pt>
                <c:pt idx="17503">
                  <c:v>43700</c:v>
                </c:pt>
                <c:pt idx="17504">
                  <c:v>43703</c:v>
                </c:pt>
                <c:pt idx="17505">
                  <c:v>43704</c:v>
                </c:pt>
                <c:pt idx="17506">
                  <c:v>43705</c:v>
                </c:pt>
                <c:pt idx="17507">
                  <c:v>43706</c:v>
                </c:pt>
                <c:pt idx="17508">
                  <c:v>43707</c:v>
                </c:pt>
                <c:pt idx="17509">
                  <c:v>43711</c:v>
                </c:pt>
                <c:pt idx="17510">
                  <c:v>43712</c:v>
                </c:pt>
                <c:pt idx="17511">
                  <c:v>43713</c:v>
                </c:pt>
                <c:pt idx="17512">
                  <c:v>43714</c:v>
                </c:pt>
                <c:pt idx="17513">
                  <c:v>43717</c:v>
                </c:pt>
                <c:pt idx="17514">
                  <c:v>43718</c:v>
                </c:pt>
                <c:pt idx="17515">
                  <c:v>43719</c:v>
                </c:pt>
                <c:pt idx="17516">
                  <c:v>43720</c:v>
                </c:pt>
                <c:pt idx="17517">
                  <c:v>43721</c:v>
                </c:pt>
                <c:pt idx="17518">
                  <c:v>43724</c:v>
                </c:pt>
                <c:pt idx="17519">
                  <c:v>43725</c:v>
                </c:pt>
                <c:pt idx="17520">
                  <c:v>43726</c:v>
                </c:pt>
                <c:pt idx="17521">
                  <c:v>43727</c:v>
                </c:pt>
                <c:pt idx="17522">
                  <c:v>43728</c:v>
                </c:pt>
                <c:pt idx="17523">
                  <c:v>43731</c:v>
                </c:pt>
                <c:pt idx="17524">
                  <c:v>43732</c:v>
                </c:pt>
                <c:pt idx="17525">
                  <c:v>43733</c:v>
                </c:pt>
                <c:pt idx="17526">
                  <c:v>43734</c:v>
                </c:pt>
                <c:pt idx="17527">
                  <c:v>43735</c:v>
                </c:pt>
                <c:pt idx="17528">
                  <c:v>43738</c:v>
                </c:pt>
                <c:pt idx="17529">
                  <c:v>43739</c:v>
                </c:pt>
                <c:pt idx="17530">
                  <c:v>43740</c:v>
                </c:pt>
                <c:pt idx="17531">
                  <c:v>43741</c:v>
                </c:pt>
                <c:pt idx="17532">
                  <c:v>43742</c:v>
                </c:pt>
                <c:pt idx="17533">
                  <c:v>43745</c:v>
                </c:pt>
                <c:pt idx="17534">
                  <c:v>43746</c:v>
                </c:pt>
                <c:pt idx="17535">
                  <c:v>43747</c:v>
                </c:pt>
                <c:pt idx="17536">
                  <c:v>43748</c:v>
                </c:pt>
                <c:pt idx="17537">
                  <c:v>43749</c:v>
                </c:pt>
                <c:pt idx="17538">
                  <c:v>43752</c:v>
                </c:pt>
                <c:pt idx="17539">
                  <c:v>43753</c:v>
                </c:pt>
                <c:pt idx="17540">
                  <c:v>43754</c:v>
                </c:pt>
                <c:pt idx="17541">
                  <c:v>43755</c:v>
                </c:pt>
                <c:pt idx="17542">
                  <c:v>43756</c:v>
                </c:pt>
                <c:pt idx="17543">
                  <c:v>43759</c:v>
                </c:pt>
                <c:pt idx="17544">
                  <c:v>43760</c:v>
                </c:pt>
                <c:pt idx="17545">
                  <c:v>43761</c:v>
                </c:pt>
                <c:pt idx="17546">
                  <c:v>43762</c:v>
                </c:pt>
                <c:pt idx="17547">
                  <c:v>43763</c:v>
                </c:pt>
                <c:pt idx="17548">
                  <c:v>43766</c:v>
                </c:pt>
                <c:pt idx="17549">
                  <c:v>43767</c:v>
                </c:pt>
                <c:pt idx="17550">
                  <c:v>43768</c:v>
                </c:pt>
                <c:pt idx="17551">
                  <c:v>43769</c:v>
                </c:pt>
                <c:pt idx="17552">
                  <c:v>43770</c:v>
                </c:pt>
                <c:pt idx="17553">
                  <c:v>43773</c:v>
                </c:pt>
                <c:pt idx="17554">
                  <c:v>43774</c:v>
                </c:pt>
                <c:pt idx="17555">
                  <c:v>43775</c:v>
                </c:pt>
                <c:pt idx="17556">
                  <c:v>43776</c:v>
                </c:pt>
                <c:pt idx="17557">
                  <c:v>43777</c:v>
                </c:pt>
                <c:pt idx="17558">
                  <c:v>43780</c:v>
                </c:pt>
                <c:pt idx="17559">
                  <c:v>43781</c:v>
                </c:pt>
                <c:pt idx="17560">
                  <c:v>43782</c:v>
                </c:pt>
                <c:pt idx="17561">
                  <c:v>43783</c:v>
                </c:pt>
                <c:pt idx="17562">
                  <c:v>43784</c:v>
                </c:pt>
                <c:pt idx="17563">
                  <c:v>43787</c:v>
                </c:pt>
                <c:pt idx="17564">
                  <c:v>43788</c:v>
                </c:pt>
                <c:pt idx="17565">
                  <c:v>43789</c:v>
                </c:pt>
                <c:pt idx="17566">
                  <c:v>43790</c:v>
                </c:pt>
                <c:pt idx="17567">
                  <c:v>43791</c:v>
                </c:pt>
                <c:pt idx="17568">
                  <c:v>43794</c:v>
                </c:pt>
                <c:pt idx="17569">
                  <c:v>43795</c:v>
                </c:pt>
                <c:pt idx="17570">
                  <c:v>43796</c:v>
                </c:pt>
                <c:pt idx="17571">
                  <c:v>43798</c:v>
                </c:pt>
                <c:pt idx="17572">
                  <c:v>43801</c:v>
                </c:pt>
                <c:pt idx="17573">
                  <c:v>43802</c:v>
                </c:pt>
                <c:pt idx="17574">
                  <c:v>43803</c:v>
                </c:pt>
                <c:pt idx="17575">
                  <c:v>43804</c:v>
                </c:pt>
                <c:pt idx="17576">
                  <c:v>43805</c:v>
                </c:pt>
                <c:pt idx="17577">
                  <c:v>43808</c:v>
                </c:pt>
                <c:pt idx="17578">
                  <c:v>43809</c:v>
                </c:pt>
                <c:pt idx="17579">
                  <c:v>43810</c:v>
                </c:pt>
                <c:pt idx="17580">
                  <c:v>43811</c:v>
                </c:pt>
                <c:pt idx="17581">
                  <c:v>43812</c:v>
                </c:pt>
                <c:pt idx="17582">
                  <c:v>43815</c:v>
                </c:pt>
                <c:pt idx="17583">
                  <c:v>43816</c:v>
                </c:pt>
                <c:pt idx="17584">
                  <c:v>43817</c:v>
                </c:pt>
                <c:pt idx="17585">
                  <c:v>43818</c:v>
                </c:pt>
                <c:pt idx="17586">
                  <c:v>43819</c:v>
                </c:pt>
                <c:pt idx="17587">
                  <c:v>43822</c:v>
                </c:pt>
                <c:pt idx="17588">
                  <c:v>43823</c:v>
                </c:pt>
                <c:pt idx="17589">
                  <c:v>43825</c:v>
                </c:pt>
                <c:pt idx="17590">
                  <c:v>43826</c:v>
                </c:pt>
                <c:pt idx="17591">
                  <c:v>43829</c:v>
                </c:pt>
                <c:pt idx="17592">
                  <c:v>43830</c:v>
                </c:pt>
                <c:pt idx="17593">
                  <c:v>43832</c:v>
                </c:pt>
                <c:pt idx="17594">
                  <c:v>43833</c:v>
                </c:pt>
                <c:pt idx="17595">
                  <c:v>43836</c:v>
                </c:pt>
                <c:pt idx="17596">
                  <c:v>43837</c:v>
                </c:pt>
                <c:pt idx="17597">
                  <c:v>43838</c:v>
                </c:pt>
                <c:pt idx="17598">
                  <c:v>43839</c:v>
                </c:pt>
                <c:pt idx="17599">
                  <c:v>43840</c:v>
                </c:pt>
                <c:pt idx="17600">
                  <c:v>43843</c:v>
                </c:pt>
                <c:pt idx="17601">
                  <c:v>43844</c:v>
                </c:pt>
                <c:pt idx="17602">
                  <c:v>43845</c:v>
                </c:pt>
                <c:pt idx="17603">
                  <c:v>43846</c:v>
                </c:pt>
                <c:pt idx="17604">
                  <c:v>43847</c:v>
                </c:pt>
                <c:pt idx="17605">
                  <c:v>43851</c:v>
                </c:pt>
                <c:pt idx="17606">
                  <c:v>43852</c:v>
                </c:pt>
                <c:pt idx="17607">
                  <c:v>43853</c:v>
                </c:pt>
                <c:pt idx="17608">
                  <c:v>43854</c:v>
                </c:pt>
                <c:pt idx="17609">
                  <c:v>43857</c:v>
                </c:pt>
                <c:pt idx="17610">
                  <c:v>43858</c:v>
                </c:pt>
                <c:pt idx="17611">
                  <c:v>43859</c:v>
                </c:pt>
                <c:pt idx="17612">
                  <c:v>43860</c:v>
                </c:pt>
                <c:pt idx="17613">
                  <c:v>43861</c:v>
                </c:pt>
                <c:pt idx="17614">
                  <c:v>43864</c:v>
                </c:pt>
                <c:pt idx="17615">
                  <c:v>43865</c:v>
                </c:pt>
                <c:pt idx="17616">
                  <c:v>43866</c:v>
                </c:pt>
                <c:pt idx="17617">
                  <c:v>43867</c:v>
                </c:pt>
                <c:pt idx="17618">
                  <c:v>43868</c:v>
                </c:pt>
                <c:pt idx="17619">
                  <c:v>43871</c:v>
                </c:pt>
                <c:pt idx="17620">
                  <c:v>43872</c:v>
                </c:pt>
                <c:pt idx="17621">
                  <c:v>43873</c:v>
                </c:pt>
                <c:pt idx="17622">
                  <c:v>43874</c:v>
                </c:pt>
                <c:pt idx="17623">
                  <c:v>43875</c:v>
                </c:pt>
                <c:pt idx="17624">
                  <c:v>43879</c:v>
                </c:pt>
                <c:pt idx="17625">
                  <c:v>43880</c:v>
                </c:pt>
                <c:pt idx="17626">
                  <c:v>43881</c:v>
                </c:pt>
                <c:pt idx="17627">
                  <c:v>43882</c:v>
                </c:pt>
                <c:pt idx="17628">
                  <c:v>43885</c:v>
                </c:pt>
                <c:pt idx="17629">
                  <c:v>43886</c:v>
                </c:pt>
                <c:pt idx="17630">
                  <c:v>43887</c:v>
                </c:pt>
                <c:pt idx="17631">
                  <c:v>43888</c:v>
                </c:pt>
                <c:pt idx="17632">
                  <c:v>43889</c:v>
                </c:pt>
                <c:pt idx="17633">
                  <c:v>43892</c:v>
                </c:pt>
                <c:pt idx="17634">
                  <c:v>43893</c:v>
                </c:pt>
                <c:pt idx="17635">
                  <c:v>43894</c:v>
                </c:pt>
                <c:pt idx="17636">
                  <c:v>43895</c:v>
                </c:pt>
                <c:pt idx="17637">
                  <c:v>43896</c:v>
                </c:pt>
                <c:pt idx="17638">
                  <c:v>43899</c:v>
                </c:pt>
                <c:pt idx="17639">
                  <c:v>43900</c:v>
                </c:pt>
                <c:pt idx="17640">
                  <c:v>43901</c:v>
                </c:pt>
                <c:pt idx="17641">
                  <c:v>43902</c:v>
                </c:pt>
                <c:pt idx="17642">
                  <c:v>43903</c:v>
                </c:pt>
                <c:pt idx="17643">
                  <c:v>43906</c:v>
                </c:pt>
                <c:pt idx="17644">
                  <c:v>43907</c:v>
                </c:pt>
                <c:pt idx="17645">
                  <c:v>43908</c:v>
                </c:pt>
                <c:pt idx="17646">
                  <c:v>43909</c:v>
                </c:pt>
                <c:pt idx="17647">
                  <c:v>43910</c:v>
                </c:pt>
                <c:pt idx="17648">
                  <c:v>43913</c:v>
                </c:pt>
                <c:pt idx="17649">
                  <c:v>43914</c:v>
                </c:pt>
                <c:pt idx="17650">
                  <c:v>43915</c:v>
                </c:pt>
                <c:pt idx="17651">
                  <c:v>43916</c:v>
                </c:pt>
                <c:pt idx="17652">
                  <c:v>43917</c:v>
                </c:pt>
                <c:pt idx="17653">
                  <c:v>43920</c:v>
                </c:pt>
                <c:pt idx="17654">
                  <c:v>43921</c:v>
                </c:pt>
                <c:pt idx="17655">
                  <c:v>43922</c:v>
                </c:pt>
                <c:pt idx="17656">
                  <c:v>43923</c:v>
                </c:pt>
                <c:pt idx="17657">
                  <c:v>43924</c:v>
                </c:pt>
                <c:pt idx="17658">
                  <c:v>43927</c:v>
                </c:pt>
                <c:pt idx="17659">
                  <c:v>43928</c:v>
                </c:pt>
                <c:pt idx="17660">
                  <c:v>43929</c:v>
                </c:pt>
                <c:pt idx="17661">
                  <c:v>43930</c:v>
                </c:pt>
                <c:pt idx="17662">
                  <c:v>43934</c:v>
                </c:pt>
                <c:pt idx="17663">
                  <c:v>43935</c:v>
                </c:pt>
                <c:pt idx="17664">
                  <c:v>43936</c:v>
                </c:pt>
                <c:pt idx="17665">
                  <c:v>43937</c:v>
                </c:pt>
                <c:pt idx="17666">
                  <c:v>43938</c:v>
                </c:pt>
                <c:pt idx="17667">
                  <c:v>43941</c:v>
                </c:pt>
                <c:pt idx="17668">
                  <c:v>43942</c:v>
                </c:pt>
                <c:pt idx="17669">
                  <c:v>43943</c:v>
                </c:pt>
                <c:pt idx="17670">
                  <c:v>43944</c:v>
                </c:pt>
                <c:pt idx="17671">
                  <c:v>43945</c:v>
                </c:pt>
                <c:pt idx="17672">
                  <c:v>43948</c:v>
                </c:pt>
                <c:pt idx="17673">
                  <c:v>43949</c:v>
                </c:pt>
                <c:pt idx="17674">
                  <c:v>43950</c:v>
                </c:pt>
                <c:pt idx="17675">
                  <c:v>43951</c:v>
                </c:pt>
                <c:pt idx="17676">
                  <c:v>43952</c:v>
                </c:pt>
                <c:pt idx="17677">
                  <c:v>43955</c:v>
                </c:pt>
                <c:pt idx="17678">
                  <c:v>43956</c:v>
                </c:pt>
                <c:pt idx="17679">
                  <c:v>43957</c:v>
                </c:pt>
                <c:pt idx="17680">
                  <c:v>43958</c:v>
                </c:pt>
                <c:pt idx="17681">
                  <c:v>43959</c:v>
                </c:pt>
                <c:pt idx="17682">
                  <c:v>43962</c:v>
                </c:pt>
                <c:pt idx="17683">
                  <c:v>43963</c:v>
                </c:pt>
                <c:pt idx="17684">
                  <c:v>43964</c:v>
                </c:pt>
                <c:pt idx="17685">
                  <c:v>43965</c:v>
                </c:pt>
                <c:pt idx="17686">
                  <c:v>43966</c:v>
                </c:pt>
                <c:pt idx="17687">
                  <c:v>43969</c:v>
                </c:pt>
                <c:pt idx="17688">
                  <c:v>43970</c:v>
                </c:pt>
                <c:pt idx="17689">
                  <c:v>43971</c:v>
                </c:pt>
                <c:pt idx="17690">
                  <c:v>43972</c:v>
                </c:pt>
                <c:pt idx="17691">
                  <c:v>43973</c:v>
                </c:pt>
                <c:pt idx="17692">
                  <c:v>43977</c:v>
                </c:pt>
                <c:pt idx="17693">
                  <c:v>43978</c:v>
                </c:pt>
                <c:pt idx="17694">
                  <c:v>43979</c:v>
                </c:pt>
                <c:pt idx="17695">
                  <c:v>43980</c:v>
                </c:pt>
                <c:pt idx="17696">
                  <c:v>43983</c:v>
                </c:pt>
                <c:pt idx="17697">
                  <c:v>43984</c:v>
                </c:pt>
                <c:pt idx="17698">
                  <c:v>43985</c:v>
                </c:pt>
                <c:pt idx="17699">
                  <c:v>43986</c:v>
                </c:pt>
                <c:pt idx="17700">
                  <c:v>43987</c:v>
                </c:pt>
                <c:pt idx="17701">
                  <c:v>43990</c:v>
                </c:pt>
                <c:pt idx="17702">
                  <c:v>43991</c:v>
                </c:pt>
                <c:pt idx="17703">
                  <c:v>43992</c:v>
                </c:pt>
                <c:pt idx="17704">
                  <c:v>43993</c:v>
                </c:pt>
                <c:pt idx="17705">
                  <c:v>43994</c:v>
                </c:pt>
                <c:pt idx="17706">
                  <c:v>43997</c:v>
                </c:pt>
                <c:pt idx="17707">
                  <c:v>43998</c:v>
                </c:pt>
                <c:pt idx="17708">
                  <c:v>43999</c:v>
                </c:pt>
                <c:pt idx="17709">
                  <c:v>44000</c:v>
                </c:pt>
                <c:pt idx="17710">
                  <c:v>44001</c:v>
                </c:pt>
                <c:pt idx="17711">
                  <c:v>44004</c:v>
                </c:pt>
                <c:pt idx="17712">
                  <c:v>44005</c:v>
                </c:pt>
                <c:pt idx="17713">
                  <c:v>44006</c:v>
                </c:pt>
                <c:pt idx="17714">
                  <c:v>44007</c:v>
                </c:pt>
                <c:pt idx="17715">
                  <c:v>44008</c:v>
                </c:pt>
                <c:pt idx="17716">
                  <c:v>44011</c:v>
                </c:pt>
                <c:pt idx="17717">
                  <c:v>44012</c:v>
                </c:pt>
                <c:pt idx="17718">
                  <c:v>44013</c:v>
                </c:pt>
                <c:pt idx="17719">
                  <c:v>44014</c:v>
                </c:pt>
                <c:pt idx="17720">
                  <c:v>44018</c:v>
                </c:pt>
                <c:pt idx="17721">
                  <c:v>44019</c:v>
                </c:pt>
                <c:pt idx="17722">
                  <c:v>44020</c:v>
                </c:pt>
                <c:pt idx="17723">
                  <c:v>44021</c:v>
                </c:pt>
                <c:pt idx="17724">
                  <c:v>44022</c:v>
                </c:pt>
                <c:pt idx="17725">
                  <c:v>44025</c:v>
                </c:pt>
                <c:pt idx="17726">
                  <c:v>44026</c:v>
                </c:pt>
                <c:pt idx="17727">
                  <c:v>44027</c:v>
                </c:pt>
                <c:pt idx="17728">
                  <c:v>44028</c:v>
                </c:pt>
                <c:pt idx="17729">
                  <c:v>44029</c:v>
                </c:pt>
                <c:pt idx="17730">
                  <c:v>44032</c:v>
                </c:pt>
                <c:pt idx="17731">
                  <c:v>44033</c:v>
                </c:pt>
                <c:pt idx="17732">
                  <c:v>44034</c:v>
                </c:pt>
                <c:pt idx="17733">
                  <c:v>44035</c:v>
                </c:pt>
                <c:pt idx="17734">
                  <c:v>44036</c:v>
                </c:pt>
                <c:pt idx="17735">
                  <c:v>44039</c:v>
                </c:pt>
                <c:pt idx="17736">
                  <c:v>44040</c:v>
                </c:pt>
                <c:pt idx="17737">
                  <c:v>44041</c:v>
                </c:pt>
                <c:pt idx="17738">
                  <c:v>44042</c:v>
                </c:pt>
                <c:pt idx="17739">
                  <c:v>44043</c:v>
                </c:pt>
                <c:pt idx="17740">
                  <c:v>44046</c:v>
                </c:pt>
                <c:pt idx="17741">
                  <c:v>44047</c:v>
                </c:pt>
                <c:pt idx="17742">
                  <c:v>44048</c:v>
                </c:pt>
                <c:pt idx="17743">
                  <c:v>44049</c:v>
                </c:pt>
                <c:pt idx="17744">
                  <c:v>44050</c:v>
                </c:pt>
                <c:pt idx="17745">
                  <c:v>44053</c:v>
                </c:pt>
                <c:pt idx="17746">
                  <c:v>44054</c:v>
                </c:pt>
                <c:pt idx="17747">
                  <c:v>44055</c:v>
                </c:pt>
                <c:pt idx="17748">
                  <c:v>44056</c:v>
                </c:pt>
                <c:pt idx="17749">
                  <c:v>44057</c:v>
                </c:pt>
                <c:pt idx="17750">
                  <c:v>44060</c:v>
                </c:pt>
                <c:pt idx="17751">
                  <c:v>44061</c:v>
                </c:pt>
                <c:pt idx="17752">
                  <c:v>44062</c:v>
                </c:pt>
                <c:pt idx="17753">
                  <c:v>44063</c:v>
                </c:pt>
                <c:pt idx="17754">
                  <c:v>44064</c:v>
                </c:pt>
                <c:pt idx="17755">
                  <c:v>44067</c:v>
                </c:pt>
                <c:pt idx="17756">
                  <c:v>44068</c:v>
                </c:pt>
                <c:pt idx="17757">
                  <c:v>44069</c:v>
                </c:pt>
                <c:pt idx="17758">
                  <c:v>44070</c:v>
                </c:pt>
                <c:pt idx="17759">
                  <c:v>44071</c:v>
                </c:pt>
                <c:pt idx="17760">
                  <c:v>44074</c:v>
                </c:pt>
                <c:pt idx="17761">
                  <c:v>44075</c:v>
                </c:pt>
                <c:pt idx="17762">
                  <c:v>44076</c:v>
                </c:pt>
                <c:pt idx="17763">
                  <c:v>44077</c:v>
                </c:pt>
                <c:pt idx="17764">
                  <c:v>44078</c:v>
                </c:pt>
                <c:pt idx="17765">
                  <c:v>44082</c:v>
                </c:pt>
                <c:pt idx="17766">
                  <c:v>44083</c:v>
                </c:pt>
                <c:pt idx="17767">
                  <c:v>44084</c:v>
                </c:pt>
                <c:pt idx="17768">
                  <c:v>44085</c:v>
                </c:pt>
                <c:pt idx="17769">
                  <c:v>44088</c:v>
                </c:pt>
                <c:pt idx="17770">
                  <c:v>44089</c:v>
                </c:pt>
                <c:pt idx="17771">
                  <c:v>44090</c:v>
                </c:pt>
                <c:pt idx="17772">
                  <c:v>44091</c:v>
                </c:pt>
                <c:pt idx="17773">
                  <c:v>44092</c:v>
                </c:pt>
                <c:pt idx="17774">
                  <c:v>44095</c:v>
                </c:pt>
                <c:pt idx="17775">
                  <c:v>44096</c:v>
                </c:pt>
                <c:pt idx="17776">
                  <c:v>44097</c:v>
                </c:pt>
                <c:pt idx="17777">
                  <c:v>44098</c:v>
                </c:pt>
                <c:pt idx="17778">
                  <c:v>44099</c:v>
                </c:pt>
                <c:pt idx="17779">
                  <c:v>44102</c:v>
                </c:pt>
                <c:pt idx="17780">
                  <c:v>44103</c:v>
                </c:pt>
                <c:pt idx="17781">
                  <c:v>44104</c:v>
                </c:pt>
                <c:pt idx="17782">
                  <c:v>44105</c:v>
                </c:pt>
                <c:pt idx="17783">
                  <c:v>44106</c:v>
                </c:pt>
                <c:pt idx="17784">
                  <c:v>44109</c:v>
                </c:pt>
                <c:pt idx="17785">
                  <c:v>44110</c:v>
                </c:pt>
                <c:pt idx="17786">
                  <c:v>44111</c:v>
                </c:pt>
                <c:pt idx="17787">
                  <c:v>44112</c:v>
                </c:pt>
                <c:pt idx="17788">
                  <c:v>44113</c:v>
                </c:pt>
                <c:pt idx="17789">
                  <c:v>44116</c:v>
                </c:pt>
                <c:pt idx="17790">
                  <c:v>44117</c:v>
                </c:pt>
                <c:pt idx="17791">
                  <c:v>44118</c:v>
                </c:pt>
                <c:pt idx="17792">
                  <c:v>44119</c:v>
                </c:pt>
                <c:pt idx="17793">
                  <c:v>44120</c:v>
                </c:pt>
                <c:pt idx="17794">
                  <c:v>44123</c:v>
                </c:pt>
                <c:pt idx="17795">
                  <c:v>44124</c:v>
                </c:pt>
                <c:pt idx="17796">
                  <c:v>44125</c:v>
                </c:pt>
                <c:pt idx="17797">
                  <c:v>44126</c:v>
                </c:pt>
                <c:pt idx="17798">
                  <c:v>44127</c:v>
                </c:pt>
                <c:pt idx="17799">
                  <c:v>44130</c:v>
                </c:pt>
                <c:pt idx="17800">
                  <c:v>44131</c:v>
                </c:pt>
                <c:pt idx="17801">
                  <c:v>44132</c:v>
                </c:pt>
                <c:pt idx="17802">
                  <c:v>44133</c:v>
                </c:pt>
                <c:pt idx="17803">
                  <c:v>44134</c:v>
                </c:pt>
                <c:pt idx="17804">
                  <c:v>44137</c:v>
                </c:pt>
                <c:pt idx="17805">
                  <c:v>44138</c:v>
                </c:pt>
                <c:pt idx="17806">
                  <c:v>44139</c:v>
                </c:pt>
                <c:pt idx="17807">
                  <c:v>44140</c:v>
                </c:pt>
                <c:pt idx="17808">
                  <c:v>44141</c:v>
                </c:pt>
                <c:pt idx="17809">
                  <c:v>44144</c:v>
                </c:pt>
                <c:pt idx="17810">
                  <c:v>44145</c:v>
                </c:pt>
                <c:pt idx="17811">
                  <c:v>44146</c:v>
                </c:pt>
                <c:pt idx="17812">
                  <c:v>44147</c:v>
                </c:pt>
                <c:pt idx="17813">
                  <c:v>44148</c:v>
                </c:pt>
                <c:pt idx="17814">
                  <c:v>44151</c:v>
                </c:pt>
                <c:pt idx="17815">
                  <c:v>44152</c:v>
                </c:pt>
                <c:pt idx="17816">
                  <c:v>44153</c:v>
                </c:pt>
                <c:pt idx="17817">
                  <c:v>44154</c:v>
                </c:pt>
                <c:pt idx="17818">
                  <c:v>44155</c:v>
                </c:pt>
                <c:pt idx="17819">
                  <c:v>44158</c:v>
                </c:pt>
                <c:pt idx="17820">
                  <c:v>44159</c:v>
                </c:pt>
                <c:pt idx="17821">
                  <c:v>44160</c:v>
                </c:pt>
                <c:pt idx="17822">
                  <c:v>44162</c:v>
                </c:pt>
                <c:pt idx="17823">
                  <c:v>44165</c:v>
                </c:pt>
                <c:pt idx="17824">
                  <c:v>44166</c:v>
                </c:pt>
                <c:pt idx="17825">
                  <c:v>44167</c:v>
                </c:pt>
                <c:pt idx="17826">
                  <c:v>44168</c:v>
                </c:pt>
                <c:pt idx="17827">
                  <c:v>44169</c:v>
                </c:pt>
                <c:pt idx="17828">
                  <c:v>44172</c:v>
                </c:pt>
                <c:pt idx="17829">
                  <c:v>44173</c:v>
                </c:pt>
                <c:pt idx="17830">
                  <c:v>44174</c:v>
                </c:pt>
                <c:pt idx="17831">
                  <c:v>44175</c:v>
                </c:pt>
                <c:pt idx="17832">
                  <c:v>44176</c:v>
                </c:pt>
                <c:pt idx="17833">
                  <c:v>44179</c:v>
                </c:pt>
                <c:pt idx="17834">
                  <c:v>44180</c:v>
                </c:pt>
                <c:pt idx="17835">
                  <c:v>44181</c:v>
                </c:pt>
                <c:pt idx="17836">
                  <c:v>44182</c:v>
                </c:pt>
                <c:pt idx="17837">
                  <c:v>44183</c:v>
                </c:pt>
                <c:pt idx="17838">
                  <c:v>44186</c:v>
                </c:pt>
                <c:pt idx="17839">
                  <c:v>44187</c:v>
                </c:pt>
                <c:pt idx="17840">
                  <c:v>44188</c:v>
                </c:pt>
                <c:pt idx="17841">
                  <c:v>44189</c:v>
                </c:pt>
                <c:pt idx="17842">
                  <c:v>44193</c:v>
                </c:pt>
                <c:pt idx="17843">
                  <c:v>44194</c:v>
                </c:pt>
                <c:pt idx="17844">
                  <c:v>44195</c:v>
                </c:pt>
                <c:pt idx="17845">
                  <c:v>44196</c:v>
                </c:pt>
                <c:pt idx="17846">
                  <c:v>44200</c:v>
                </c:pt>
                <c:pt idx="17847">
                  <c:v>44201</c:v>
                </c:pt>
                <c:pt idx="17848">
                  <c:v>44202</c:v>
                </c:pt>
                <c:pt idx="17849">
                  <c:v>44203</c:v>
                </c:pt>
                <c:pt idx="17850">
                  <c:v>44204</c:v>
                </c:pt>
                <c:pt idx="17851">
                  <c:v>44207</c:v>
                </c:pt>
                <c:pt idx="17852">
                  <c:v>44208</c:v>
                </c:pt>
                <c:pt idx="17853">
                  <c:v>44209</c:v>
                </c:pt>
                <c:pt idx="17854">
                  <c:v>44210</c:v>
                </c:pt>
                <c:pt idx="17855">
                  <c:v>44211</c:v>
                </c:pt>
                <c:pt idx="17856">
                  <c:v>44215</c:v>
                </c:pt>
                <c:pt idx="17857">
                  <c:v>44216</c:v>
                </c:pt>
                <c:pt idx="17858">
                  <c:v>44217</c:v>
                </c:pt>
                <c:pt idx="17859">
                  <c:v>44218</c:v>
                </c:pt>
                <c:pt idx="17860">
                  <c:v>44221</c:v>
                </c:pt>
                <c:pt idx="17861">
                  <c:v>44222</c:v>
                </c:pt>
                <c:pt idx="17862">
                  <c:v>44223</c:v>
                </c:pt>
                <c:pt idx="17863">
                  <c:v>44224</c:v>
                </c:pt>
                <c:pt idx="17864">
                  <c:v>44225</c:v>
                </c:pt>
                <c:pt idx="17865">
                  <c:v>44228</c:v>
                </c:pt>
                <c:pt idx="17866">
                  <c:v>44229</c:v>
                </c:pt>
                <c:pt idx="17867">
                  <c:v>44230</c:v>
                </c:pt>
                <c:pt idx="17868">
                  <c:v>44231</c:v>
                </c:pt>
                <c:pt idx="17869">
                  <c:v>44232</c:v>
                </c:pt>
                <c:pt idx="17870">
                  <c:v>44235</c:v>
                </c:pt>
                <c:pt idx="17871">
                  <c:v>44236</c:v>
                </c:pt>
                <c:pt idx="17872">
                  <c:v>44237</c:v>
                </c:pt>
                <c:pt idx="17873">
                  <c:v>44238</c:v>
                </c:pt>
                <c:pt idx="17874">
                  <c:v>44239</c:v>
                </c:pt>
                <c:pt idx="17875">
                  <c:v>44243</c:v>
                </c:pt>
                <c:pt idx="17876">
                  <c:v>44244</c:v>
                </c:pt>
                <c:pt idx="17877">
                  <c:v>44245</c:v>
                </c:pt>
                <c:pt idx="17878">
                  <c:v>44246</c:v>
                </c:pt>
                <c:pt idx="17879">
                  <c:v>44249</c:v>
                </c:pt>
                <c:pt idx="17880">
                  <c:v>44250</c:v>
                </c:pt>
                <c:pt idx="17881">
                  <c:v>44251</c:v>
                </c:pt>
                <c:pt idx="17882">
                  <c:v>44252</c:v>
                </c:pt>
                <c:pt idx="17883">
                  <c:v>44253</c:v>
                </c:pt>
                <c:pt idx="17884">
                  <c:v>44256</c:v>
                </c:pt>
                <c:pt idx="17885">
                  <c:v>44257</c:v>
                </c:pt>
                <c:pt idx="17886">
                  <c:v>44258</c:v>
                </c:pt>
                <c:pt idx="17887">
                  <c:v>44259</c:v>
                </c:pt>
                <c:pt idx="17888">
                  <c:v>44260</c:v>
                </c:pt>
                <c:pt idx="17889">
                  <c:v>44263</c:v>
                </c:pt>
                <c:pt idx="17890">
                  <c:v>44264</c:v>
                </c:pt>
                <c:pt idx="17891">
                  <c:v>44265</c:v>
                </c:pt>
                <c:pt idx="17892">
                  <c:v>44266</c:v>
                </c:pt>
                <c:pt idx="17893">
                  <c:v>44267</c:v>
                </c:pt>
                <c:pt idx="17894">
                  <c:v>44270</c:v>
                </c:pt>
                <c:pt idx="17895">
                  <c:v>44271</c:v>
                </c:pt>
                <c:pt idx="17896">
                  <c:v>44272</c:v>
                </c:pt>
                <c:pt idx="17897">
                  <c:v>44273</c:v>
                </c:pt>
                <c:pt idx="17898">
                  <c:v>44274</c:v>
                </c:pt>
                <c:pt idx="17899">
                  <c:v>44277</c:v>
                </c:pt>
                <c:pt idx="17900">
                  <c:v>44278</c:v>
                </c:pt>
                <c:pt idx="17901">
                  <c:v>44279</c:v>
                </c:pt>
                <c:pt idx="17902">
                  <c:v>44280</c:v>
                </c:pt>
                <c:pt idx="17903">
                  <c:v>44281</c:v>
                </c:pt>
                <c:pt idx="17904">
                  <c:v>44284</c:v>
                </c:pt>
                <c:pt idx="17905">
                  <c:v>44285</c:v>
                </c:pt>
                <c:pt idx="17906">
                  <c:v>44286</c:v>
                </c:pt>
                <c:pt idx="17907">
                  <c:v>44287</c:v>
                </c:pt>
                <c:pt idx="17908">
                  <c:v>44291</c:v>
                </c:pt>
                <c:pt idx="17909">
                  <c:v>44292</c:v>
                </c:pt>
                <c:pt idx="17910">
                  <c:v>44293</c:v>
                </c:pt>
                <c:pt idx="17911">
                  <c:v>44294</c:v>
                </c:pt>
                <c:pt idx="17912">
                  <c:v>44295</c:v>
                </c:pt>
                <c:pt idx="17913">
                  <c:v>44298</c:v>
                </c:pt>
                <c:pt idx="17914">
                  <c:v>44299</c:v>
                </c:pt>
                <c:pt idx="17915">
                  <c:v>44300</c:v>
                </c:pt>
                <c:pt idx="17916">
                  <c:v>44301</c:v>
                </c:pt>
                <c:pt idx="17917">
                  <c:v>44302</c:v>
                </c:pt>
                <c:pt idx="17918">
                  <c:v>44305</c:v>
                </c:pt>
                <c:pt idx="17919">
                  <c:v>44306</c:v>
                </c:pt>
                <c:pt idx="17920">
                  <c:v>44307</c:v>
                </c:pt>
                <c:pt idx="17921">
                  <c:v>44308</c:v>
                </c:pt>
                <c:pt idx="17922">
                  <c:v>44309</c:v>
                </c:pt>
                <c:pt idx="17923">
                  <c:v>44312</c:v>
                </c:pt>
                <c:pt idx="17924">
                  <c:v>44313</c:v>
                </c:pt>
                <c:pt idx="17925">
                  <c:v>44314</c:v>
                </c:pt>
                <c:pt idx="17926">
                  <c:v>44315</c:v>
                </c:pt>
                <c:pt idx="17927">
                  <c:v>44316</c:v>
                </c:pt>
                <c:pt idx="17928">
                  <c:v>44319</c:v>
                </c:pt>
                <c:pt idx="17929">
                  <c:v>44320</c:v>
                </c:pt>
                <c:pt idx="17930">
                  <c:v>44321</c:v>
                </c:pt>
                <c:pt idx="17931">
                  <c:v>44322</c:v>
                </c:pt>
                <c:pt idx="17932">
                  <c:v>44323</c:v>
                </c:pt>
                <c:pt idx="17933">
                  <c:v>44326</c:v>
                </c:pt>
                <c:pt idx="17934">
                  <c:v>44327</c:v>
                </c:pt>
                <c:pt idx="17935">
                  <c:v>44328</c:v>
                </c:pt>
                <c:pt idx="17936">
                  <c:v>44329</c:v>
                </c:pt>
                <c:pt idx="17937">
                  <c:v>44330</c:v>
                </c:pt>
                <c:pt idx="17938">
                  <c:v>44333</c:v>
                </c:pt>
                <c:pt idx="17939">
                  <c:v>44334</c:v>
                </c:pt>
                <c:pt idx="17940">
                  <c:v>44335</c:v>
                </c:pt>
                <c:pt idx="17941">
                  <c:v>44336</c:v>
                </c:pt>
                <c:pt idx="17942">
                  <c:v>44337</c:v>
                </c:pt>
                <c:pt idx="17943">
                  <c:v>44340</c:v>
                </c:pt>
                <c:pt idx="17944">
                  <c:v>44341</c:v>
                </c:pt>
                <c:pt idx="17945">
                  <c:v>44342</c:v>
                </c:pt>
                <c:pt idx="17946">
                  <c:v>44343</c:v>
                </c:pt>
                <c:pt idx="17947">
                  <c:v>44344</c:v>
                </c:pt>
                <c:pt idx="17948">
                  <c:v>44348</c:v>
                </c:pt>
                <c:pt idx="17949">
                  <c:v>44349</c:v>
                </c:pt>
                <c:pt idx="17950">
                  <c:v>44350</c:v>
                </c:pt>
                <c:pt idx="17951">
                  <c:v>44351</c:v>
                </c:pt>
                <c:pt idx="17952">
                  <c:v>44354</c:v>
                </c:pt>
                <c:pt idx="17953">
                  <c:v>44355</c:v>
                </c:pt>
                <c:pt idx="17954">
                  <c:v>44356</c:v>
                </c:pt>
                <c:pt idx="17955">
                  <c:v>44357</c:v>
                </c:pt>
                <c:pt idx="17956">
                  <c:v>44358</c:v>
                </c:pt>
                <c:pt idx="17957">
                  <c:v>44361</c:v>
                </c:pt>
                <c:pt idx="17958">
                  <c:v>44362</c:v>
                </c:pt>
                <c:pt idx="17959">
                  <c:v>44363</c:v>
                </c:pt>
                <c:pt idx="17960">
                  <c:v>44364</c:v>
                </c:pt>
                <c:pt idx="17961">
                  <c:v>44365</c:v>
                </c:pt>
                <c:pt idx="17962">
                  <c:v>44368</c:v>
                </c:pt>
                <c:pt idx="17963">
                  <c:v>44369</c:v>
                </c:pt>
                <c:pt idx="17964">
                  <c:v>44370</c:v>
                </c:pt>
                <c:pt idx="17965">
                  <c:v>44371</c:v>
                </c:pt>
                <c:pt idx="17966">
                  <c:v>44372</c:v>
                </c:pt>
                <c:pt idx="17967">
                  <c:v>44375</c:v>
                </c:pt>
                <c:pt idx="17968">
                  <c:v>44376</c:v>
                </c:pt>
                <c:pt idx="17969">
                  <c:v>44377</c:v>
                </c:pt>
                <c:pt idx="17970">
                  <c:v>44378</c:v>
                </c:pt>
                <c:pt idx="17971">
                  <c:v>44379</c:v>
                </c:pt>
                <c:pt idx="17972">
                  <c:v>44383</c:v>
                </c:pt>
                <c:pt idx="17973">
                  <c:v>44384</c:v>
                </c:pt>
                <c:pt idx="17974">
                  <c:v>44385</c:v>
                </c:pt>
                <c:pt idx="17975">
                  <c:v>44386</c:v>
                </c:pt>
                <c:pt idx="17976">
                  <c:v>44389</c:v>
                </c:pt>
                <c:pt idx="17977">
                  <c:v>44390</c:v>
                </c:pt>
                <c:pt idx="17978">
                  <c:v>44391</c:v>
                </c:pt>
                <c:pt idx="17979">
                  <c:v>44392</c:v>
                </c:pt>
                <c:pt idx="17980">
                  <c:v>44393</c:v>
                </c:pt>
                <c:pt idx="17981">
                  <c:v>44396</c:v>
                </c:pt>
                <c:pt idx="17982">
                  <c:v>44397</c:v>
                </c:pt>
                <c:pt idx="17983">
                  <c:v>44398</c:v>
                </c:pt>
                <c:pt idx="17984">
                  <c:v>44399</c:v>
                </c:pt>
                <c:pt idx="17985">
                  <c:v>44400</c:v>
                </c:pt>
                <c:pt idx="17986">
                  <c:v>44403</c:v>
                </c:pt>
                <c:pt idx="17987">
                  <c:v>44404</c:v>
                </c:pt>
                <c:pt idx="17988">
                  <c:v>44405</c:v>
                </c:pt>
                <c:pt idx="17989">
                  <c:v>44406</c:v>
                </c:pt>
                <c:pt idx="17990">
                  <c:v>44407</c:v>
                </c:pt>
                <c:pt idx="17991">
                  <c:v>44410</c:v>
                </c:pt>
                <c:pt idx="17992">
                  <c:v>44411</c:v>
                </c:pt>
                <c:pt idx="17993">
                  <c:v>44412</c:v>
                </c:pt>
                <c:pt idx="17994">
                  <c:v>44413</c:v>
                </c:pt>
                <c:pt idx="17995">
                  <c:v>44414</c:v>
                </c:pt>
                <c:pt idx="17996">
                  <c:v>44417</c:v>
                </c:pt>
                <c:pt idx="17997">
                  <c:v>44418</c:v>
                </c:pt>
                <c:pt idx="17998">
                  <c:v>44419</c:v>
                </c:pt>
                <c:pt idx="17999">
                  <c:v>44420</c:v>
                </c:pt>
                <c:pt idx="18000">
                  <c:v>44421</c:v>
                </c:pt>
                <c:pt idx="18001">
                  <c:v>44424</c:v>
                </c:pt>
                <c:pt idx="18002">
                  <c:v>44425</c:v>
                </c:pt>
                <c:pt idx="18003">
                  <c:v>44426</c:v>
                </c:pt>
                <c:pt idx="18004">
                  <c:v>44427</c:v>
                </c:pt>
                <c:pt idx="18005">
                  <c:v>44428</c:v>
                </c:pt>
                <c:pt idx="18006">
                  <c:v>44431</c:v>
                </c:pt>
                <c:pt idx="18007">
                  <c:v>44432</c:v>
                </c:pt>
                <c:pt idx="18008">
                  <c:v>44433</c:v>
                </c:pt>
                <c:pt idx="18009">
                  <c:v>44434</c:v>
                </c:pt>
                <c:pt idx="18010">
                  <c:v>44435</c:v>
                </c:pt>
                <c:pt idx="18011">
                  <c:v>44438</c:v>
                </c:pt>
                <c:pt idx="18012">
                  <c:v>44439</c:v>
                </c:pt>
                <c:pt idx="18013">
                  <c:v>44440</c:v>
                </c:pt>
                <c:pt idx="18014">
                  <c:v>44441</c:v>
                </c:pt>
                <c:pt idx="18015">
                  <c:v>44442</c:v>
                </c:pt>
                <c:pt idx="18016">
                  <c:v>44446</c:v>
                </c:pt>
                <c:pt idx="18017">
                  <c:v>44447</c:v>
                </c:pt>
                <c:pt idx="18018">
                  <c:v>44448</c:v>
                </c:pt>
                <c:pt idx="18019">
                  <c:v>44449</c:v>
                </c:pt>
                <c:pt idx="18020">
                  <c:v>44452</c:v>
                </c:pt>
                <c:pt idx="18021">
                  <c:v>44453</c:v>
                </c:pt>
                <c:pt idx="18022">
                  <c:v>44454</c:v>
                </c:pt>
                <c:pt idx="18023">
                  <c:v>44455</c:v>
                </c:pt>
                <c:pt idx="18024">
                  <c:v>44456</c:v>
                </c:pt>
                <c:pt idx="18025">
                  <c:v>44459</c:v>
                </c:pt>
                <c:pt idx="18026">
                  <c:v>44460</c:v>
                </c:pt>
                <c:pt idx="18027">
                  <c:v>44461</c:v>
                </c:pt>
                <c:pt idx="18028">
                  <c:v>44462</c:v>
                </c:pt>
                <c:pt idx="18029">
                  <c:v>44463</c:v>
                </c:pt>
                <c:pt idx="18030">
                  <c:v>44466</c:v>
                </c:pt>
                <c:pt idx="18031">
                  <c:v>44467</c:v>
                </c:pt>
                <c:pt idx="18032">
                  <c:v>44468</c:v>
                </c:pt>
                <c:pt idx="18033">
                  <c:v>44469</c:v>
                </c:pt>
                <c:pt idx="18034">
                  <c:v>44470</c:v>
                </c:pt>
                <c:pt idx="18035">
                  <c:v>44473</c:v>
                </c:pt>
                <c:pt idx="18036">
                  <c:v>44474</c:v>
                </c:pt>
                <c:pt idx="18037">
                  <c:v>44475</c:v>
                </c:pt>
                <c:pt idx="18038">
                  <c:v>44476</c:v>
                </c:pt>
                <c:pt idx="18039">
                  <c:v>44477</c:v>
                </c:pt>
                <c:pt idx="18040">
                  <c:v>44480</c:v>
                </c:pt>
                <c:pt idx="18041">
                  <c:v>44481</c:v>
                </c:pt>
                <c:pt idx="18042">
                  <c:v>44482</c:v>
                </c:pt>
                <c:pt idx="18043">
                  <c:v>44483</c:v>
                </c:pt>
                <c:pt idx="18044">
                  <c:v>44484</c:v>
                </c:pt>
                <c:pt idx="18045">
                  <c:v>44487</c:v>
                </c:pt>
                <c:pt idx="18046">
                  <c:v>44488</c:v>
                </c:pt>
                <c:pt idx="18047">
                  <c:v>44489</c:v>
                </c:pt>
                <c:pt idx="18048">
                  <c:v>44490</c:v>
                </c:pt>
                <c:pt idx="18049">
                  <c:v>44491</c:v>
                </c:pt>
                <c:pt idx="18050">
                  <c:v>44494</c:v>
                </c:pt>
                <c:pt idx="18051">
                  <c:v>44495</c:v>
                </c:pt>
                <c:pt idx="18052">
                  <c:v>44496</c:v>
                </c:pt>
                <c:pt idx="18053">
                  <c:v>44497</c:v>
                </c:pt>
                <c:pt idx="18054">
                  <c:v>44498</c:v>
                </c:pt>
                <c:pt idx="18055">
                  <c:v>44501</c:v>
                </c:pt>
                <c:pt idx="18056">
                  <c:v>44502</c:v>
                </c:pt>
                <c:pt idx="18057">
                  <c:v>44503</c:v>
                </c:pt>
                <c:pt idx="18058">
                  <c:v>44504</c:v>
                </c:pt>
                <c:pt idx="18059">
                  <c:v>44505</c:v>
                </c:pt>
                <c:pt idx="18060">
                  <c:v>44508</c:v>
                </c:pt>
                <c:pt idx="18061">
                  <c:v>44509</c:v>
                </c:pt>
                <c:pt idx="18062">
                  <c:v>44510</c:v>
                </c:pt>
                <c:pt idx="18063">
                  <c:v>44511</c:v>
                </c:pt>
                <c:pt idx="18064">
                  <c:v>44512</c:v>
                </c:pt>
                <c:pt idx="18065">
                  <c:v>44515</c:v>
                </c:pt>
                <c:pt idx="18066">
                  <c:v>44516</c:v>
                </c:pt>
                <c:pt idx="18067">
                  <c:v>44517</c:v>
                </c:pt>
                <c:pt idx="18068">
                  <c:v>44518</c:v>
                </c:pt>
                <c:pt idx="18069">
                  <c:v>44519</c:v>
                </c:pt>
                <c:pt idx="18070">
                  <c:v>44522</c:v>
                </c:pt>
                <c:pt idx="18071">
                  <c:v>44523</c:v>
                </c:pt>
                <c:pt idx="18072">
                  <c:v>44524</c:v>
                </c:pt>
                <c:pt idx="18073">
                  <c:v>44526</c:v>
                </c:pt>
                <c:pt idx="18074">
                  <c:v>44529</c:v>
                </c:pt>
                <c:pt idx="18075">
                  <c:v>44530</c:v>
                </c:pt>
                <c:pt idx="18076">
                  <c:v>44531</c:v>
                </c:pt>
                <c:pt idx="18077">
                  <c:v>44532</c:v>
                </c:pt>
                <c:pt idx="18078">
                  <c:v>44533</c:v>
                </c:pt>
                <c:pt idx="18079">
                  <c:v>44536</c:v>
                </c:pt>
                <c:pt idx="18080">
                  <c:v>44537</c:v>
                </c:pt>
                <c:pt idx="18081">
                  <c:v>44538</c:v>
                </c:pt>
                <c:pt idx="18082">
                  <c:v>44539</c:v>
                </c:pt>
                <c:pt idx="18083">
                  <c:v>44540</c:v>
                </c:pt>
                <c:pt idx="18084">
                  <c:v>44543</c:v>
                </c:pt>
                <c:pt idx="18085">
                  <c:v>44544</c:v>
                </c:pt>
                <c:pt idx="18086">
                  <c:v>44545</c:v>
                </c:pt>
                <c:pt idx="18087">
                  <c:v>44546</c:v>
                </c:pt>
                <c:pt idx="18088">
                  <c:v>44547</c:v>
                </c:pt>
                <c:pt idx="18089">
                  <c:v>44550</c:v>
                </c:pt>
                <c:pt idx="18090">
                  <c:v>44551</c:v>
                </c:pt>
                <c:pt idx="18091">
                  <c:v>44552</c:v>
                </c:pt>
                <c:pt idx="18092">
                  <c:v>44553</c:v>
                </c:pt>
                <c:pt idx="18093">
                  <c:v>44557</c:v>
                </c:pt>
                <c:pt idx="18094">
                  <c:v>44558</c:v>
                </c:pt>
                <c:pt idx="18095">
                  <c:v>44559</c:v>
                </c:pt>
                <c:pt idx="18096">
                  <c:v>44560</c:v>
                </c:pt>
                <c:pt idx="18097">
                  <c:v>44561</c:v>
                </c:pt>
                <c:pt idx="18098">
                  <c:v>44564</c:v>
                </c:pt>
                <c:pt idx="18099">
                  <c:v>44565</c:v>
                </c:pt>
                <c:pt idx="18100">
                  <c:v>44566</c:v>
                </c:pt>
                <c:pt idx="18101">
                  <c:v>44567</c:v>
                </c:pt>
                <c:pt idx="18102">
                  <c:v>44568</c:v>
                </c:pt>
                <c:pt idx="18103">
                  <c:v>44571</c:v>
                </c:pt>
                <c:pt idx="18104">
                  <c:v>44572</c:v>
                </c:pt>
                <c:pt idx="18105">
                  <c:v>44573</c:v>
                </c:pt>
                <c:pt idx="18106">
                  <c:v>44574</c:v>
                </c:pt>
                <c:pt idx="18107">
                  <c:v>44575</c:v>
                </c:pt>
                <c:pt idx="18108">
                  <c:v>44579</c:v>
                </c:pt>
                <c:pt idx="18109">
                  <c:v>44580</c:v>
                </c:pt>
                <c:pt idx="18110">
                  <c:v>44581</c:v>
                </c:pt>
                <c:pt idx="18111">
                  <c:v>44582</c:v>
                </c:pt>
                <c:pt idx="18112">
                  <c:v>44585</c:v>
                </c:pt>
                <c:pt idx="18113">
                  <c:v>44586</c:v>
                </c:pt>
                <c:pt idx="18114">
                  <c:v>44587</c:v>
                </c:pt>
                <c:pt idx="18115">
                  <c:v>44588</c:v>
                </c:pt>
                <c:pt idx="18116">
                  <c:v>44589</c:v>
                </c:pt>
                <c:pt idx="18117">
                  <c:v>44592</c:v>
                </c:pt>
                <c:pt idx="18118">
                  <c:v>44593</c:v>
                </c:pt>
                <c:pt idx="18119">
                  <c:v>44594</c:v>
                </c:pt>
                <c:pt idx="18120">
                  <c:v>44595</c:v>
                </c:pt>
                <c:pt idx="18121">
                  <c:v>44596</c:v>
                </c:pt>
                <c:pt idx="18122">
                  <c:v>44599</c:v>
                </c:pt>
                <c:pt idx="18123">
                  <c:v>44600</c:v>
                </c:pt>
                <c:pt idx="18124">
                  <c:v>44601</c:v>
                </c:pt>
                <c:pt idx="18125">
                  <c:v>44602</c:v>
                </c:pt>
                <c:pt idx="18126">
                  <c:v>44603</c:v>
                </c:pt>
                <c:pt idx="18127">
                  <c:v>44606</c:v>
                </c:pt>
                <c:pt idx="18128">
                  <c:v>44607</c:v>
                </c:pt>
                <c:pt idx="18129">
                  <c:v>44608</c:v>
                </c:pt>
                <c:pt idx="18130">
                  <c:v>44609</c:v>
                </c:pt>
                <c:pt idx="18131">
                  <c:v>44610</c:v>
                </c:pt>
                <c:pt idx="18132">
                  <c:v>44614</c:v>
                </c:pt>
                <c:pt idx="18133">
                  <c:v>44615</c:v>
                </c:pt>
                <c:pt idx="18134">
                  <c:v>44616</c:v>
                </c:pt>
                <c:pt idx="18135">
                  <c:v>44617</c:v>
                </c:pt>
                <c:pt idx="18136">
                  <c:v>44620</c:v>
                </c:pt>
                <c:pt idx="18137">
                  <c:v>44621</c:v>
                </c:pt>
                <c:pt idx="18138">
                  <c:v>44622</c:v>
                </c:pt>
                <c:pt idx="18139">
                  <c:v>44623</c:v>
                </c:pt>
                <c:pt idx="18140">
                  <c:v>44624</c:v>
                </c:pt>
                <c:pt idx="18141">
                  <c:v>44627</c:v>
                </c:pt>
                <c:pt idx="18142">
                  <c:v>44628</c:v>
                </c:pt>
                <c:pt idx="18143">
                  <c:v>44629</c:v>
                </c:pt>
                <c:pt idx="18144">
                  <c:v>44630</c:v>
                </c:pt>
                <c:pt idx="18145">
                  <c:v>44631</c:v>
                </c:pt>
                <c:pt idx="18146">
                  <c:v>44634</c:v>
                </c:pt>
                <c:pt idx="18147">
                  <c:v>44635</c:v>
                </c:pt>
                <c:pt idx="18148">
                  <c:v>44636</c:v>
                </c:pt>
                <c:pt idx="18149">
                  <c:v>44637</c:v>
                </c:pt>
                <c:pt idx="18150">
                  <c:v>44638</c:v>
                </c:pt>
                <c:pt idx="18151">
                  <c:v>44641</c:v>
                </c:pt>
                <c:pt idx="18152">
                  <c:v>44642</c:v>
                </c:pt>
                <c:pt idx="18153">
                  <c:v>44643</c:v>
                </c:pt>
                <c:pt idx="18154">
                  <c:v>44644</c:v>
                </c:pt>
                <c:pt idx="18155">
                  <c:v>44645</c:v>
                </c:pt>
                <c:pt idx="18156">
                  <c:v>44648</c:v>
                </c:pt>
                <c:pt idx="18157">
                  <c:v>44649</c:v>
                </c:pt>
                <c:pt idx="18158">
                  <c:v>44650</c:v>
                </c:pt>
                <c:pt idx="18159">
                  <c:v>44651</c:v>
                </c:pt>
                <c:pt idx="18160">
                  <c:v>44652</c:v>
                </c:pt>
                <c:pt idx="18161">
                  <c:v>44655</c:v>
                </c:pt>
                <c:pt idx="18162">
                  <c:v>44656</c:v>
                </c:pt>
                <c:pt idx="18163">
                  <c:v>44657</c:v>
                </c:pt>
                <c:pt idx="18164">
                  <c:v>44658</c:v>
                </c:pt>
                <c:pt idx="18165">
                  <c:v>44659</c:v>
                </c:pt>
                <c:pt idx="18166">
                  <c:v>44662</c:v>
                </c:pt>
                <c:pt idx="18167">
                  <c:v>44663</c:v>
                </c:pt>
                <c:pt idx="18168">
                  <c:v>44664</c:v>
                </c:pt>
                <c:pt idx="18169">
                  <c:v>44665</c:v>
                </c:pt>
                <c:pt idx="18170">
                  <c:v>44669</c:v>
                </c:pt>
                <c:pt idx="18171">
                  <c:v>44670</c:v>
                </c:pt>
                <c:pt idx="18172">
                  <c:v>44671</c:v>
                </c:pt>
                <c:pt idx="18173">
                  <c:v>44672</c:v>
                </c:pt>
                <c:pt idx="18174">
                  <c:v>44673</c:v>
                </c:pt>
                <c:pt idx="18175">
                  <c:v>44676</c:v>
                </c:pt>
                <c:pt idx="18176">
                  <c:v>44677</c:v>
                </c:pt>
                <c:pt idx="18177">
                  <c:v>44678</c:v>
                </c:pt>
                <c:pt idx="18178">
                  <c:v>44679</c:v>
                </c:pt>
                <c:pt idx="18179">
                  <c:v>44680</c:v>
                </c:pt>
                <c:pt idx="18180">
                  <c:v>44683</c:v>
                </c:pt>
                <c:pt idx="18181">
                  <c:v>44684</c:v>
                </c:pt>
                <c:pt idx="18182">
                  <c:v>44685</c:v>
                </c:pt>
                <c:pt idx="18183">
                  <c:v>44686</c:v>
                </c:pt>
                <c:pt idx="18184">
                  <c:v>44687</c:v>
                </c:pt>
                <c:pt idx="18185">
                  <c:v>44690</c:v>
                </c:pt>
                <c:pt idx="18186">
                  <c:v>44691</c:v>
                </c:pt>
                <c:pt idx="18187">
                  <c:v>44692</c:v>
                </c:pt>
                <c:pt idx="18188">
                  <c:v>44693</c:v>
                </c:pt>
                <c:pt idx="18189">
                  <c:v>44694</c:v>
                </c:pt>
                <c:pt idx="18190">
                  <c:v>44697</c:v>
                </c:pt>
                <c:pt idx="18191">
                  <c:v>44698</c:v>
                </c:pt>
                <c:pt idx="18192">
                  <c:v>44699</c:v>
                </c:pt>
                <c:pt idx="18193">
                  <c:v>44700</c:v>
                </c:pt>
                <c:pt idx="18194">
                  <c:v>44701</c:v>
                </c:pt>
                <c:pt idx="18195">
                  <c:v>44704</c:v>
                </c:pt>
                <c:pt idx="18196">
                  <c:v>44705</c:v>
                </c:pt>
                <c:pt idx="18197">
                  <c:v>44706</c:v>
                </c:pt>
                <c:pt idx="18198">
                  <c:v>44707</c:v>
                </c:pt>
                <c:pt idx="18199">
                  <c:v>44708</c:v>
                </c:pt>
                <c:pt idx="18200">
                  <c:v>44712</c:v>
                </c:pt>
                <c:pt idx="18201">
                  <c:v>44713</c:v>
                </c:pt>
                <c:pt idx="18202">
                  <c:v>44714</c:v>
                </c:pt>
                <c:pt idx="18203">
                  <c:v>44715</c:v>
                </c:pt>
                <c:pt idx="18204">
                  <c:v>44718</c:v>
                </c:pt>
                <c:pt idx="18205">
                  <c:v>44719</c:v>
                </c:pt>
                <c:pt idx="18206">
                  <c:v>44720</c:v>
                </c:pt>
                <c:pt idx="18207">
                  <c:v>44721</c:v>
                </c:pt>
                <c:pt idx="18208">
                  <c:v>44722</c:v>
                </c:pt>
                <c:pt idx="18209">
                  <c:v>44725</c:v>
                </c:pt>
                <c:pt idx="18210">
                  <c:v>44726</c:v>
                </c:pt>
                <c:pt idx="18211">
                  <c:v>44727</c:v>
                </c:pt>
                <c:pt idx="18212">
                  <c:v>44728</c:v>
                </c:pt>
                <c:pt idx="18213">
                  <c:v>44729</c:v>
                </c:pt>
                <c:pt idx="18214">
                  <c:v>44733</c:v>
                </c:pt>
                <c:pt idx="18215">
                  <c:v>44734</c:v>
                </c:pt>
                <c:pt idx="18216">
                  <c:v>44735</c:v>
                </c:pt>
                <c:pt idx="18217">
                  <c:v>44736</c:v>
                </c:pt>
                <c:pt idx="18218">
                  <c:v>44739</c:v>
                </c:pt>
                <c:pt idx="18219">
                  <c:v>44740</c:v>
                </c:pt>
                <c:pt idx="18220">
                  <c:v>44741</c:v>
                </c:pt>
                <c:pt idx="18221">
                  <c:v>44742</c:v>
                </c:pt>
                <c:pt idx="18222">
                  <c:v>44743</c:v>
                </c:pt>
                <c:pt idx="18223">
                  <c:v>44747</c:v>
                </c:pt>
                <c:pt idx="18224">
                  <c:v>44748</c:v>
                </c:pt>
                <c:pt idx="18225">
                  <c:v>44749</c:v>
                </c:pt>
                <c:pt idx="18226">
                  <c:v>44750</c:v>
                </c:pt>
                <c:pt idx="18227">
                  <c:v>44753</c:v>
                </c:pt>
                <c:pt idx="18228">
                  <c:v>44754</c:v>
                </c:pt>
                <c:pt idx="18229">
                  <c:v>44755</c:v>
                </c:pt>
                <c:pt idx="18230">
                  <c:v>44756</c:v>
                </c:pt>
                <c:pt idx="18231">
                  <c:v>44757</c:v>
                </c:pt>
                <c:pt idx="18232">
                  <c:v>44760</c:v>
                </c:pt>
                <c:pt idx="18233">
                  <c:v>44761</c:v>
                </c:pt>
                <c:pt idx="18234">
                  <c:v>44762</c:v>
                </c:pt>
                <c:pt idx="18235">
                  <c:v>44763</c:v>
                </c:pt>
                <c:pt idx="18236">
                  <c:v>44764</c:v>
                </c:pt>
                <c:pt idx="18237">
                  <c:v>44767</c:v>
                </c:pt>
                <c:pt idx="18238">
                  <c:v>44768</c:v>
                </c:pt>
                <c:pt idx="18239">
                  <c:v>44769</c:v>
                </c:pt>
                <c:pt idx="18240">
                  <c:v>44770</c:v>
                </c:pt>
                <c:pt idx="18241">
                  <c:v>44771</c:v>
                </c:pt>
                <c:pt idx="18242">
                  <c:v>44774</c:v>
                </c:pt>
                <c:pt idx="18243">
                  <c:v>44775</c:v>
                </c:pt>
                <c:pt idx="18244">
                  <c:v>44776</c:v>
                </c:pt>
                <c:pt idx="18245">
                  <c:v>44777</c:v>
                </c:pt>
                <c:pt idx="18246">
                  <c:v>44778</c:v>
                </c:pt>
                <c:pt idx="18247">
                  <c:v>44781</c:v>
                </c:pt>
                <c:pt idx="18248">
                  <c:v>44782</c:v>
                </c:pt>
                <c:pt idx="18249">
                  <c:v>44783</c:v>
                </c:pt>
                <c:pt idx="18250">
                  <c:v>44784</c:v>
                </c:pt>
                <c:pt idx="18251">
                  <c:v>44785</c:v>
                </c:pt>
                <c:pt idx="18252">
                  <c:v>44788</c:v>
                </c:pt>
                <c:pt idx="18253">
                  <c:v>44789</c:v>
                </c:pt>
                <c:pt idx="18254">
                  <c:v>44790</c:v>
                </c:pt>
                <c:pt idx="18255">
                  <c:v>44791</c:v>
                </c:pt>
                <c:pt idx="18256">
                  <c:v>44792</c:v>
                </c:pt>
                <c:pt idx="18257">
                  <c:v>44795</c:v>
                </c:pt>
                <c:pt idx="18258">
                  <c:v>44796</c:v>
                </c:pt>
                <c:pt idx="18259">
                  <c:v>44797</c:v>
                </c:pt>
                <c:pt idx="18260">
                  <c:v>44798</c:v>
                </c:pt>
                <c:pt idx="18261">
                  <c:v>44799</c:v>
                </c:pt>
                <c:pt idx="18262">
                  <c:v>44802</c:v>
                </c:pt>
                <c:pt idx="18263">
                  <c:v>44803</c:v>
                </c:pt>
                <c:pt idx="18264">
                  <c:v>44804</c:v>
                </c:pt>
                <c:pt idx="18265">
                  <c:v>44805</c:v>
                </c:pt>
                <c:pt idx="18266">
                  <c:v>44806</c:v>
                </c:pt>
                <c:pt idx="18267">
                  <c:v>44810</c:v>
                </c:pt>
                <c:pt idx="18268">
                  <c:v>44811</c:v>
                </c:pt>
                <c:pt idx="18269">
                  <c:v>44812</c:v>
                </c:pt>
                <c:pt idx="18270">
                  <c:v>44813</c:v>
                </c:pt>
                <c:pt idx="18271">
                  <c:v>44816</c:v>
                </c:pt>
                <c:pt idx="18272">
                  <c:v>44817</c:v>
                </c:pt>
                <c:pt idx="18273">
                  <c:v>44818</c:v>
                </c:pt>
                <c:pt idx="18274">
                  <c:v>44819</c:v>
                </c:pt>
                <c:pt idx="18275">
                  <c:v>44820</c:v>
                </c:pt>
                <c:pt idx="18276">
                  <c:v>44823</c:v>
                </c:pt>
                <c:pt idx="18277">
                  <c:v>44824</c:v>
                </c:pt>
                <c:pt idx="18278">
                  <c:v>44825</c:v>
                </c:pt>
                <c:pt idx="18279">
                  <c:v>44826</c:v>
                </c:pt>
                <c:pt idx="18280">
                  <c:v>44827</c:v>
                </c:pt>
                <c:pt idx="18281">
                  <c:v>44830</c:v>
                </c:pt>
                <c:pt idx="18282">
                  <c:v>44831</c:v>
                </c:pt>
                <c:pt idx="18283">
                  <c:v>44832</c:v>
                </c:pt>
                <c:pt idx="18284">
                  <c:v>44833</c:v>
                </c:pt>
                <c:pt idx="18285">
                  <c:v>44834</c:v>
                </c:pt>
                <c:pt idx="18286">
                  <c:v>44837</c:v>
                </c:pt>
                <c:pt idx="18287">
                  <c:v>44838</c:v>
                </c:pt>
                <c:pt idx="18288">
                  <c:v>44839</c:v>
                </c:pt>
                <c:pt idx="18289">
                  <c:v>44840</c:v>
                </c:pt>
                <c:pt idx="18290">
                  <c:v>44841</c:v>
                </c:pt>
                <c:pt idx="18291">
                  <c:v>44844</c:v>
                </c:pt>
                <c:pt idx="18292">
                  <c:v>44845</c:v>
                </c:pt>
                <c:pt idx="18293">
                  <c:v>44846</c:v>
                </c:pt>
                <c:pt idx="18294">
                  <c:v>44847</c:v>
                </c:pt>
                <c:pt idx="18295">
                  <c:v>44848</c:v>
                </c:pt>
                <c:pt idx="18296">
                  <c:v>44851</c:v>
                </c:pt>
                <c:pt idx="18297">
                  <c:v>44852</c:v>
                </c:pt>
                <c:pt idx="18298">
                  <c:v>44853</c:v>
                </c:pt>
                <c:pt idx="18299">
                  <c:v>44854</c:v>
                </c:pt>
                <c:pt idx="18300">
                  <c:v>44855</c:v>
                </c:pt>
                <c:pt idx="18301">
                  <c:v>44858</c:v>
                </c:pt>
                <c:pt idx="18302">
                  <c:v>44859</c:v>
                </c:pt>
                <c:pt idx="18303">
                  <c:v>44860</c:v>
                </c:pt>
                <c:pt idx="18304">
                  <c:v>44861</c:v>
                </c:pt>
                <c:pt idx="18305">
                  <c:v>44862</c:v>
                </c:pt>
                <c:pt idx="18306">
                  <c:v>44865</c:v>
                </c:pt>
                <c:pt idx="18307">
                  <c:v>44866</c:v>
                </c:pt>
                <c:pt idx="18308">
                  <c:v>44867</c:v>
                </c:pt>
                <c:pt idx="18309">
                  <c:v>44868</c:v>
                </c:pt>
                <c:pt idx="18310">
                  <c:v>44869</c:v>
                </c:pt>
                <c:pt idx="18311">
                  <c:v>44872</c:v>
                </c:pt>
                <c:pt idx="18312">
                  <c:v>44873</c:v>
                </c:pt>
                <c:pt idx="18313">
                  <c:v>44874</c:v>
                </c:pt>
                <c:pt idx="18314">
                  <c:v>44875</c:v>
                </c:pt>
                <c:pt idx="18315">
                  <c:v>44876</c:v>
                </c:pt>
                <c:pt idx="18316">
                  <c:v>44879</c:v>
                </c:pt>
                <c:pt idx="18317">
                  <c:v>44880</c:v>
                </c:pt>
                <c:pt idx="18318">
                  <c:v>44881</c:v>
                </c:pt>
                <c:pt idx="18319">
                  <c:v>44882</c:v>
                </c:pt>
                <c:pt idx="18320">
                  <c:v>44883</c:v>
                </c:pt>
                <c:pt idx="18321">
                  <c:v>44886</c:v>
                </c:pt>
                <c:pt idx="18322">
                  <c:v>44887</c:v>
                </c:pt>
                <c:pt idx="18323">
                  <c:v>44888</c:v>
                </c:pt>
                <c:pt idx="18324">
                  <c:v>44890</c:v>
                </c:pt>
                <c:pt idx="18325">
                  <c:v>44893</c:v>
                </c:pt>
                <c:pt idx="18326">
                  <c:v>44894</c:v>
                </c:pt>
                <c:pt idx="18327">
                  <c:v>44895</c:v>
                </c:pt>
                <c:pt idx="18328">
                  <c:v>44896</c:v>
                </c:pt>
                <c:pt idx="18329">
                  <c:v>44897</c:v>
                </c:pt>
                <c:pt idx="18330">
                  <c:v>44900</c:v>
                </c:pt>
                <c:pt idx="18331">
                  <c:v>44901</c:v>
                </c:pt>
                <c:pt idx="18332">
                  <c:v>44902</c:v>
                </c:pt>
                <c:pt idx="18333">
                  <c:v>44903</c:v>
                </c:pt>
                <c:pt idx="18334">
                  <c:v>44904</c:v>
                </c:pt>
                <c:pt idx="18335">
                  <c:v>44907</c:v>
                </c:pt>
                <c:pt idx="18336">
                  <c:v>44908</c:v>
                </c:pt>
                <c:pt idx="18337">
                  <c:v>44909</c:v>
                </c:pt>
                <c:pt idx="18338">
                  <c:v>44910</c:v>
                </c:pt>
                <c:pt idx="18339">
                  <c:v>44911</c:v>
                </c:pt>
                <c:pt idx="18340">
                  <c:v>44914</c:v>
                </c:pt>
                <c:pt idx="18341">
                  <c:v>44915</c:v>
                </c:pt>
                <c:pt idx="18342">
                  <c:v>44916</c:v>
                </c:pt>
                <c:pt idx="18343">
                  <c:v>44917</c:v>
                </c:pt>
                <c:pt idx="18344">
                  <c:v>44918</c:v>
                </c:pt>
                <c:pt idx="18345">
                  <c:v>44922</c:v>
                </c:pt>
                <c:pt idx="18346">
                  <c:v>44923</c:v>
                </c:pt>
                <c:pt idx="18347">
                  <c:v>44924</c:v>
                </c:pt>
                <c:pt idx="18348">
                  <c:v>44925</c:v>
                </c:pt>
                <c:pt idx="18349">
                  <c:v>44929</c:v>
                </c:pt>
                <c:pt idx="18350">
                  <c:v>44930</c:v>
                </c:pt>
                <c:pt idx="18351">
                  <c:v>44931</c:v>
                </c:pt>
                <c:pt idx="18352">
                  <c:v>44932</c:v>
                </c:pt>
                <c:pt idx="18353">
                  <c:v>44935</c:v>
                </c:pt>
                <c:pt idx="18354">
                  <c:v>44936</c:v>
                </c:pt>
                <c:pt idx="18355">
                  <c:v>44937</c:v>
                </c:pt>
                <c:pt idx="18356">
                  <c:v>44938</c:v>
                </c:pt>
                <c:pt idx="18357">
                  <c:v>44939</c:v>
                </c:pt>
                <c:pt idx="18358">
                  <c:v>44943</c:v>
                </c:pt>
                <c:pt idx="18359">
                  <c:v>44944</c:v>
                </c:pt>
                <c:pt idx="18360">
                  <c:v>44945</c:v>
                </c:pt>
                <c:pt idx="18361">
                  <c:v>44946</c:v>
                </c:pt>
                <c:pt idx="18362">
                  <c:v>44949</c:v>
                </c:pt>
                <c:pt idx="18363">
                  <c:v>44950</c:v>
                </c:pt>
                <c:pt idx="18364">
                  <c:v>44951</c:v>
                </c:pt>
                <c:pt idx="18365">
                  <c:v>44952</c:v>
                </c:pt>
                <c:pt idx="18366">
                  <c:v>44953</c:v>
                </c:pt>
                <c:pt idx="18367">
                  <c:v>44956</c:v>
                </c:pt>
                <c:pt idx="18368">
                  <c:v>44957</c:v>
                </c:pt>
                <c:pt idx="18369">
                  <c:v>44958</c:v>
                </c:pt>
                <c:pt idx="18370">
                  <c:v>44959</c:v>
                </c:pt>
                <c:pt idx="18371">
                  <c:v>44960</c:v>
                </c:pt>
                <c:pt idx="18372">
                  <c:v>44963</c:v>
                </c:pt>
                <c:pt idx="18373">
                  <c:v>44964</c:v>
                </c:pt>
                <c:pt idx="18374">
                  <c:v>44965</c:v>
                </c:pt>
                <c:pt idx="18375">
                  <c:v>44966</c:v>
                </c:pt>
                <c:pt idx="18376">
                  <c:v>44967</c:v>
                </c:pt>
                <c:pt idx="18377">
                  <c:v>44970</c:v>
                </c:pt>
                <c:pt idx="18378">
                  <c:v>44971</c:v>
                </c:pt>
                <c:pt idx="18379">
                  <c:v>44972</c:v>
                </c:pt>
                <c:pt idx="18380">
                  <c:v>44973</c:v>
                </c:pt>
                <c:pt idx="18381">
                  <c:v>44974</c:v>
                </c:pt>
                <c:pt idx="18382">
                  <c:v>44978</c:v>
                </c:pt>
                <c:pt idx="18383">
                  <c:v>44979</c:v>
                </c:pt>
                <c:pt idx="18384">
                  <c:v>44980</c:v>
                </c:pt>
                <c:pt idx="18385">
                  <c:v>44981</c:v>
                </c:pt>
                <c:pt idx="18386">
                  <c:v>44984</c:v>
                </c:pt>
                <c:pt idx="18387">
                  <c:v>44985</c:v>
                </c:pt>
                <c:pt idx="18388">
                  <c:v>44986</c:v>
                </c:pt>
                <c:pt idx="18389">
                  <c:v>44987</c:v>
                </c:pt>
                <c:pt idx="18390">
                  <c:v>44988</c:v>
                </c:pt>
                <c:pt idx="18391">
                  <c:v>44991</c:v>
                </c:pt>
                <c:pt idx="18392">
                  <c:v>44992</c:v>
                </c:pt>
                <c:pt idx="18393">
                  <c:v>44993</c:v>
                </c:pt>
                <c:pt idx="18394">
                  <c:v>44994</c:v>
                </c:pt>
                <c:pt idx="18395">
                  <c:v>44995</c:v>
                </c:pt>
                <c:pt idx="18396">
                  <c:v>44998</c:v>
                </c:pt>
                <c:pt idx="18397">
                  <c:v>44999</c:v>
                </c:pt>
                <c:pt idx="18398">
                  <c:v>45000</c:v>
                </c:pt>
                <c:pt idx="18399">
                  <c:v>45001</c:v>
                </c:pt>
                <c:pt idx="18400">
                  <c:v>45002</c:v>
                </c:pt>
                <c:pt idx="18401">
                  <c:v>45005</c:v>
                </c:pt>
                <c:pt idx="18402">
                  <c:v>45006</c:v>
                </c:pt>
                <c:pt idx="18403">
                  <c:v>45007</c:v>
                </c:pt>
                <c:pt idx="18404">
                  <c:v>45008</c:v>
                </c:pt>
                <c:pt idx="18405">
                  <c:v>45009</c:v>
                </c:pt>
                <c:pt idx="18406">
                  <c:v>45012</c:v>
                </c:pt>
                <c:pt idx="18407">
                  <c:v>45013</c:v>
                </c:pt>
                <c:pt idx="18408">
                  <c:v>45014</c:v>
                </c:pt>
                <c:pt idx="18409">
                  <c:v>45015</c:v>
                </c:pt>
                <c:pt idx="18410">
                  <c:v>45016</c:v>
                </c:pt>
                <c:pt idx="18411">
                  <c:v>45019</c:v>
                </c:pt>
                <c:pt idx="18412">
                  <c:v>45020</c:v>
                </c:pt>
                <c:pt idx="18413">
                  <c:v>45021</c:v>
                </c:pt>
                <c:pt idx="18414">
                  <c:v>45022</c:v>
                </c:pt>
                <c:pt idx="18415">
                  <c:v>45026</c:v>
                </c:pt>
                <c:pt idx="18416">
                  <c:v>45027</c:v>
                </c:pt>
                <c:pt idx="18417">
                  <c:v>45028</c:v>
                </c:pt>
                <c:pt idx="18418">
                  <c:v>45029</c:v>
                </c:pt>
                <c:pt idx="18419">
                  <c:v>45030</c:v>
                </c:pt>
                <c:pt idx="18420">
                  <c:v>45033</c:v>
                </c:pt>
                <c:pt idx="18421">
                  <c:v>45034</c:v>
                </c:pt>
                <c:pt idx="18422">
                  <c:v>45035</c:v>
                </c:pt>
                <c:pt idx="18423">
                  <c:v>45036</c:v>
                </c:pt>
                <c:pt idx="18424">
                  <c:v>45037</c:v>
                </c:pt>
                <c:pt idx="18425">
                  <c:v>45040</c:v>
                </c:pt>
                <c:pt idx="18426">
                  <c:v>45041</c:v>
                </c:pt>
                <c:pt idx="18427">
                  <c:v>45042</c:v>
                </c:pt>
                <c:pt idx="18428">
                  <c:v>45043</c:v>
                </c:pt>
                <c:pt idx="18429">
                  <c:v>45044</c:v>
                </c:pt>
                <c:pt idx="18430">
                  <c:v>45047</c:v>
                </c:pt>
                <c:pt idx="18431">
                  <c:v>45048</c:v>
                </c:pt>
                <c:pt idx="18432">
                  <c:v>45049</c:v>
                </c:pt>
                <c:pt idx="18433">
                  <c:v>45050</c:v>
                </c:pt>
                <c:pt idx="18434">
                  <c:v>45051</c:v>
                </c:pt>
                <c:pt idx="18435">
                  <c:v>45054</c:v>
                </c:pt>
                <c:pt idx="18436">
                  <c:v>45055</c:v>
                </c:pt>
                <c:pt idx="18437">
                  <c:v>45056</c:v>
                </c:pt>
                <c:pt idx="18438">
                  <c:v>45057</c:v>
                </c:pt>
                <c:pt idx="18439">
                  <c:v>45058</c:v>
                </c:pt>
                <c:pt idx="18440">
                  <c:v>45061</c:v>
                </c:pt>
                <c:pt idx="18441">
                  <c:v>45062</c:v>
                </c:pt>
                <c:pt idx="18442">
                  <c:v>45063</c:v>
                </c:pt>
                <c:pt idx="18443">
                  <c:v>45064</c:v>
                </c:pt>
                <c:pt idx="18444">
                  <c:v>45065</c:v>
                </c:pt>
                <c:pt idx="18445">
                  <c:v>45068</c:v>
                </c:pt>
                <c:pt idx="18446">
                  <c:v>45069</c:v>
                </c:pt>
                <c:pt idx="18447">
                  <c:v>45070</c:v>
                </c:pt>
                <c:pt idx="18448">
                  <c:v>45071</c:v>
                </c:pt>
                <c:pt idx="18449">
                  <c:v>45072</c:v>
                </c:pt>
                <c:pt idx="18450">
                  <c:v>45076</c:v>
                </c:pt>
                <c:pt idx="18451">
                  <c:v>45077</c:v>
                </c:pt>
                <c:pt idx="18452">
                  <c:v>45078</c:v>
                </c:pt>
                <c:pt idx="18453">
                  <c:v>45079</c:v>
                </c:pt>
                <c:pt idx="18454">
                  <c:v>45082</c:v>
                </c:pt>
                <c:pt idx="18455">
                  <c:v>45083</c:v>
                </c:pt>
                <c:pt idx="18456">
                  <c:v>45084</c:v>
                </c:pt>
                <c:pt idx="18457">
                  <c:v>45085</c:v>
                </c:pt>
                <c:pt idx="18458">
                  <c:v>45086</c:v>
                </c:pt>
                <c:pt idx="18459">
                  <c:v>45089</c:v>
                </c:pt>
                <c:pt idx="18460">
                  <c:v>45090</c:v>
                </c:pt>
                <c:pt idx="18461">
                  <c:v>45091</c:v>
                </c:pt>
                <c:pt idx="18462">
                  <c:v>45092</c:v>
                </c:pt>
                <c:pt idx="18463">
                  <c:v>45093</c:v>
                </c:pt>
                <c:pt idx="18464">
                  <c:v>45097</c:v>
                </c:pt>
                <c:pt idx="18465">
                  <c:v>45098</c:v>
                </c:pt>
                <c:pt idx="18466">
                  <c:v>45099</c:v>
                </c:pt>
                <c:pt idx="18467">
                  <c:v>45100</c:v>
                </c:pt>
                <c:pt idx="18468">
                  <c:v>45103</c:v>
                </c:pt>
                <c:pt idx="18469">
                  <c:v>45104</c:v>
                </c:pt>
                <c:pt idx="18470">
                  <c:v>45105</c:v>
                </c:pt>
                <c:pt idx="18471">
                  <c:v>45106</c:v>
                </c:pt>
                <c:pt idx="18472">
                  <c:v>45107</c:v>
                </c:pt>
                <c:pt idx="18473">
                  <c:v>45110</c:v>
                </c:pt>
                <c:pt idx="18474">
                  <c:v>45112</c:v>
                </c:pt>
                <c:pt idx="18475">
                  <c:v>45113</c:v>
                </c:pt>
                <c:pt idx="18476">
                  <c:v>45114</c:v>
                </c:pt>
                <c:pt idx="18477">
                  <c:v>45117</c:v>
                </c:pt>
                <c:pt idx="18478">
                  <c:v>45118</c:v>
                </c:pt>
                <c:pt idx="18479">
                  <c:v>45119</c:v>
                </c:pt>
                <c:pt idx="18480">
                  <c:v>45120</c:v>
                </c:pt>
                <c:pt idx="18481">
                  <c:v>45121</c:v>
                </c:pt>
                <c:pt idx="18482">
                  <c:v>45124</c:v>
                </c:pt>
                <c:pt idx="18483">
                  <c:v>45125</c:v>
                </c:pt>
                <c:pt idx="18484">
                  <c:v>45126</c:v>
                </c:pt>
                <c:pt idx="18485">
                  <c:v>45127</c:v>
                </c:pt>
                <c:pt idx="18486">
                  <c:v>45128</c:v>
                </c:pt>
                <c:pt idx="18487">
                  <c:v>45131</c:v>
                </c:pt>
                <c:pt idx="18488">
                  <c:v>45132</c:v>
                </c:pt>
                <c:pt idx="18489">
                  <c:v>45133</c:v>
                </c:pt>
                <c:pt idx="18490">
                  <c:v>45134</c:v>
                </c:pt>
                <c:pt idx="18491">
                  <c:v>45135</c:v>
                </c:pt>
                <c:pt idx="18492">
                  <c:v>45138</c:v>
                </c:pt>
                <c:pt idx="18493">
                  <c:v>45139</c:v>
                </c:pt>
                <c:pt idx="18494">
                  <c:v>45140</c:v>
                </c:pt>
                <c:pt idx="18495">
                  <c:v>45141</c:v>
                </c:pt>
                <c:pt idx="18496">
                  <c:v>45142</c:v>
                </c:pt>
                <c:pt idx="18497">
                  <c:v>45145</c:v>
                </c:pt>
                <c:pt idx="18498">
                  <c:v>45146</c:v>
                </c:pt>
                <c:pt idx="18499">
                  <c:v>45147</c:v>
                </c:pt>
                <c:pt idx="18500">
                  <c:v>45148</c:v>
                </c:pt>
                <c:pt idx="18501">
                  <c:v>45149</c:v>
                </c:pt>
                <c:pt idx="18502">
                  <c:v>45152</c:v>
                </c:pt>
                <c:pt idx="18503">
                  <c:v>45153</c:v>
                </c:pt>
                <c:pt idx="18504">
                  <c:v>45154</c:v>
                </c:pt>
                <c:pt idx="18505">
                  <c:v>45155</c:v>
                </c:pt>
                <c:pt idx="18506">
                  <c:v>45156</c:v>
                </c:pt>
                <c:pt idx="18507">
                  <c:v>45159</c:v>
                </c:pt>
                <c:pt idx="18508">
                  <c:v>45160</c:v>
                </c:pt>
                <c:pt idx="18509">
                  <c:v>45161</c:v>
                </c:pt>
                <c:pt idx="18510">
                  <c:v>45162</c:v>
                </c:pt>
                <c:pt idx="18511">
                  <c:v>45163</c:v>
                </c:pt>
                <c:pt idx="18512">
                  <c:v>45166</c:v>
                </c:pt>
                <c:pt idx="18513">
                  <c:v>45167</c:v>
                </c:pt>
                <c:pt idx="18514">
                  <c:v>45168</c:v>
                </c:pt>
                <c:pt idx="18515">
                  <c:v>45169</c:v>
                </c:pt>
                <c:pt idx="18516">
                  <c:v>45170</c:v>
                </c:pt>
                <c:pt idx="18517">
                  <c:v>45174</c:v>
                </c:pt>
                <c:pt idx="18518">
                  <c:v>45175</c:v>
                </c:pt>
                <c:pt idx="18519">
                  <c:v>45176</c:v>
                </c:pt>
                <c:pt idx="18520">
                  <c:v>45177</c:v>
                </c:pt>
                <c:pt idx="18521">
                  <c:v>45180</c:v>
                </c:pt>
                <c:pt idx="18522">
                  <c:v>45181</c:v>
                </c:pt>
                <c:pt idx="18523">
                  <c:v>45182</c:v>
                </c:pt>
                <c:pt idx="18524">
                  <c:v>45183</c:v>
                </c:pt>
                <c:pt idx="18525">
                  <c:v>45184</c:v>
                </c:pt>
                <c:pt idx="18526">
                  <c:v>45187</c:v>
                </c:pt>
                <c:pt idx="18527">
                  <c:v>45188</c:v>
                </c:pt>
                <c:pt idx="18528">
                  <c:v>45189</c:v>
                </c:pt>
                <c:pt idx="18529">
                  <c:v>45190</c:v>
                </c:pt>
                <c:pt idx="18530">
                  <c:v>45191</c:v>
                </c:pt>
                <c:pt idx="18531">
                  <c:v>45194</c:v>
                </c:pt>
                <c:pt idx="18532">
                  <c:v>45195</c:v>
                </c:pt>
                <c:pt idx="18533">
                  <c:v>45196</c:v>
                </c:pt>
                <c:pt idx="18534">
                  <c:v>45197</c:v>
                </c:pt>
                <c:pt idx="18535">
                  <c:v>45198</c:v>
                </c:pt>
                <c:pt idx="18536">
                  <c:v>45201</c:v>
                </c:pt>
                <c:pt idx="18537">
                  <c:v>45202</c:v>
                </c:pt>
                <c:pt idx="18538">
                  <c:v>45203</c:v>
                </c:pt>
                <c:pt idx="18539">
                  <c:v>45204</c:v>
                </c:pt>
                <c:pt idx="18540">
                  <c:v>45205</c:v>
                </c:pt>
                <c:pt idx="18541">
                  <c:v>45208</c:v>
                </c:pt>
                <c:pt idx="18542">
                  <c:v>45209</c:v>
                </c:pt>
                <c:pt idx="18543">
                  <c:v>45210</c:v>
                </c:pt>
                <c:pt idx="18544">
                  <c:v>45211</c:v>
                </c:pt>
                <c:pt idx="18545">
                  <c:v>45212</c:v>
                </c:pt>
                <c:pt idx="18546">
                  <c:v>45215</c:v>
                </c:pt>
                <c:pt idx="18547">
                  <c:v>45216</c:v>
                </c:pt>
                <c:pt idx="18548">
                  <c:v>45217</c:v>
                </c:pt>
                <c:pt idx="18549">
                  <c:v>45218</c:v>
                </c:pt>
                <c:pt idx="18550">
                  <c:v>45219</c:v>
                </c:pt>
                <c:pt idx="18551">
                  <c:v>45222</c:v>
                </c:pt>
                <c:pt idx="18552">
                  <c:v>45223</c:v>
                </c:pt>
                <c:pt idx="18553">
                  <c:v>45224</c:v>
                </c:pt>
                <c:pt idx="18554">
                  <c:v>45225</c:v>
                </c:pt>
                <c:pt idx="18555">
                  <c:v>45226</c:v>
                </c:pt>
                <c:pt idx="18556">
                  <c:v>45229</c:v>
                </c:pt>
                <c:pt idx="18557">
                  <c:v>45230</c:v>
                </c:pt>
                <c:pt idx="18558">
                  <c:v>45231</c:v>
                </c:pt>
                <c:pt idx="18559">
                  <c:v>45232</c:v>
                </c:pt>
                <c:pt idx="18560">
                  <c:v>45233</c:v>
                </c:pt>
                <c:pt idx="18561">
                  <c:v>45236</c:v>
                </c:pt>
                <c:pt idx="18562">
                  <c:v>45237</c:v>
                </c:pt>
                <c:pt idx="18563">
                  <c:v>45238</c:v>
                </c:pt>
                <c:pt idx="18564">
                  <c:v>45239</c:v>
                </c:pt>
                <c:pt idx="18565">
                  <c:v>45240</c:v>
                </c:pt>
                <c:pt idx="18566">
                  <c:v>45243</c:v>
                </c:pt>
                <c:pt idx="18567">
                  <c:v>45244</c:v>
                </c:pt>
                <c:pt idx="18568">
                  <c:v>45245</c:v>
                </c:pt>
                <c:pt idx="18569">
                  <c:v>45246</c:v>
                </c:pt>
                <c:pt idx="18570">
                  <c:v>45247</c:v>
                </c:pt>
                <c:pt idx="18571">
                  <c:v>45250</c:v>
                </c:pt>
                <c:pt idx="18572">
                  <c:v>45251</c:v>
                </c:pt>
                <c:pt idx="18573">
                  <c:v>45252</c:v>
                </c:pt>
                <c:pt idx="18574">
                  <c:v>45254</c:v>
                </c:pt>
                <c:pt idx="18575">
                  <c:v>45257</c:v>
                </c:pt>
                <c:pt idx="18576">
                  <c:v>45258</c:v>
                </c:pt>
                <c:pt idx="18577">
                  <c:v>45259</c:v>
                </c:pt>
                <c:pt idx="18578">
                  <c:v>45260</c:v>
                </c:pt>
                <c:pt idx="18579">
                  <c:v>45261</c:v>
                </c:pt>
                <c:pt idx="18580">
                  <c:v>45264</c:v>
                </c:pt>
                <c:pt idx="18581">
                  <c:v>45265</c:v>
                </c:pt>
                <c:pt idx="18582">
                  <c:v>45266</c:v>
                </c:pt>
                <c:pt idx="18583">
                  <c:v>45267</c:v>
                </c:pt>
                <c:pt idx="18584">
                  <c:v>45268</c:v>
                </c:pt>
                <c:pt idx="18585">
                  <c:v>45271</c:v>
                </c:pt>
                <c:pt idx="18586">
                  <c:v>45272</c:v>
                </c:pt>
                <c:pt idx="18587">
                  <c:v>45273</c:v>
                </c:pt>
                <c:pt idx="18588">
                  <c:v>45274</c:v>
                </c:pt>
                <c:pt idx="18589">
                  <c:v>45275</c:v>
                </c:pt>
                <c:pt idx="18590">
                  <c:v>45278</c:v>
                </c:pt>
                <c:pt idx="18591">
                  <c:v>45279</c:v>
                </c:pt>
                <c:pt idx="18592">
                  <c:v>45280</c:v>
                </c:pt>
                <c:pt idx="18593">
                  <c:v>45281</c:v>
                </c:pt>
                <c:pt idx="18594">
                  <c:v>45282</c:v>
                </c:pt>
                <c:pt idx="18595">
                  <c:v>45286</c:v>
                </c:pt>
                <c:pt idx="18596">
                  <c:v>45287</c:v>
                </c:pt>
                <c:pt idx="18597">
                  <c:v>45288</c:v>
                </c:pt>
                <c:pt idx="18598">
                  <c:v>45289</c:v>
                </c:pt>
                <c:pt idx="18599">
                  <c:v>45293</c:v>
                </c:pt>
                <c:pt idx="18600">
                  <c:v>45294</c:v>
                </c:pt>
                <c:pt idx="18601">
                  <c:v>45295</c:v>
                </c:pt>
                <c:pt idx="18602">
                  <c:v>45296</c:v>
                </c:pt>
                <c:pt idx="18603">
                  <c:v>45299</c:v>
                </c:pt>
                <c:pt idx="18604">
                  <c:v>45300</c:v>
                </c:pt>
                <c:pt idx="18605">
                  <c:v>45301</c:v>
                </c:pt>
                <c:pt idx="18606">
                  <c:v>45302</c:v>
                </c:pt>
                <c:pt idx="18607">
                  <c:v>45303</c:v>
                </c:pt>
                <c:pt idx="18608">
                  <c:v>45307</c:v>
                </c:pt>
                <c:pt idx="18609">
                  <c:v>45308</c:v>
                </c:pt>
                <c:pt idx="18610">
                  <c:v>45309</c:v>
                </c:pt>
                <c:pt idx="18611">
                  <c:v>45310</c:v>
                </c:pt>
                <c:pt idx="18612">
                  <c:v>45313</c:v>
                </c:pt>
                <c:pt idx="18613">
                  <c:v>45314</c:v>
                </c:pt>
                <c:pt idx="18614">
                  <c:v>45315</c:v>
                </c:pt>
                <c:pt idx="18615">
                  <c:v>45316</c:v>
                </c:pt>
                <c:pt idx="18616">
                  <c:v>45317</c:v>
                </c:pt>
                <c:pt idx="18617">
                  <c:v>45320</c:v>
                </c:pt>
                <c:pt idx="18618">
                  <c:v>45321</c:v>
                </c:pt>
                <c:pt idx="18619">
                  <c:v>45322</c:v>
                </c:pt>
                <c:pt idx="18620">
                  <c:v>45323</c:v>
                </c:pt>
                <c:pt idx="18621">
                  <c:v>45324</c:v>
                </c:pt>
                <c:pt idx="18622">
                  <c:v>45327</c:v>
                </c:pt>
                <c:pt idx="18623">
                  <c:v>45328</c:v>
                </c:pt>
                <c:pt idx="18624">
                  <c:v>45329</c:v>
                </c:pt>
                <c:pt idx="18625">
                  <c:v>45330</c:v>
                </c:pt>
                <c:pt idx="18626">
                  <c:v>45331</c:v>
                </c:pt>
                <c:pt idx="18627">
                  <c:v>45334</c:v>
                </c:pt>
                <c:pt idx="18628">
                  <c:v>45335</c:v>
                </c:pt>
                <c:pt idx="18629">
                  <c:v>45336</c:v>
                </c:pt>
                <c:pt idx="18630">
                  <c:v>45337</c:v>
                </c:pt>
                <c:pt idx="18631">
                  <c:v>45338</c:v>
                </c:pt>
                <c:pt idx="18632">
                  <c:v>45342</c:v>
                </c:pt>
                <c:pt idx="18633">
                  <c:v>45343</c:v>
                </c:pt>
                <c:pt idx="18634">
                  <c:v>45344</c:v>
                </c:pt>
                <c:pt idx="18635">
                  <c:v>45345</c:v>
                </c:pt>
                <c:pt idx="18636">
                  <c:v>45348</c:v>
                </c:pt>
                <c:pt idx="18637">
                  <c:v>45349</c:v>
                </c:pt>
                <c:pt idx="18638">
                  <c:v>45350</c:v>
                </c:pt>
                <c:pt idx="18639">
                  <c:v>45351</c:v>
                </c:pt>
                <c:pt idx="18640">
                  <c:v>45352</c:v>
                </c:pt>
                <c:pt idx="18641">
                  <c:v>45355</c:v>
                </c:pt>
                <c:pt idx="18642">
                  <c:v>45356</c:v>
                </c:pt>
                <c:pt idx="18643">
                  <c:v>45357</c:v>
                </c:pt>
                <c:pt idx="18644">
                  <c:v>45358</c:v>
                </c:pt>
                <c:pt idx="18645">
                  <c:v>45359</c:v>
                </c:pt>
                <c:pt idx="18646">
                  <c:v>45362</c:v>
                </c:pt>
                <c:pt idx="18647">
                  <c:v>45363</c:v>
                </c:pt>
                <c:pt idx="18648">
                  <c:v>45364</c:v>
                </c:pt>
                <c:pt idx="18649">
                  <c:v>45365</c:v>
                </c:pt>
                <c:pt idx="18650">
                  <c:v>45366</c:v>
                </c:pt>
                <c:pt idx="18651">
                  <c:v>45369</c:v>
                </c:pt>
                <c:pt idx="18652">
                  <c:v>45370</c:v>
                </c:pt>
                <c:pt idx="18653">
                  <c:v>45371</c:v>
                </c:pt>
                <c:pt idx="18654">
                  <c:v>45372</c:v>
                </c:pt>
                <c:pt idx="18655">
                  <c:v>45373</c:v>
                </c:pt>
                <c:pt idx="18656">
                  <c:v>45376</c:v>
                </c:pt>
                <c:pt idx="18657">
                  <c:v>45377</c:v>
                </c:pt>
                <c:pt idx="18658">
                  <c:v>45378</c:v>
                </c:pt>
                <c:pt idx="18659">
                  <c:v>45379</c:v>
                </c:pt>
                <c:pt idx="18660">
                  <c:v>45383</c:v>
                </c:pt>
                <c:pt idx="18661">
                  <c:v>45384</c:v>
                </c:pt>
                <c:pt idx="18662">
                  <c:v>45385</c:v>
                </c:pt>
                <c:pt idx="18663">
                  <c:v>45386</c:v>
                </c:pt>
                <c:pt idx="18664">
                  <c:v>45387</c:v>
                </c:pt>
                <c:pt idx="18665">
                  <c:v>45390</c:v>
                </c:pt>
                <c:pt idx="18666">
                  <c:v>45391</c:v>
                </c:pt>
                <c:pt idx="18667">
                  <c:v>45392</c:v>
                </c:pt>
                <c:pt idx="18668">
                  <c:v>45393</c:v>
                </c:pt>
                <c:pt idx="18669">
                  <c:v>45394</c:v>
                </c:pt>
                <c:pt idx="18670">
                  <c:v>45397</c:v>
                </c:pt>
                <c:pt idx="18671">
                  <c:v>45398</c:v>
                </c:pt>
                <c:pt idx="18672">
                  <c:v>45399</c:v>
                </c:pt>
                <c:pt idx="18673">
                  <c:v>45400</c:v>
                </c:pt>
                <c:pt idx="18674">
                  <c:v>45401</c:v>
                </c:pt>
                <c:pt idx="18675">
                  <c:v>45404</c:v>
                </c:pt>
                <c:pt idx="18676">
                  <c:v>45405</c:v>
                </c:pt>
                <c:pt idx="18677">
                  <c:v>45406</c:v>
                </c:pt>
                <c:pt idx="18678">
                  <c:v>45407</c:v>
                </c:pt>
                <c:pt idx="18679">
                  <c:v>45408</c:v>
                </c:pt>
                <c:pt idx="18680">
                  <c:v>45411</c:v>
                </c:pt>
                <c:pt idx="18681">
                  <c:v>45412</c:v>
                </c:pt>
                <c:pt idx="18682">
                  <c:v>45413</c:v>
                </c:pt>
                <c:pt idx="18683">
                  <c:v>45414</c:v>
                </c:pt>
                <c:pt idx="18684">
                  <c:v>45415</c:v>
                </c:pt>
                <c:pt idx="18685">
                  <c:v>45418</c:v>
                </c:pt>
                <c:pt idx="18686">
                  <c:v>45419</c:v>
                </c:pt>
                <c:pt idx="18687">
                  <c:v>45420</c:v>
                </c:pt>
                <c:pt idx="18688">
                  <c:v>45421</c:v>
                </c:pt>
                <c:pt idx="18689">
                  <c:v>45422</c:v>
                </c:pt>
                <c:pt idx="18690">
                  <c:v>45425</c:v>
                </c:pt>
                <c:pt idx="18691">
                  <c:v>45426</c:v>
                </c:pt>
                <c:pt idx="18692">
                  <c:v>45427</c:v>
                </c:pt>
                <c:pt idx="18693">
                  <c:v>45428</c:v>
                </c:pt>
                <c:pt idx="18694">
                  <c:v>45429</c:v>
                </c:pt>
                <c:pt idx="18695">
                  <c:v>45432</c:v>
                </c:pt>
                <c:pt idx="18696">
                  <c:v>45433</c:v>
                </c:pt>
                <c:pt idx="18697">
                  <c:v>45434</c:v>
                </c:pt>
                <c:pt idx="18698">
                  <c:v>45435</c:v>
                </c:pt>
                <c:pt idx="18699">
                  <c:v>45436</c:v>
                </c:pt>
                <c:pt idx="18700">
                  <c:v>45440</c:v>
                </c:pt>
                <c:pt idx="18701">
                  <c:v>45441</c:v>
                </c:pt>
                <c:pt idx="18702">
                  <c:v>45442</c:v>
                </c:pt>
                <c:pt idx="18703">
                  <c:v>45443</c:v>
                </c:pt>
                <c:pt idx="18704">
                  <c:v>45446</c:v>
                </c:pt>
                <c:pt idx="18705">
                  <c:v>45447</c:v>
                </c:pt>
                <c:pt idx="18706">
                  <c:v>45448</c:v>
                </c:pt>
                <c:pt idx="18707">
                  <c:v>45449</c:v>
                </c:pt>
                <c:pt idx="18708">
                  <c:v>45450</c:v>
                </c:pt>
                <c:pt idx="18709">
                  <c:v>45453</c:v>
                </c:pt>
                <c:pt idx="18710">
                  <c:v>45454</c:v>
                </c:pt>
                <c:pt idx="18711">
                  <c:v>45455</c:v>
                </c:pt>
                <c:pt idx="18712">
                  <c:v>45456</c:v>
                </c:pt>
                <c:pt idx="18713">
                  <c:v>45457</c:v>
                </c:pt>
                <c:pt idx="18714">
                  <c:v>45460</c:v>
                </c:pt>
                <c:pt idx="18715">
                  <c:v>45461</c:v>
                </c:pt>
                <c:pt idx="18716">
                  <c:v>45463</c:v>
                </c:pt>
                <c:pt idx="18717">
                  <c:v>45464</c:v>
                </c:pt>
                <c:pt idx="18718">
                  <c:v>45467</c:v>
                </c:pt>
                <c:pt idx="18719">
                  <c:v>45468</c:v>
                </c:pt>
                <c:pt idx="18720">
                  <c:v>45469</c:v>
                </c:pt>
                <c:pt idx="18721">
                  <c:v>45470</c:v>
                </c:pt>
                <c:pt idx="18722">
                  <c:v>45471</c:v>
                </c:pt>
                <c:pt idx="18723">
                  <c:v>45474</c:v>
                </c:pt>
                <c:pt idx="18724">
                  <c:v>45475</c:v>
                </c:pt>
                <c:pt idx="18725">
                  <c:v>45476</c:v>
                </c:pt>
                <c:pt idx="18726">
                  <c:v>45478</c:v>
                </c:pt>
                <c:pt idx="18727">
                  <c:v>45481</c:v>
                </c:pt>
                <c:pt idx="18728">
                  <c:v>45482</c:v>
                </c:pt>
                <c:pt idx="18729">
                  <c:v>45483</c:v>
                </c:pt>
                <c:pt idx="18730">
                  <c:v>45484</c:v>
                </c:pt>
                <c:pt idx="18731">
                  <c:v>45485</c:v>
                </c:pt>
                <c:pt idx="18732">
                  <c:v>45488</c:v>
                </c:pt>
                <c:pt idx="18733">
                  <c:v>45489</c:v>
                </c:pt>
                <c:pt idx="18734">
                  <c:v>45490</c:v>
                </c:pt>
                <c:pt idx="18735">
                  <c:v>45491</c:v>
                </c:pt>
                <c:pt idx="18736">
                  <c:v>45492</c:v>
                </c:pt>
                <c:pt idx="18737">
                  <c:v>45495</c:v>
                </c:pt>
                <c:pt idx="18738">
                  <c:v>45496</c:v>
                </c:pt>
                <c:pt idx="18739">
                  <c:v>45497</c:v>
                </c:pt>
                <c:pt idx="18740">
                  <c:v>45498</c:v>
                </c:pt>
                <c:pt idx="18741">
                  <c:v>45499</c:v>
                </c:pt>
                <c:pt idx="18742">
                  <c:v>45502</c:v>
                </c:pt>
                <c:pt idx="18743">
                  <c:v>45503</c:v>
                </c:pt>
                <c:pt idx="18744">
                  <c:v>45504</c:v>
                </c:pt>
                <c:pt idx="18745">
                  <c:v>45505</c:v>
                </c:pt>
                <c:pt idx="18746">
                  <c:v>45506</c:v>
                </c:pt>
                <c:pt idx="18747">
                  <c:v>45509</c:v>
                </c:pt>
                <c:pt idx="18748">
                  <c:v>45510</c:v>
                </c:pt>
                <c:pt idx="18749">
                  <c:v>45511</c:v>
                </c:pt>
                <c:pt idx="18750">
                  <c:v>45512</c:v>
                </c:pt>
                <c:pt idx="18751">
                  <c:v>45513</c:v>
                </c:pt>
                <c:pt idx="18752">
                  <c:v>45516</c:v>
                </c:pt>
                <c:pt idx="18753">
                  <c:v>45517</c:v>
                </c:pt>
                <c:pt idx="18754">
                  <c:v>45518</c:v>
                </c:pt>
                <c:pt idx="18755">
                  <c:v>45519</c:v>
                </c:pt>
                <c:pt idx="18756">
                  <c:v>45520</c:v>
                </c:pt>
                <c:pt idx="18757">
                  <c:v>45523</c:v>
                </c:pt>
                <c:pt idx="18758">
                  <c:v>45524</c:v>
                </c:pt>
                <c:pt idx="18759">
                  <c:v>45525</c:v>
                </c:pt>
                <c:pt idx="18760">
                  <c:v>45526</c:v>
                </c:pt>
                <c:pt idx="18761">
                  <c:v>45527</c:v>
                </c:pt>
                <c:pt idx="18762">
                  <c:v>45530</c:v>
                </c:pt>
                <c:pt idx="18763">
                  <c:v>45531</c:v>
                </c:pt>
                <c:pt idx="18764">
                  <c:v>45532</c:v>
                </c:pt>
                <c:pt idx="18765">
                  <c:v>45533</c:v>
                </c:pt>
                <c:pt idx="18766">
                  <c:v>45534</c:v>
                </c:pt>
                <c:pt idx="18767">
                  <c:v>45538</c:v>
                </c:pt>
                <c:pt idx="18768">
                  <c:v>45539</c:v>
                </c:pt>
                <c:pt idx="18769">
                  <c:v>45540</c:v>
                </c:pt>
                <c:pt idx="18770">
                  <c:v>45541</c:v>
                </c:pt>
                <c:pt idx="18771">
                  <c:v>45544</c:v>
                </c:pt>
                <c:pt idx="18772">
                  <c:v>45545</c:v>
                </c:pt>
                <c:pt idx="18773">
                  <c:v>45546</c:v>
                </c:pt>
                <c:pt idx="18774">
                  <c:v>45547</c:v>
                </c:pt>
                <c:pt idx="18775">
                  <c:v>45548</c:v>
                </c:pt>
                <c:pt idx="18776">
                  <c:v>45551</c:v>
                </c:pt>
                <c:pt idx="18777">
                  <c:v>45552</c:v>
                </c:pt>
                <c:pt idx="18778">
                  <c:v>45553</c:v>
                </c:pt>
                <c:pt idx="18779">
                  <c:v>45554</c:v>
                </c:pt>
                <c:pt idx="18780">
                  <c:v>45555</c:v>
                </c:pt>
                <c:pt idx="18781">
                  <c:v>45558</c:v>
                </c:pt>
                <c:pt idx="18782">
                  <c:v>45559</c:v>
                </c:pt>
                <c:pt idx="18783">
                  <c:v>45560</c:v>
                </c:pt>
                <c:pt idx="18784">
                  <c:v>45561</c:v>
                </c:pt>
                <c:pt idx="18785">
                  <c:v>45562</c:v>
                </c:pt>
                <c:pt idx="18786">
                  <c:v>45565</c:v>
                </c:pt>
                <c:pt idx="18787">
                  <c:v>45566</c:v>
                </c:pt>
                <c:pt idx="18788">
                  <c:v>45567</c:v>
                </c:pt>
                <c:pt idx="18789">
                  <c:v>45568</c:v>
                </c:pt>
                <c:pt idx="18790">
                  <c:v>45569</c:v>
                </c:pt>
                <c:pt idx="18791">
                  <c:v>45572</c:v>
                </c:pt>
                <c:pt idx="18792">
                  <c:v>45573</c:v>
                </c:pt>
                <c:pt idx="18793">
                  <c:v>45574</c:v>
                </c:pt>
                <c:pt idx="18794">
                  <c:v>45575</c:v>
                </c:pt>
                <c:pt idx="18795">
                  <c:v>45576</c:v>
                </c:pt>
                <c:pt idx="18796">
                  <c:v>45579</c:v>
                </c:pt>
                <c:pt idx="18797">
                  <c:v>45580</c:v>
                </c:pt>
                <c:pt idx="18798">
                  <c:v>45581</c:v>
                </c:pt>
                <c:pt idx="18799">
                  <c:v>45582</c:v>
                </c:pt>
                <c:pt idx="18800">
                  <c:v>45583</c:v>
                </c:pt>
                <c:pt idx="18801">
                  <c:v>45586</c:v>
                </c:pt>
                <c:pt idx="18802">
                  <c:v>45587</c:v>
                </c:pt>
                <c:pt idx="18803">
                  <c:v>45588</c:v>
                </c:pt>
                <c:pt idx="18804">
                  <c:v>45589</c:v>
                </c:pt>
                <c:pt idx="18805">
                  <c:v>45590</c:v>
                </c:pt>
                <c:pt idx="18806">
                  <c:v>45593</c:v>
                </c:pt>
                <c:pt idx="18807">
                  <c:v>45594</c:v>
                </c:pt>
                <c:pt idx="18808">
                  <c:v>45595</c:v>
                </c:pt>
                <c:pt idx="18809">
                  <c:v>45596</c:v>
                </c:pt>
                <c:pt idx="18810">
                  <c:v>45597</c:v>
                </c:pt>
                <c:pt idx="18811">
                  <c:v>45600</c:v>
                </c:pt>
                <c:pt idx="18812">
                  <c:v>45601</c:v>
                </c:pt>
                <c:pt idx="18813">
                  <c:v>45602</c:v>
                </c:pt>
                <c:pt idx="18814">
                  <c:v>45603</c:v>
                </c:pt>
                <c:pt idx="18815">
                  <c:v>45604</c:v>
                </c:pt>
                <c:pt idx="18816">
                  <c:v>45607</c:v>
                </c:pt>
                <c:pt idx="18817">
                  <c:v>45608</c:v>
                </c:pt>
                <c:pt idx="18818">
                  <c:v>45609</c:v>
                </c:pt>
                <c:pt idx="18819">
                  <c:v>45610</c:v>
                </c:pt>
                <c:pt idx="18820">
                  <c:v>45611</c:v>
                </c:pt>
                <c:pt idx="18821">
                  <c:v>45614</c:v>
                </c:pt>
                <c:pt idx="18822">
                  <c:v>45615</c:v>
                </c:pt>
                <c:pt idx="18823">
                  <c:v>45616</c:v>
                </c:pt>
                <c:pt idx="18824">
                  <c:v>45617</c:v>
                </c:pt>
                <c:pt idx="18825">
                  <c:v>45618</c:v>
                </c:pt>
                <c:pt idx="18826">
                  <c:v>45621</c:v>
                </c:pt>
                <c:pt idx="18827">
                  <c:v>45622</c:v>
                </c:pt>
                <c:pt idx="18828">
                  <c:v>45623</c:v>
                </c:pt>
                <c:pt idx="18829">
                  <c:v>45625</c:v>
                </c:pt>
                <c:pt idx="18830">
                  <c:v>45628</c:v>
                </c:pt>
                <c:pt idx="18831">
                  <c:v>45629</c:v>
                </c:pt>
                <c:pt idx="18832">
                  <c:v>45630</c:v>
                </c:pt>
                <c:pt idx="18833">
                  <c:v>45631</c:v>
                </c:pt>
                <c:pt idx="18834">
                  <c:v>45632</c:v>
                </c:pt>
                <c:pt idx="18835">
                  <c:v>45635</c:v>
                </c:pt>
                <c:pt idx="18836">
                  <c:v>45636</c:v>
                </c:pt>
                <c:pt idx="18837">
                  <c:v>45637</c:v>
                </c:pt>
                <c:pt idx="18838">
                  <c:v>45638</c:v>
                </c:pt>
                <c:pt idx="18839">
                  <c:v>45639</c:v>
                </c:pt>
                <c:pt idx="18840">
                  <c:v>45642</c:v>
                </c:pt>
                <c:pt idx="18841">
                  <c:v>45643</c:v>
                </c:pt>
                <c:pt idx="18842">
                  <c:v>45644</c:v>
                </c:pt>
                <c:pt idx="18843">
                  <c:v>45645</c:v>
                </c:pt>
                <c:pt idx="18844">
                  <c:v>45646</c:v>
                </c:pt>
                <c:pt idx="18845">
                  <c:v>45649</c:v>
                </c:pt>
                <c:pt idx="18846">
                  <c:v>45650</c:v>
                </c:pt>
                <c:pt idx="18847">
                  <c:v>45652</c:v>
                </c:pt>
                <c:pt idx="18848">
                  <c:v>45653</c:v>
                </c:pt>
                <c:pt idx="18849">
                  <c:v>45656</c:v>
                </c:pt>
                <c:pt idx="18850">
                  <c:v>45657</c:v>
                </c:pt>
                <c:pt idx="18851">
                  <c:v>45659</c:v>
                </c:pt>
                <c:pt idx="18852">
                  <c:v>45660</c:v>
                </c:pt>
                <c:pt idx="18853">
                  <c:v>45663</c:v>
                </c:pt>
                <c:pt idx="18854">
                  <c:v>45664</c:v>
                </c:pt>
                <c:pt idx="18855">
                  <c:v>45665</c:v>
                </c:pt>
                <c:pt idx="18856">
                  <c:v>45667</c:v>
                </c:pt>
                <c:pt idx="18857">
                  <c:v>45670</c:v>
                </c:pt>
                <c:pt idx="18858">
                  <c:v>45671</c:v>
                </c:pt>
                <c:pt idx="18859">
                  <c:v>45672</c:v>
                </c:pt>
                <c:pt idx="18860">
                  <c:v>45673</c:v>
                </c:pt>
                <c:pt idx="18861">
                  <c:v>45674</c:v>
                </c:pt>
                <c:pt idx="18862">
                  <c:v>45678</c:v>
                </c:pt>
                <c:pt idx="18863">
                  <c:v>45679</c:v>
                </c:pt>
                <c:pt idx="18864">
                  <c:v>45680</c:v>
                </c:pt>
                <c:pt idx="18865">
                  <c:v>45681</c:v>
                </c:pt>
                <c:pt idx="18866">
                  <c:v>45684</c:v>
                </c:pt>
                <c:pt idx="18867">
                  <c:v>45685</c:v>
                </c:pt>
                <c:pt idx="18868">
                  <c:v>45686</c:v>
                </c:pt>
                <c:pt idx="18869">
                  <c:v>45687</c:v>
                </c:pt>
                <c:pt idx="18870">
                  <c:v>45688</c:v>
                </c:pt>
                <c:pt idx="18871">
                  <c:v>45691</c:v>
                </c:pt>
                <c:pt idx="18872">
                  <c:v>45692</c:v>
                </c:pt>
                <c:pt idx="18873">
                  <c:v>45693</c:v>
                </c:pt>
                <c:pt idx="18874">
                  <c:v>45694</c:v>
                </c:pt>
                <c:pt idx="18875">
                  <c:v>45695</c:v>
                </c:pt>
                <c:pt idx="18876">
                  <c:v>45698</c:v>
                </c:pt>
                <c:pt idx="18877">
                  <c:v>45699</c:v>
                </c:pt>
                <c:pt idx="18878">
                  <c:v>45700</c:v>
                </c:pt>
                <c:pt idx="18879">
                  <c:v>45701</c:v>
                </c:pt>
                <c:pt idx="18880">
                  <c:v>45702</c:v>
                </c:pt>
                <c:pt idx="18881">
                  <c:v>45706</c:v>
                </c:pt>
                <c:pt idx="18882">
                  <c:v>45707</c:v>
                </c:pt>
                <c:pt idx="18883">
                  <c:v>45708</c:v>
                </c:pt>
                <c:pt idx="18884">
                  <c:v>45709</c:v>
                </c:pt>
                <c:pt idx="18885">
                  <c:v>45712</c:v>
                </c:pt>
                <c:pt idx="18886">
                  <c:v>45713</c:v>
                </c:pt>
                <c:pt idx="18887">
                  <c:v>45714</c:v>
                </c:pt>
                <c:pt idx="18888">
                  <c:v>45715</c:v>
                </c:pt>
                <c:pt idx="18889">
                  <c:v>45716</c:v>
                </c:pt>
                <c:pt idx="18890">
                  <c:v>45719</c:v>
                </c:pt>
                <c:pt idx="18891">
                  <c:v>45720</c:v>
                </c:pt>
                <c:pt idx="18892">
                  <c:v>45721</c:v>
                </c:pt>
                <c:pt idx="18893">
                  <c:v>45722</c:v>
                </c:pt>
                <c:pt idx="18894">
                  <c:v>45723</c:v>
                </c:pt>
                <c:pt idx="18895">
                  <c:v>45726</c:v>
                </c:pt>
                <c:pt idx="18896">
                  <c:v>45727</c:v>
                </c:pt>
                <c:pt idx="18897">
                  <c:v>45728</c:v>
                </c:pt>
                <c:pt idx="18898">
                  <c:v>45729</c:v>
                </c:pt>
                <c:pt idx="18899">
                  <c:v>45730</c:v>
                </c:pt>
                <c:pt idx="18900">
                  <c:v>45733</c:v>
                </c:pt>
                <c:pt idx="18901">
                  <c:v>45734</c:v>
                </c:pt>
                <c:pt idx="18902">
                  <c:v>45735</c:v>
                </c:pt>
                <c:pt idx="18903">
                  <c:v>45736</c:v>
                </c:pt>
                <c:pt idx="18904">
                  <c:v>45737</c:v>
                </c:pt>
                <c:pt idx="18905">
                  <c:v>45740</c:v>
                </c:pt>
                <c:pt idx="18906">
                  <c:v>45741</c:v>
                </c:pt>
                <c:pt idx="18907">
                  <c:v>45742</c:v>
                </c:pt>
                <c:pt idx="18908">
                  <c:v>45743</c:v>
                </c:pt>
                <c:pt idx="18909">
                  <c:v>45744</c:v>
                </c:pt>
              </c:numCache>
            </c:numRef>
          </c:cat>
          <c:val>
            <c:numRef>
              <c:f>'Daily Data'!$R$31:$R$18935</c:f>
              <c:numCache>
                <c:formatCode>0.00%</c:formatCode>
                <c:ptCount val="18905"/>
                <c:pt idx="0">
                  <c:v>-6.3510969976905574E-3</c:v>
                </c:pt>
                <c:pt idx="1">
                  <c:v>-2.3094110854504431E-3</c:v>
                </c:pt>
                <c:pt idx="2">
                  <c:v>-4.618937644341908E-3</c:v>
                </c:pt>
                <c:pt idx="3">
                  <c:v>-1.5011605080831353E-2</c:v>
                </c:pt>
                <c:pt idx="4">
                  <c:v>-1.5011605080831353E-2</c:v>
                </c:pt>
                <c:pt idx="5">
                  <c:v>-1.9053117782910037E-2</c:v>
                </c:pt>
                <c:pt idx="6">
                  <c:v>-9.8152424942264255E-3</c:v>
                </c:pt>
                <c:pt idx="7">
                  <c:v>-6.928348729792146E-3</c:v>
                </c:pt>
                <c:pt idx="8">
                  <c:v>-8.6605080831407954E-3</c:v>
                </c:pt>
                <c:pt idx="9">
                  <c:v>-6.3510969976905574E-3</c:v>
                </c:pt>
                <c:pt idx="10">
                  <c:v>-2.3094110854504431E-3</c:v>
                </c:pt>
                <c:pt idx="11">
                  <c:v>-2.3094110854504431E-3</c:v>
                </c:pt>
                <c:pt idx="12">
                  <c:v>-5.7737297921477424E-3</c:v>
                </c:pt>
                <c:pt idx="13">
                  <c:v>-4.618937644341908E-3</c:v>
                </c:pt>
                <c:pt idx="14">
                  <c:v>-5.1963048498845183E-3</c:v>
                </c:pt>
                <c:pt idx="15">
                  <c:v>-1.7320438799076276E-3</c:v>
                </c:pt>
                <c:pt idx="16">
                  <c:v>0</c:v>
                </c:pt>
                <c:pt idx="17">
                  <c:v>-6.928348729792146E-3</c:v>
                </c:pt>
                <c:pt idx="18">
                  <c:v>-7.505715935334961E-3</c:v>
                </c:pt>
                <c:pt idx="19">
                  <c:v>-1.4434180138568129E-2</c:v>
                </c:pt>
                <c:pt idx="20">
                  <c:v>-1.3279445727482703E-2</c:v>
                </c:pt>
                <c:pt idx="21">
                  <c:v>-1.1547286374134054E-2</c:v>
                </c:pt>
                <c:pt idx="22">
                  <c:v>-4.041570438799093E-3</c:v>
                </c:pt>
                <c:pt idx="23">
                  <c:v>0</c:v>
                </c:pt>
                <c:pt idx="24">
                  <c:v>0</c:v>
                </c:pt>
                <c:pt idx="25">
                  <c:v>-2.2869639794167022E-3</c:v>
                </c:pt>
                <c:pt idx="26">
                  <c:v>-2.8587192681532123E-3</c:v>
                </c:pt>
                <c:pt idx="27">
                  <c:v>-2.2869639794167022E-3</c:v>
                </c:pt>
                <c:pt idx="28">
                  <c:v>0</c:v>
                </c:pt>
                <c:pt idx="29">
                  <c:v>0</c:v>
                </c:pt>
                <c:pt idx="30">
                  <c:v>0</c:v>
                </c:pt>
                <c:pt idx="31">
                  <c:v>-5.6947611443486654E-3</c:v>
                </c:pt>
                <c:pt idx="32">
                  <c:v>-1.7083144480818382E-3</c:v>
                </c:pt>
                <c:pt idx="33">
                  <c:v>-6.8335994779955556E-3</c:v>
                </c:pt>
                <c:pt idx="34">
                  <c:v>-1.4806378975306407E-2</c:v>
                </c:pt>
                <c:pt idx="35">
                  <c:v>-1.5375741194518351E-2</c:v>
                </c:pt>
                <c:pt idx="36">
                  <c:v>-1.7083144480818382E-3</c:v>
                </c:pt>
                <c:pt idx="37">
                  <c:v>-5.6947611443494738E-4</c:v>
                </c:pt>
                <c:pt idx="38">
                  <c:v>0</c:v>
                </c:pt>
                <c:pt idx="39">
                  <c:v>0</c:v>
                </c:pt>
                <c:pt idx="40">
                  <c:v>0</c:v>
                </c:pt>
                <c:pt idx="41">
                  <c:v>-5.6022408963586224E-3</c:v>
                </c:pt>
                <c:pt idx="42">
                  <c:v>0</c:v>
                </c:pt>
                <c:pt idx="43">
                  <c:v>0</c:v>
                </c:pt>
                <c:pt idx="44">
                  <c:v>-1.1124026696329589E-3</c:v>
                </c:pt>
                <c:pt idx="45">
                  <c:v>-5.5617908787541099E-3</c:v>
                </c:pt>
                <c:pt idx="46">
                  <c:v>0</c:v>
                </c:pt>
                <c:pt idx="47">
                  <c:v>0</c:v>
                </c:pt>
                <c:pt idx="48">
                  <c:v>-6.6481444126395778E-3</c:v>
                </c:pt>
                <c:pt idx="49">
                  <c:v>-4.9861498607285167E-3</c:v>
                </c:pt>
                <c:pt idx="50">
                  <c:v>-1.218831092456024E-2</c:v>
                </c:pt>
                <c:pt idx="51">
                  <c:v>-1.218831092456024E-2</c:v>
                </c:pt>
                <c:pt idx="52">
                  <c:v>-1.6066427482904464E-2</c:v>
                </c:pt>
                <c:pt idx="53">
                  <c:v>-1.0526205569318825E-2</c:v>
                </c:pt>
                <c:pt idx="54">
                  <c:v>-4.9861498607285167E-3</c:v>
                </c:pt>
                <c:pt idx="55">
                  <c:v>0</c:v>
                </c:pt>
                <c:pt idx="56">
                  <c:v>-6.0372121864551648E-3</c:v>
                </c:pt>
                <c:pt idx="57">
                  <c:v>0</c:v>
                </c:pt>
                <c:pt idx="58">
                  <c:v>-8.2101258894362941E-3</c:v>
                </c:pt>
                <c:pt idx="59">
                  <c:v>-2.7367816091953029E-3</c:v>
                </c:pt>
                <c:pt idx="60">
                  <c:v>0</c:v>
                </c:pt>
                <c:pt idx="61">
                  <c:v>0</c:v>
                </c:pt>
                <c:pt idx="62">
                  <c:v>0</c:v>
                </c:pt>
                <c:pt idx="63">
                  <c:v>0</c:v>
                </c:pt>
                <c:pt idx="64">
                  <c:v>-6.0142697641186824E-3</c:v>
                </c:pt>
                <c:pt idx="65">
                  <c:v>-1.6402951536196532E-3</c:v>
                </c:pt>
                <c:pt idx="66">
                  <c:v>0</c:v>
                </c:pt>
                <c:pt idx="67">
                  <c:v>0</c:v>
                </c:pt>
                <c:pt idx="68">
                  <c:v>0</c:v>
                </c:pt>
                <c:pt idx="69">
                  <c:v>0</c:v>
                </c:pt>
                <c:pt idx="70">
                  <c:v>-4.2826552462525858E-3</c:v>
                </c:pt>
                <c:pt idx="71">
                  <c:v>0</c:v>
                </c:pt>
                <c:pt idx="72">
                  <c:v>-1.0688402495372166E-3</c:v>
                </c:pt>
                <c:pt idx="73">
                  <c:v>-1.0688402495372166E-3</c:v>
                </c:pt>
                <c:pt idx="74">
                  <c:v>-2.1378408411458559E-3</c:v>
                </c:pt>
                <c:pt idx="75">
                  <c:v>0</c:v>
                </c:pt>
                <c:pt idx="76">
                  <c:v>0</c:v>
                </c:pt>
                <c:pt idx="77">
                  <c:v>-5.3253458293207965E-4</c:v>
                </c:pt>
                <c:pt idx="78">
                  <c:v>0</c:v>
                </c:pt>
                <c:pt idx="79">
                  <c:v>-1.0111814256955003E-2</c:v>
                </c:pt>
                <c:pt idx="80">
                  <c:v>0</c:v>
                </c:pt>
                <c:pt idx="81">
                  <c:v>0</c:v>
                </c:pt>
                <c:pt idx="82">
                  <c:v>0</c:v>
                </c:pt>
                <c:pt idx="83">
                  <c:v>0</c:v>
                </c:pt>
                <c:pt idx="84">
                  <c:v>0</c:v>
                </c:pt>
                <c:pt idx="85">
                  <c:v>-7.7319587628865254E-3</c:v>
                </c:pt>
                <c:pt idx="86">
                  <c:v>-2.164948453608238E-2</c:v>
                </c:pt>
                <c:pt idx="87">
                  <c:v>-2.4226804123711282E-2</c:v>
                </c:pt>
                <c:pt idx="88">
                  <c:v>-2.2164999999999858E-2</c:v>
                </c:pt>
                <c:pt idx="89">
                  <c:v>-2.4742268041236953E-2</c:v>
                </c:pt>
                <c:pt idx="90">
                  <c:v>-2.9381443298969089E-2</c:v>
                </c:pt>
                <c:pt idx="91">
                  <c:v>-2.0618556701030855E-2</c:v>
                </c:pt>
                <c:pt idx="92">
                  <c:v>-1.2371134020618476E-2</c:v>
                </c:pt>
                <c:pt idx="93">
                  <c:v>-1.3402113402061808E-2</c:v>
                </c:pt>
                <c:pt idx="94">
                  <c:v>-6.6494793814432893E-2</c:v>
                </c:pt>
                <c:pt idx="95">
                  <c:v>-7.6804123711340128E-2</c:v>
                </c:pt>
                <c:pt idx="96">
                  <c:v>-6.6494793814432893E-2</c:v>
                </c:pt>
                <c:pt idx="97">
                  <c:v>-0.1010308762886598</c:v>
                </c:pt>
                <c:pt idx="98">
                  <c:v>-8.8144278350515456E-2</c:v>
                </c:pt>
                <c:pt idx="99">
                  <c:v>-9.072170103092779E-2</c:v>
                </c:pt>
                <c:pt idx="100">
                  <c:v>-8.1958814432989566E-2</c:v>
                </c:pt>
                <c:pt idx="101">
                  <c:v>-7.6804123711340128E-2</c:v>
                </c:pt>
                <c:pt idx="102">
                  <c:v>-8.9175257731958613E-2</c:v>
                </c:pt>
                <c:pt idx="103">
                  <c:v>-9.3298969072164895E-2</c:v>
                </c:pt>
                <c:pt idx="104">
                  <c:v>-0.10721649484536075</c:v>
                </c:pt>
                <c:pt idx="105">
                  <c:v>-0.13041231958762889</c:v>
                </c:pt>
                <c:pt idx="106">
                  <c:v>-0.13969067010309277</c:v>
                </c:pt>
                <c:pt idx="107">
                  <c:v>-0.13041231958762889</c:v>
                </c:pt>
                <c:pt idx="108">
                  <c:v>-0.14020618556701026</c:v>
                </c:pt>
                <c:pt idx="109">
                  <c:v>-0.12061860824742256</c:v>
                </c:pt>
                <c:pt idx="110">
                  <c:v>-0.10515458762886588</c:v>
                </c:pt>
                <c:pt idx="111">
                  <c:v>-9.2267989690721558E-2</c:v>
                </c:pt>
                <c:pt idx="112">
                  <c:v>-9.3298969072164895E-2</c:v>
                </c:pt>
                <c:pt idx="113">
                  <c:v>-9.8969072164948366E-2</c:v>
                </c:pt>
                <c:pt idx="114">
                  <c:v>-0.11185567010309269</c:v>
                </c:pt>
                <c:pt idx="115">
                  <c:v>-0.10979381443298965</c:v>
                </c:pt>
                <c:pt idx="116">
                  <c:v>-9.7938144329896837E-2</c:v>
                </c:pt>
                <c:pt idx="117">
                  <c:v>-8.8144278350515456E-2</c:v>
                </c:pt>
                <c:pt idx="118">
                  <c:v>-8.0412371134020555E-2</c:v>
                </c:pt>
                <c:pt idx="119">
                  <c:v>-7.1134020618556656E-2</c:v>
                </c:pt>
                <c:pt idx="120">
                  <c:v>-7.4742216494845276E-2</c:v>
                </c:pt>
                <c:pt idx="121">
                  <c:v>-7.268041237113404E-2</c:v>
                </c:pt>
                <c:pt idx="122">
                  <c:v>-6.4948505154639125E-2</c:v>
                </c:pt>
                <c:pt idx="123">
                  <c:v>-5.1030927835051469E-2</c:v>
                </c:pt>
                <c:pt idx="124">
                  <c:v>-4.8453659793814371E-2</c:v>
                </c:pt>
                <c:pt idx="125">
                  <c:v>-4.0721597938144234E-2</c:v>
                </c:pt>
                <c:pt idx="126">
                  <c:v>-4.7422680412371042E-2</c:v>
                </c:pt>
                <c:pt idx="127">
                  <c:v>-5.7731907216494849E-2</c:v>
                </c:pt>
                <c:pt idx="128">
                  <c:v>-5.7216443298968994E-2</c:v>
                </c:pt>
                <c:pt idx="129">
                  <c:v>-5.5670103092783418E-2</c:v>
                </c:pt>
                <c:pt idx="130">
                  <c:v>-5.4639175257731896E-2</c:v>
                </c:pt>
                <c:pt idx="131">
                  <c:v>-4.4329845360824661E-2</c:v>
                </c:pt>
                <c:pt idx="132">
                  <c:v>-3.7113402061855615E-2</c:v>
                </c:pt>
                <c:pt idx="133">
                  <c:v>-3.6082422680412285E-2</c:v>
                </c:pt>
                <c:pt idx="134">
                  <c:v>-3.7113402061855615E-2</c:v>
                </c:pt>
                <c:pt idx="135">
                  <c:v>-2.989690721649476E-2</c:v>
                </c:pt>
                <c:pt idx="136">
                  <c:v>-3.1443247422680336E-2</c:v>
                </c:pt>
                <c:pt idx="137">
                  <c:v>-4.4329845360824661E-2</c:v>
                </c:pt>
                <c:pt idx="138">
                  <c:v>-4.4845309278350516E-2</c:v>
                </c:pt>
                <c:pt idx="139">
                  <c:v>-4.4329845360824661E-2</c:v>
                </c:pt>
                <c:pt idx="140">
                  <c:v>-4.9999999999999947E-2</c:v>
                </c:pt>
                <c:pt idx="141">
                  <c:v>-5.0515463917525615E-2</c:v>
                </c:pt>
                <c:pt idx="142">
                  <c:v>-4.3814484536082422E-2</c:v>
                </c:pt>
                <c:pt idx="143">
                  <c:v>-3.7113402061855615E-2</c:v>
                </c:pt>
                <c:pt idx="144">
                  <c:v>-4.4329845360824661E-2</c:v>
                </c:pt>
                <c:pt idx="145">
                  <c:v>-4.1752577319587564E-2</c:v>
                </c:pt>
                <c:pt idx="146">
                  <c:v>-3.3505154639175187E-2</c:v>
                </c:pt>
                <c:pt idx="147">
                  <c:v>-4.0721597938144234E-2</c:v>
                </c:pt>
                <c:pt idx="148">
                  <c:v>-2.7319536082474234E-2</c:v>
                </c:pt>
                <c:pt idx="149">
                  <c:v>-1.5979381443298905E-2</c:v>
                </c:pt>
                <c:pt idx="150">
                  <c:v>-1.1340206185566953E-2</c:v>
                </c:pt>
                <c:pt idx="151">
                  <c:v>-5.6700515463916704E-3</c:v>
                </c:pt>
                <c:pt idx="152">
                  <c:v>-1.5463402061855727E-3</c:v>
                </c:pt>
                <c:pt idx="153">
                  <c:v>-4.6392268041235739E-3</c:v>
                </c:pt>
                <c:pt idx="154">
                  <c:v>-9.7938659793813804E-3</c:v>
                </c:pt>
                <c:pt idx="155">
                  <c:v>-1.5463402061855727E-3</c:v>
                </c:pt>
                <c:pt idx="156">
                  <c:v>0</c:v>
                </c:pt>
                <c:pt idx="157">
                  <c:v>-1.0288579717664134E-3</c:v>
                </c:pt>
                <c:pt idx="158">
                  <c:v>-1.5432200852253003E-2</c:v>
                </c:pt>
                <c:pt idx="159">
                  <c:v>-1.5432612374864905E-3</c:v>
                </c:pt>
                <c:pt idx="160">
                  <c:v>-1.0288579717664134E-3</c:v>
                </c:pt>
                <c:pt idx="161">
                  <c:v>0</c:v>
                </c:pt>
                <c:pt idx="162">
                  <c:v>0</c:v>
                </c:pt>
                <c:pt idx="163">
                  <c:v>-1.5236667585744974E-3</c:v>
                </c:pt>
                <c:pt idx="164">
                  <c:v>0</c:v>
                </c:pt>
                <c:pt idx="165">
                  <c:v>-5.5000500000000228E-3</c:v>
                </c:pt>
                <c:pt idx="166">
                  <c:v>0</c:v>
                </c:pt>
                <c:pt idx="167">
                  <c:v>-5.9642641170842125E-3</c:v>
                </c:pt>
                <c:pt idx="168">
                  <c:v>-1.6898607510009562E-2</c:v>
                </c:pt>
                <c:pt idx="169">
                  <c:v>-1.2922464566477807E-2</c:v>
                </c:pt>
                <c:pt idx="170">
                  <c:v>-1.3419532136206011E-2</c:v>
                </c:pt>
                <c:pt idx="171">
                  <c:v>-2.0377831989173294E-2</c:v>
                </c:pt>
                <c:pt idx="172">
                  <c:v>-1.1431510366227067E-2</c:v>
                </c:pt>
                <c:pt idx="173">
                  <c:v>-5.4672462491426772E-3</c:v>
                </c:pt>
                <c:pt idx="174">
                  <c:v>-4.9702283812013181E-3</c:v>
                </c:pt>
                <c:pt idx="175">
                  <c:v>-7.9523852906368472E-3</c:v>
                </c:pt>
                <c:pt idx="176">
                  <c:v>-7.9523852906368472E-3</c:v>
                </c:pt>
                <c:pt idx="177">
                  <c:v>-1.9881211735526343E-3</c:v>
                </c:pt>
                <c:pt idx="178">
                  <c:v>-3.4792244791637334E-3</c:v>
                </c:pt>
                <c:pt idx="179">
                  <c:v>-2.5347911265014254E-2</c:v>
                </c:pt>
                <c:pt idx="180">
                  <c:v>-1.7395675079737764E-2</c:v>
                </c:pt>
                <c:pt idx="181">
                  <c:v>-2.5347911265014254E-2</c:v>
                </c:pt>
                <c:pt idx="182">
                  <c:v>-2.9324054208546009E-2</c:v>
                </c:pt>
                <c:pt idx="183">
                  <c:v>-2.7833100008295093E-2</c:v>
                </c:pt>
                <c:pt idx="184">
                  <c:v>-1.9383746551503555E-2</c:v>
                </c:pt>
                <c:pt idx="185">
                  <c:v>-1.3419532136206011E-2</c:v>
                </c:pt>
                <c:pt idx="186">
                  <c:v>-3.7773357963550698E-2</c:v>
                </c:pt>
                <c:pt idx="187">
                  <c:v>-2.7833100008295093E-2</c:v>
                </c:pt>
                <c:pt idx="188">
                  <c:v>-1.6401589642068025E-2</c:v>
                </c:pt>
                <c:pt idx="189">
                  <c:v>-8.9463216229462277E-3</c:v>
                </c:pt>
                <c:pt idx="190">
                  <c:v>-5.4672462491426772E-3</c:v>
                </c:pt>
                <c:pt idx="191">
                  <c:v>-1.2922464566477807E-2</c:v>
                </c:pt>
                <c:pt idx="192">
                  <c:v>-1.491058574003044E-2</c:v>
                </c:pt>
                <c:pt idx="193">
                  <c:v>-1.9880814121231757E-2</c:v>
                </c:pt>
                <c:pt idx="194">
                  <c:v>-1.2922464566477807E-2</c:v>
                </c:pt>
                <c:pt idx="195">
                  <c:v>-9.4433891926744319E-3</c:v>
                </c:pt>
                <c:pt idx="196">
                  <c:v>-1.1928528234168425E-2</c:v>
                </c:pt>
                <c:pt idx="197">
                  <c:v>0</c:v>
                </c:pt>
                <c:pt idx="198">
                  <c:v>0</c:v>
                </c:pt>
                <c:pt idx="199">
                  <c:v>-6.8897637795275867E-3</c:v>
                </c:pt>
                <c:pt idx="200">
                  <c:v>-3.7401624015747981E-2</c:v>
                </c:pt>
                <c:pt idx="201">
                  <c:v>-4.6751919291338671E-2</c:v>
                </c:pt>
                <c:pt idx="202">
                  <c:v>-3.9862204724409385E-2</c:v>
                </c:pt>
                <c:pt idx="203">
                  <c:v>-3.2480314960629926E-2</c:v>
                </c:pt>
                <c:pt idx="204">
                  <c:v>-6.4960629921259852E-2</c:v>
                </c:pt>
                <c:pt idx="205">
                  <c:v>-4.9704773622047199E-2</c:v>
                </c:pt>
                <c:pt idx="206">
                  <c:v>-4.2814911417322833E-2</c:v>
                </c:pt>
                <c:pt idx="207">
                  <c:v>-4.5275590551181188E-2</c:v>
                </c:pt>
                <c:pt idx="208">
                  <c:v>-4.5275590551181188E-2</c:v>
                </c:pt>
                <c:pt idx="209">
                  <c:v>-2.9527608267716481E-2</c:v>
                </c:pt>
                <c:pt idx="210">
                  <c:v>-3.1496062992126012E-2</c:v>
                </c:pt>
                <c:pt idx="211">
                  <c:v>-3.1988188976377882E-2</c:v>
                </c:pt>
                <c:pt idx="212">
                  <c:v>-4.3799212598425223E-2</c:v>
                </c:pt>
                <c:pt idx="213">
                  <c:v>-4.8720472440944976E-2</c:v>
                </c:pt>
                <c:pt idx="214">
                  <c:v>-2.3129921259842465E-2</c:v>
                </c:pt>
                <c:pt idx="215">
                  <c:v>-1.7716584645669314E-2</c:v>
                </c:pt>
                <c:pt idx="216">
                  <c:v>-1.722445866141727E-2</c:v>
                </c:pt>
                <c:pt idx="217">
                  <c:v>-1.673228346456692E-2</c:v>
                </c:pt>
                <c:pt idx="218">
                  <c:v>-1.2303149606299212E-2</c:v>
                </c:pt>
                <c:pt idx="219">
                  <c:v>-1.968503937007867E-2</c:v>
                </c:pt>
                <c:pt idx="220">
                  <c:v>-9.8430118110239191E-4</c:v>
                </c:pt>
                <c:pt idx="221">
                  <c:v>0</c:v>
                </c:pt>
                <c:pt idx="222">
                  <c:v>0</c:v>
                </c:pt>
                <c:pt idx="223">
                  <c:v>0</c:v>
                </c:pt>
                <c:pt idx="224">
                  <c:v>-3.8516610495907956E-3</c:v>
                </c:pt>
                <c:pt idx="225">
                  <c:v>0</c:v>
                </c:pt>
                <c:pt idx="226">
                  <c:v>0</c:v>
                </c:pt>
                <c:pt idx="227">
                  <c:v>0</c:v>
                </c:pt>
                <c:pt idx="228">
                  <c:v>0</c:v>
                </c:pt>
                <c:pt idx="229">
                  <c:v>-1.278413765226607E-2</c:v>
                </c:pt>
                <c:pt idx="230">
                  <c:v>0</c:v>
                </c:pt>
                <c:pt idx="231">
                  <c:v>-3.77536556038852E-3</c:v>
                </c:pt>
                <c:pt idx="232">
                  <c:v>0</c:v>
                </c:pt>
                <c:pt idx="233">
                  <c:v>0</c:v>
                </c:pt>
                <c:pt idx="234">
                  <c:v>0</c:v>
                </c:pt>
                <c:pt idx="235">
                  <c:v>-6.9605107638288574E-3</c:v>
                </c:pt>
                <c:pt idx="236">
                  <c:v>-8.8166129381258545E-3</c:v>
                </c:pt>
                <c:pt idx="237">
                  <c:v>-1.7169327942892245E-2</c:v>
                </c:pt>
                <c:pt idx="238">
                  <c:v>-1.3457030786869091E-2</c:v>
                </c:pt>
                <c:pt idx="239">
                  <c:v>-1.8097402231897996E-2</c:v>
                </c:pt>
                <c:pt idx="240">
                  <c:v>-2.4129838706721102E-2</c:v>
                </c:pt>
                <c:pt idx="241">
                  <c:v>-1.3457030786869091E-2</c:v>
                </c:pt>
                <c:pt idx="242">
                  <c:v>0</c:v>
                </c:pt>
                <c:pt idx="243">
                  <c:v>0</c:v>
                </c:pt>
                <c:pt idx="244">
                  <c:v>-3.6798528058876864E-3</c:v>
                </c:pt>
                <c:pt idx="245">
                  <c:v>0</c:v>
                </c:pt>
                <c:pt idx="246">
                  <c:v>0</c:v>
                </c:pt>
                <c:pt idx="247">
                  <c:v>0</c:v>
                </c:pt>
                <c:pt idx="248">
                  <c:v>-3.6036034412792075E-3</c:v>
                </c:pt>
                <c:pt idx="249">
                  <c:v>-9.459504078400802E-3</c:v>
                </c:pt>
                <c:pt idx="250">
                  <c:v>-4.9549997768018328E-3</c:v>
                </c:pt>
                <c:pt idx="251">
                  <c:v>-1.351396335522625E-3</c:v>
                </c:pt>
                <c:pt idx="252">
                  <c:v>-9.009459053628241E-4</c:v>
                </c:pt>
                <c:pt idx="253">
                  <c:v>-3.6036034412792075E-3</c:v>
                </c:pt>
                <c:pt idx="254">
                  <c:v>-9.0090536482408407E-3</c:v>
                </c:pt>
                <c:pt idx="255">
                  <c:v>-3.1532431012052109E-3</c:v>
                </c:pt>
                <c:pt idx="256">
                  <c:v>-1.6666710960959057E-2</c:v>
                </c:pt>
                <c:pt idx="257">
                  <c:v>-1.8468467636555519E-2</c:v>
                </c:pt>
                <c:pt idx="258">
                  <c:v>-1.5315314625436272E-2</c:v>
                </c:pt>
                <c:pt idx="259">
                  <c:v>-1.2612657089519887E-2</c:v>
                </c:pt>
                <c:pt idx="260">
                  <c:v>-1.2162206659360087E-2</c:v>
                </c:pt>
                <c:pt idx="261">
                  <c:v>-1.9819863972078144E-2</c:v>
                </c:pt>
                <c:pt idx="262">
                  <c:v>-1.8018107296481681E-2</c:v>
                </c:pt>
                <c:pt idx="263">
                  <c:v>-1.5765810100639134E-2</c:v>
                </c:pt>
                <c:pt idx="264">
                  <c:v>-1.2162206659360087E-2</c:v>
                </c:pt>
                <c:pt idx="265">
                  <c:v>-1.8468467636555519E-2</c:v>
                </c:pt>
                <c:pt idx="266">
                  <c:v>-1.8468467636555519E-2</c:v>
                </c:pt>
                <c:pt idx="267">
                  <c:v>-1.5315314625436272E-2</c:v>
                </c:pt>
                <c:pt idx="268">
                  <c:v>-1.1261260753997263E-2</c:v>
                </c:pt>
                <c:pt idx="269">
                  <c:v>-1.1261260753997263E-2</c:v>
                </c:pt>
                <c:pt idx="270">
                  <c:v>-2.2522521507994525E-2</c:v>
                </c:pt>
                <c:pt idx="271">
                  <c:v>-3.5585629027674377E-2</c:v>
                </c:pt>
                <c:pt idx="272">
                  <c:v>-4.2792835910232634E-2</c:v>
                </c:pt>
                <c:pt idx="273">
                  <c:v>-4.0990989144550044E-2</c:v>
                </c:pt>
                <c:pt idx="274">
                  <c:v>-2.5225314179039938E-2</c:v>
                </c:pt>
                <c:pt idx="275">
                  <c:v>-2.8828917620318983E-2</c:v>
                </c:pt>
                <c:pt idx="276">
                  <c:v>-3.0630674295915605E-2</c:v>
                </c:pt>
                <c:pt idx="277">
                  <c:v>-2.5225314179039938E-2</c:v>
                </c:pt>
                <c:pt idx="278">
                  <c:v>-2.1171215262557865E-2</c:v>
                </c:pt>
                <c:pt idx="279">
                  <c:v>-3.0180178820712743E-2</c:v>
                </c:pt>
                <c:pt idx="280">
                  <c:v>-3.1081124726075406E-2</c:v>
                </c:pt>
                <c:pt idx="281">
                  <c:v>-4.2342385480072672E-2</c:v>
                </c:pt>
                <c:pt idx="282">
                  <c:v>-3.9189232468953582E-2</c:v>
                </c:pt>
                <c:pt idx="283">
                  <c:v>-3.2432476016555127E-2</c:v>
                </c:pt>
                <c:pt idx="284">
                  <c:v>-3.9639682899113383E-2</c:v>
                </c:pt>
                <c:pt idx="285">
                  <c:v>-4.2342385480072672E-2</c:v>
                </c:pt>
                <c:pt idx="286">
                  <c:v>-3.6036079457834339E-2</c:v>
                </c:pt>
                <c:pt idx="287">
                  <c:v>-2.2972971938154486E-2</c:v>
                </c:pt>
                <c:pt idx="288">
                  <c:v>-2.162171073776073E-2</c:v>
                </c:pt>
                <c:pt idx="289">
                  <c:v>-2.3423467413357352E-2</c:v>
                </c:pt>
                <c:pt idx="290">
                  <c:v>-2.4774818703837072E-2</c:v>
                </c:pt>
                <c:pt idx="291">
                  <c:v>-2.5225314179039938E-2</c:v>
                </c:pt>
                <c:pt idx="292">
                  <c:v>-1.6666710960959057E-2</c:v>
                </c:pt>
                <c:pt idx="293">
                  <c:v>-4.9549997768018328E-3</c:v>
                </c:pt>
                <c:pt idx="294">
                  <c:v>-7.2072068825582546E-3</c:v>
                </c:pt>
                <c:pt idx="295">
                  <c:v>-4.9549997768018328E-3</c:v>
                </c:pt>
                <c:pt idx="296">
                  <c:v>-3.1532431012052109E-3</c:v>
                </c:pt>
                <c:pt idx="297">
                  <c:v>-7.2072068825582546E-3</c:v>
                </c:pt>
                <c:pt idx="298">
                  <c:v>-7.2072068825582546E-3</c:v>
                </c:pt>
                <c:pt idx="299">
                  <c:v>-6.7568465424844189E-3</c:v>
                </c:pt>
                <c:pt idx="300">
                  <c:v>-1.0810900413923427E-2</c:v>
                </c:pt>
                <c:pt idx="301">
                  <c:v>-1.0360449983763466E-2</c:v>
                </c:pt>
                <c:pt idx="302">
                  <c:v>-1.8018467656825861E-3</c:v>
                </c:pt>
                <c:pt idx="303">
                  <c:v>0</c:v>
                </c:pt>
                <c:pt idx="304">
                  <c:v>0</c:v>
                </c:pt>
                <c:pt idx="305">
                  <c:v>0</c:v>
                </c:pt>
                <c:pt idx="306">
                  <c:v>0</c:v>
                </c:pt>
                <c:pt idx="307">
                  <c:v>0</c:v>
                </c:pt>
                <c:pt idx="308">
                  <c:v>-1.7535730711781999E-3</c:v>
                </c:pt>
                <c:pt idx="309">
                  <c:v>-7.8912761022041124E-3</c:v>
                </c:pt>
                <c:pt idx="310">
                  <c:v>-8.7679968771590382E-3</c:v>
                </c:pt>
                <c:pt idx="311">
                  <c:v>-7.452871874303971E-3</c:v>
                </c:pt>
                <c:pt idx="312">
                  <c:v>-1.3152082996584071E-2</c:v>
                </c:pt>
                <c:pt idx="313">
                  <c:v>-2.104335909878834E-2</c:v>
                </c:pt>
                <c:pt idx="314">
                  <c:v>-2.7619422517291714E-2</c:v>
                </c:pt>
                <c:pt idx="315">
                  <c:v>-4.6032400089101262E-2</c:v>
                </c:pt>
                <c:pt idx="316">
                  <c:v>-4.9101185843980197E-2</c:v>
                </c:pt>
                <c:pt idx="317">
                  <c:v>-3.9456336670597884E-2</c:v>
                </c:pt>
                <c:pt idx="318">
                  <c:v>-5.6992505786606987E-2</c:v>
                </c:pt>
                <c:pt idx="319">
                  <c:v>-5.9184570766530997E-2</c:v>
                </c:pt>
                <c:pt idx="320">
                  <c:v>-6.3568525364687684E-2</c:v>
                </c:pt>
                <c:pt idx="321">
                  <c:v>-7.2336653763115072E-2</c:v>
                </c:pt>
                <c:pt idx="322">
                  <c:v>-7.7159144110440406E-2</c:v>
                </c:pt>
                <c:pt idx="323">
                  <c:v>-7.8035864885395323E-2</c:v>
                </c:pt>
                <c:pt idx="324">
                  <c:v>-7.0144676464036729E-2</c:v>
                </c:pt>
                <c:pt idx="325">
                  <c:v>-6.4006973433010664E-2</c:v>
                </c:pt>
                <c:pt idx="326">
                  <c:v>-5.6554101558706847E-2</c:v>
                </c:pt>
                <c:pt idx="327">
                  <c:v>-5.8307718470307725E-2</c:v>
                </c:pt>
                <c:pt idx="328">
                  <c:v>-6.8829419939913317E-2</c:v>
                </c:pt>
                <c:pt idx="329">
                  <c:v>-6.4883781888811262E-2</c:v>
                </c:pt>
                <c:pt idx="330">
                  <c:v>-5.8307718470307725E-2</c:v>
                </c:pt>
                <c:pt idx="331">
                  <c:v>-5.4800528487528644E-2</c:v>
                </c:pt>
                <c:pt idx="332">
                  <c:v>-5.7869314242407585E-2</c:v>
                </c:pt>
                <c:pt idx="333">
                  <c:v>-5.2608419667181952E-2</c:v>
                </c:pt>
                <c:pt idx="334">
                  <c:v>-5.6554101558706847E-2</c:v>
                </c:pt>
                <c:pt idx="335">
                  <c:v>-5.5238932715428943E-2</c:v>
                </c:pt>
                <c:pt idx="336">
                  <c:v>-4.25251662658995E-2</c:v>
                </c:pt>
                <c:pt idx="337">
                  <c:v>-3.3757037867472112E-2</c:v>
                </c:pt>
                <c:pt idx="338">
                  <c:v>-3.3318721320417487E-2</c:v>
                </c:pt>
                <c:pt idx="339">
                  <c:v>-3.4633890163695391E-2</c:v>
                </c:pt>
                <c:pt idx="340">
                  <c:v>-3.9456336670597884E-2</c:v>
                </c:pt>
                <c:pt idx="341">
                  <c:v>-4.5155547792878142E-2</c:v>
                </c:pt>
                <c:pt idx="342">
                  <c:v>-5.5238932715428943E-2</c:v>
                </c:pt>
                <c:pt idx="343">
                  <c:v>-6.6637354959989306E-2</c:v>
                </c:pt>
                <c:pt idx="344">
                  <c:v>-6.6199038412934674E-2</c:v>
                </c:pt>
                <c:pt idx="345">
                  <c:v>-6.3130121136787537E-2</c:v>
                </c:pt>
                <c:pt idx="346">
                  <c:v>-7.4967079130516395E-2</c:v>
                </c:pt>
                <c:pt idx="347">
                  <c:v>-8.110478216154246E-2</c:v>
                </c:pt>
                <c:pt idx="348">
                  <c:v>-7.4967079130516395E-2</c:v>
                </c:pt>
                <c:pt idx="349">
                  <c:v>-6.9267824167813449E-2</c:v>
                </c:pt>
                <c:pt idx="350">
                  <c:v>-5.1293294664326888E-2</c:v>
                </c:pt>
                <c:pt idx="351">
                  <c:v>-5.1293294664326888E-2</c:v>
                </c:pt>
                <c:pt idx="352">
                  <c:v>-4.7347612772801993E-2</c:v>
                </c:pt>
                <c:pt idx="353">
                  <c:v>-5.1731698892227028E-2</c:v>
                </c:pt>
                <c:pt idx="354">
                  <c:v>-4.953963391230317E-2</c:v>
                </c:pt>
                <c:pt idx="355">
                  <c:v>-4.4278827017923211E-2</c:v>
                </c:pt>
                <c:pt idx="356">
                  <c:v>-3.6387507075296269E-2</c:v>
                </c:pt>
                <c:pt idx="357">
                  <c:v>-4.7347612772801993E-2</c:v>
                </c:pt>
                <c:pt idx="358">
                  <c:v>-3.9017932442697585E-2</c:v>
                </c:pt>
                <c:pt idx="359">
                  <c:v>-4.0771593194721303E-2</c:v>
                </c:pt>
                <c:pt idx="360">
                  <c:v>-4.25251662658995E-2</c:v>
                </c:pt>
                <c:pt idx="361">
                  <c:v>-4.0771593194721303E-2</c:v>
                </c:pt>
                <c:pt idx="362">
                  <c:v>-3.1126656340493473E-2</c:v>
                </c:pt>
                <c:pt idx="363">
                  <c:v>-1.6220868751463009E-2</c:v>
                </c:pt>
                <c:pt idx="364">
                  <c:v>-2.1481763326688483E-2</c:v>
                </c:pt>
                <c:pt idx="365">
                  <c:v>-1.4905743748607786E-2</c:v>
                </c:pt>
                <c:pt idx="366">
                  <c:v>-1.2275230700360951E-2</c:v>
                </c:pt>
                <c:pt idx="367">
                  <c:v>-7.8912761022041124E-3</c:v>
                </c:pt>
                <c:pt idx="368">
                  <c:v>-1.7974529503486724E-2</c:v>
                </c:pt>
                <c:pt idx="369">
                  <c:v>-1.3152082996584071E-2</c:v>
                </c:pt>
                <c:pt idx="370">
                  <c:v>0</c:v>
                </c:pt>
                <c:pt idx="371">
                  <c:v>0</c:v>
                </c:pt>
                <c:pt idx="372">
                  <c:v>0</c:v>
                </c:pt>
                <c:pt idx="373">
                  <c:v>0</c:v>
                </c:pt>
                <c:pt idx="374">
                  <c:v>-4.3422056299519439E-3</c:v>
                </c:pt>
                <c:pt idx="375">
                  <c:v>-8.2501516174488549E-3</c:v>
                </c:pt>
                <c:pt idx="376">
                  <c:v>-1.0421189299991713E-2</c:v>
                </c:pt>
                <c:pt idx="377">
                  <c:v>-9.9870599224029105E-3</c:v>
                </c:pt>
                <c:pt idx="378">
                  <c:v>-1.4329135287488625E-2</c:v>
                </c:pt>
                <c:pt idx="379">
                  <c:v>-1.0421189299991713E-2</c:v>
                </c:pt>
                <c:pt idx="380">
                  <c:v>-6.9474595333278598E-3</c:v>
                </c:pt>
                <c:pt idx="381">
                  <c:v>-3.9079459874969118E-3</c:v>
                </c:pt>
                <c:pt idx="382">
                  <c:v>-4.3422056299519439E-3</c:v>
                </c:pt>
                <c:pt idx="383">
                  <c:v>-8.6843678382819145E-3</c:v>
                </c:pt>
                <c:pt idx="384">
                  <c:v>-1.2158097604945767E-2</c:v>
                </c:pt>
                <c:pt idx="385">
                  <c:v>-5.6448542924509657E-3</c:v>
                </c:pt>
                <c:pt idx="386">
                  <c:v>-6.513330155738903E-3</c:v>
                </c:pt>
                <c:pt idx="387">
                  <c:v>-7.815935396615797E-3</c:v>
                </c:pt>
                <c:pt idx="388">
                  <c:v>-5.6448542924509657E-3</c:v>
                </c:pt>
                <c:pt idx="389">
                  <c:v>0</c:v>
                </c:pt>
                <c:pt idx="390">
                  <c:v>0</c:v>
                </c:pt>
                <c:pt idx="391">
                  <c:v>0</c:v>
                </c:pt>
                <c:pt idx="392">
                  <c:v>0</c:v>
                </c:pt>
                <c:pt idx="393">
                  <c:v>0</c:v>
                </c:pt>
                <c:pt idx="394">
                  <c:v>0</c:v>
                </c:pt>
                <c:pt idx="395">
                  <c:v>0</c:v>
                </c:pt>
                <c:pt idx="396">
                  <c:v>0</c:v>
                </c:pt>
                <c:pt idx="397">
                  <c:v>-5.0804824267364967E-3</c:v>
                </c:pt>
                <c:pt idx="398">
                  <c:v>-8.4678235195659183E-4</c:v>
                </c:pt>
                <c:pt idx="399">
                  <c:v>0</c:v>
                </c:pt>
                <c:pt idx="400">
                  <c:v>-8.4344162140205362E-4</c:v>
                </c:pt>
                <c:pt idx="401">
                  <c:v>-3.7957825303999953E-3</c:v>
                </c:pt>
                <c:pt idx="402">
                  <c:v>-5.0611136676977494E-3</c:v>
                </c:pt>
                <c:pt idx="403">
                  <c:v>-5.0611136676977494E-3</c:v>
                </c:pt>
                <c:pt idx="404">
                  <c:v>-5.9046396416971396E-3</c:v>
                </c:pt>
                <c:pt idx="405">
                  <c:v>-1.3074610420692183E-2</c:v>
                </c:pt>
                <c:pt idx="406">
                  <c:v>-1.7292282466987878E-2</c:v>
                </c:pt>
                <c:pt idx="407">
                  <c:v>-1.3918178570990168E-2</c:v>
                </c:pt>
                <c:pt idx="408">
                  <c:v>-1.3074610420692183E-2</c:v>
                </c:pt>
                <c:pt idx="409">
                  <c:v>-1.8557529251688295E-2</c:v>
                </c:pt>
                <c:pt idx="410">
                  <c:v>-1.8979292238687915E-2</c:v>
                </c:pt>
                <c:pt idx="411">
                  <c:v>-1.0122311687992835E-2</c:v>
                </c:pt>
                <c:pt idx="412">
                  <c:v>-2.9523409089979415E-3</c:v>
                </c:pt>
                <c:pt idx="413">
                  <c:v>0</c:v>
                </c:pt>
                <c:pt idx="414">
                  <c:v>-2.9424967237285438E-3</c:v>
                </c:pt>
                <c:pt idx="415">
                  <c:v>-4.2034466497086582E-4</c:v>
                </c:pt>
                <c:pt idx="416">
                  <c:v>-1.681420694349705E-3</c:v>
                </c:pt>
                <c:pt idx="417">
                  <c:v>-5.884867344057766E-3</c:v>
                </c:pt>
                <c:pt idx="418">
                  <c:v>-7.5662039694743902E-3</c:v>
                </c:pt>
                <c:pt idx="419">
                  <c:v>-3.7831019847371951E-3</c:v>
                </c:pt>
                <c:pt idx="420">
                  <c:v>0</c:v>
                </c:pt>
                <c:pt idx="421">
                  <c:v>-3.3542976939204129E-3</c:v>
                </c:pt>
                <c:pt idx="422">
                  <c:v>-6.7085534591196086E-3</c:v>
                </c:pt>
                <c:pt idx="423">
                  <c:v>-7.5471698113207426E-3</c:v>
                </c:pt>
                <c:pt idx="424">
                  <c:v>-2.2222222222222268E-2</c:v>
                </c:pt>
                <c:pt idx="425">
                  <c:v>-4.6121593291404667E-2</c:v>
                </c:pt>
                <c:pt idx="426">
                  <c:v>-4.2348008385744297E-2</c:v>
                </c:pt>
                <c:pt idx="427">
                  <c:v>-3.4381509433962378E-2</c:v>
                </c:pt>
                <c:pt idx="428">
                  <c:v>-3.7316603773584971E-2</c:v>
                </c:pt>
                <c:pt idx="429">
                  <c:v>-4.3605911949685543E-2</c:v>
                </c:pt>
                <c:pt idx="430">
                  <c:v>-4.8637274633123798E-2</c:v>
                </c:pt>
                <c:pt idx="431">
                  <c:v>-4.9895178197065043E-2</c:v>
                </c:pt>
                <c:pt idx="432">
                  <c:v>-3.8155094339622754E-2</c:v>
                </c:pt>
                <c:pt idx="433">
                  <c:v>-3.1446540880503145E-2</c:v>
                </c:pt>
                <c:pt idx="434">
                  <c:v>-3.8574423480083928E-2</c:v>
                </c:pt>
                <c:pt idx="435">
                  <c:v>-4.3186582809224362E-2</c:v>
                </c:pt>
                <c:pt idx="436">
                  <c:v>-5.7023060796645826E-2</c:v>
                </c:pt>
                <c:pt idx="437">
                  <c:v>-5.7861677148846956E-2</c:v>
                </c:pt>
                <c:pt idx="438">
                  <c:v>-4.6121593291404667E-2</c:v>
                </c:pt>
                <c:pt idx="439">
                  <c:v>-4.4444402515723319E-2</c:v>
                </c:pt>
                <c:pt idx="440">
                  <c:v>-4.1928721174004188E-2</c:v>
                </c:pt>
                <c:pt idx="441">
                  <c:v>-4.2348008385744297E-2</c:v>
                </c:pt>
                <c:pt idx="442">
                  <c:v>-4.3186582809224362E-2</c:v>
                </c:pt>
                <c:pt idx="443">
                  <c:v>-4.6960167714884732E-2</c:v>
                </c:pt>
                <c:pt idx="444">
                  <c:v>-4.9056603773584971E-2</c:v>
                </c:pt>
                <c:pt idx="445">
                  <c:v>-5.0733794549266326E-2</c:v>
                </c:pt>
                <c:pt idx="446">
                  <c:v>-6.0796645702306196E-2</c:v>
                </c:pt>
                <c:pt idx="447">
                  <c:v>-5.9538784067086022E-2</c:v>
                </c:pt>
                <c:pt idx="448">
                  <c:v>-4.9895178197065043E-2</c:v>
                </c:pt>
                <c:pt idx="449">
                  <c:v>-5.1991572327044065E-2</c:v>
                </c:pt>
                <c:pt idx="450">
                  <c:v>-4.9475890985324934E-2</c:v>
                </c:pt>
                <c:pt idx="451">
                  <c:v>-4.0670901467505231E-2</c:v>
                </c:pt>
                <c:pt idx="452">
                  <c:v>-3.5220125786163514E-2</c:v>
                </c:pt>
                <c:pt idx="453">
                  <c:v>-2.9769433962264228E-2</c:v>
                </c:pt>
                <c:pt idx="454">
                  <c:v>-3.2704402515723319E-2</c:v>
                </c:pt>
                <c:pt idx="455">
                  <c:v>-2.1383647798742203E-2</c:v>
                </c:pt>
                <c:pt idx="456">
                  <c:v>-1.9706540880503137E-2</c:v>
                </c:pt>
                <c:pt idx="457">
                  <c:v>-1.802935010482179E-2</c:v>
                </c:pt>
                <c:pt idx="458">
                  <c:v>-2.3060838574423551E-2</c:v>
                </c:pt>
                <c:pt idx="459">
                  <c:v>-2.0125744234800961E-2</c:v>
                </c:pt>
                <c:pt idx="460">
                  <c:v>-1.9287253668763181E-2</c:v>
                </c:pt>
                <c:pt idx="461">
                  <c:v>-2.0125744234800961E-2</c:v>
                </c:pt>
                <c:pt idx="462">
                  <c:v>-1.8448637316561899E-2</c:v>
                </c:pt>
                <c:pt idx="463">
                  <c:v>-1.5094339622641634E-2</c:v>
                </c:pt>
                <c:pt idx="464">
                  <c:v>-1.1740041928721221E-2</c:v>
                </c:pt>
                <c:pt idx="465">
                  <c:v>-1.1740041928721221E-2</c:v>
                </c:pt>
                <c:pt idx="466">
                  <c:v>-1.4255765199161418E-2</c:v>
                </c:pt>
                <c:pt idx="467">
                  <c:v>-1.2997861635220178E-2</c:v>
                </c:pt>
                <c:pt idx="468">
                  <c:v>-1.7190733752620656E-2</c:v>
                </c:pt>
                <c:pt idx="469">
                  <c:v>-8.385744234800957E-3</c:v>
                </c:pt>
                <c:pt idx="470">
                  <c:v>-6.7085534591196086E-3</c:v>
                </c:pt>
                <c:pt idx="471">
                  <c:v>-3.3542976939204129E-3</c:v>
                </c:pt>
                <c:pt idx="472">
                  <c:v>-2.0964779874214565E-3</c:v>
                </c:pt>
                <c:pt idx="473">
                  <c:v>0</c:v>
                </c:pt>
                <c:pt idx="474">
                  <c:v>0</c:v>
                </c:pt>
                <c:pt idx="475">
                  <c:v>-4.1806020066896164E-4</c:v>
                </c:pt>
                <c:pt idx="476">
                  <c:v>-4.180602006689022E-3</c:v>
                </c:pt>
                <c:pt idx="477">
                  <c:v>-7.5250836120402701E-3</c:v>
                </c:pt>
                <c:pt idx="478">
                  <c:v>-2.5083193979933628E-3</c:v>
                </c:pt>
                <c:pt idx="479">
                  <c:v>0</c:v>
                </c:pt>
                <c:pt idx="480">
                  <c:v>0</c:v>
                </c:pt>
                <c:pt idx="481">
                  <c:v>-4.1391142384105501E-3</c:v>
                </c:pt>
                <c:pt idx="482">
                  <c:v>-2.8973509933774952E-3</c:v>
                </c:pt>
                <c:pt idx="483">
                  <c:v>0</c:v>
                </c:pt>
                <c:pt idx="484">
                  <c:v>0</c:v>
                </c:pt>
                <c:pt idx="485">
                  <c:v>0</c:v>
                </c:pt>
                <c:pt idx="486">
                  <c:v>0</c:v>
                </c:pt>
                <c:pt idx="487">
                  <c:v>-4.8661394971613939E-3</c:v>
                </c:pt>
                <c:pt idx="488">
                  <c:v>-4.0551905920518608E-3</c:v>
                </c:pt>
                <c:pt idx="489">
                  <c:v>-4.4607055961070749E-3</c:v>
                </c:pt>
                <c:pt idx="490">
                  <c:v>-2.0275344687753316E-3</c:v>
                </c:pt>
                <c:pt idx="491">
                  <c:v>-3.6496350364963446E-3</c:v>
                </c:pt>
                <c:pt idx="492">
                  <c:v>-1.7437145174371439E-2</c:v>
                </c:pt>
                <c:pt idx="493">
                  <c:v>-2.108682076236823E-2</c:v>
                </c:pt>
                <c:pt idx="494">
                  <c:v>-1.4598580697485826E-2</c:v>
                </c:pt>
                <c:pt idx="495">
                  <c:v>-2.1897769667477765E-2</c:v>
                </c:pt>
                <c:pt idx="496">
                  <c:v>-2.2303284671532832E-2</c:v>
                </c:pt>
                <c:pt idx="497">
                  <c:v>-1.946472019464722E-2</c:v>
                </c:pt>
                <c:pt idx="498">
                  <c:v>-2.2303284671532832E-2</c:v>
                </c:pt>
                <c:pt idx="499">
                  <c:v>-1.7031630170316371E-2</c:v>
                </c:pt>
                <c:pt idx="500">
                  <c:v>-2.2303284671532832E-2</c:v>
                </c:pt>
                <c:pt idx="501">
                  <c:v>-3.0008110300081041E-2</c:v>
                </c:pt>
                <c:pt idx="502">
                  <c:v>-3.2035644768856515E-2</c:v>
                </c:pt>
                <c:pt idx="503">
                  <c:v>-3.2441159772911586E-2</c:v>
                </c:pt>
                <c:pt idx="504">
                  <c:v>-3.7307380373073872E-2</c:v>
                </c:pt>
                <c:pt idx="505">
                  <c:v>-5.2716909975669086E-2</c:v>
                </c:pt>
                <c:pt idx="506">
                  <c:v>-6.3665855636658567E-2</c:v>
                </c:pt>
                <c:pt idx="507">
                  <c:v>-6.0827250608272508E-2</c:v>
                </c:pt>
                <c:pt idx="508">
                  <c:v>-5.7988645579886443E-2</c:v>
                </c:pt>
                <c:pt idx="509">
                  <c:v>-6.1232765612327718E-2</c:v>
                </c:pt>
                <c:pt idx="510">
                  <c:v>-6.0016220600162221E-2</c:v>
                </c:pt>
                <c:pt idx="511">
                  <c:v>-5.5555515004055152E-2</c:v>
                </c:pt>
                <c:pt idx="512">
                  <c:v>-5.6772100567720946E-2</c:v>
                </c:pt>
                <c:pt idx="513">
                  <c:v>-5.5555515004055152E-2</c:v>
                </c:pt>
                <c:pt idx="514">
                  <c:v>-3.974047039740472E-2</c:v>
                </c:pt>
                <c:pt idx="515">
                  <c:v>-3.8523965936739672E-2</c:v>
                </c:pt>
                <c:pt idx="516">
                  <c:v>-3.9334914841849207E-2</c:v>
                </c:pt>
                <c:pt idx="517">
                  <c:v>-3.8118450932684456E-2</c:v>
                </c:pt>
                <c:pt idx="518">
                  <c:v>-4.2984590429845849E-2</c:v>
                </c:pt>
                <c:pt idx="519">
                  <c:v>-4.2173519870235265E-2</c:v>
                </c:pt>
                <c:pt idx="520">
                  <c:v>-3.7712895377128942E-2</c:v>
                </c:pt>
                <c:pt idx="521">
                  <c:v>-3.6901865369018662E-2</c:v>
                </c:pt>
                <c:pt idx="522">
                  <c:v>-3.6901865369018662E-2</c:v>
                </c:pt>
                <c:pt idx="523">
                  <c:v>-3.0008110300081041E-2</c:v>
                </c:pt>
                <c:pt idx="524">
                  <c:v>-3.2035644768856515E-2</c:v>
                </c:pt>
                <c:pt idx="525">
                  <c:v>-3.4063260340632597E-2</c:v>
                </c:pt>
                <c:pt idx="526">
                  <c:v>-3.1224695863746984E-2</c:v>
                </c:pt>
                <c:pt idx="527">
                  <c:v>-2.960259529602597E-2</c:v>
                </c:pt>
                <c:pt idx="528">
                  <c:v>-2.960259529602597E-2</c:v>
                </c:pt>
                <c:pt idx="529">
                  <c:v>-3.5279764801297644E-2</c:v>
                </c:pt>
                <c:pt idx="530">
                  <c:v>-3.5685279805352861E-2</c:v>
                </c:pt>
                <c:pt idx="531">
                  <c:v>-2.7169505271695121E-2</c:v>
                </c:pt>
                <c:pt idx="532">
                  <c:v>-1.946472019464722E-2</c:v>
                </c:pt>
                <c:pt idx="533">
                  <c:v>-1.1759894566099013E-2</c:v>
                </c:pt>
                <c:pt idx="534">
                  <c:v>-1.946472019464722E-2</c:v>
                </c:pt>
                <c:pt idx="535">
                  <c:v>-2.1897769667477765E-2</c:v>
                </c:pt>
                <c:pt idx="536">
                  <c:v>-2.1897769667477765E-2</c:v>
                </c:pt>
                <c:pt idx="537">
                  <c:v>-2.5952960259529624E-2</c:v>
                </c:pt>
                <c:pt idx="538">
                  <c:v>-3.4874330900243326E-2</c:v>
                </c:pt>
                <c:pt idx="539">
                  <c:v>-3.0413625304136254E-2</c:v>
                </c:pt>
                <c:pt idx="540">
                  <c:v>-2.9197039740470453E-2</c:v>
                </c:pt>
                <c:pt idx="541">
                  <c:v>-2.2303284671532832E-2</c:v>
                </c:pt>
                <c:pt idx="542">
                  <c:v>-2.879152473641524E-2</c:v>
                </c:pt>
                <c:pt idx="543">
                  <c:v>-4.0957015409570217E-2</c:v>
                </c:pt>
                <c:pt idx="544">
                  <c:v>-4.3795620437956276E-2</c:v>
                </c:pt>
                <c:pt idx="545">
                  <c:v>-5.0689375506893758E-2</c:v>
                </c:pt>
                <c:pt idx="546">
                  <c:v>-4.7039740470397412E-2</c:v>
                </c:pt>
                <c:pt idx="547">
                  <c:v>-3.9334914841849207E-2</c:v>
                </c:pt>
                <c:pt idx="548">
                  <c:v>-4.3795620437956276E-2</c:v>
                </c:pt>
                <c:pt idx="549">
                  <c:v>-4.7850770478507693E-2</c:v>
                </c:pt>
                <c:pt idx="550">
                  <c:v>-4.987834549878347E-2</c:v>
                </c:pt>
                <c:pt idx="551">
                  <c:v>-4.5417639902676395E-2</c:v>
                </c:pt>
                <c:pt idx="552">
                  <c:v>-4.5012206001622077E-2</c:v>
                </c:pt>
                <c:pt idx="553">
                  <c:v>-4.7445255474452622E-2</c:v>
                </c:pt>
                <c:pt idx="554">
                  <c:v>-5.4339010543390097E-2</c:v>
                </c:pt>
                <c:pt idx="555">
                  <c:v>-6.0421735604217292E-2</c:v>
                </c:pt>
                <c:pt idx="556">
                  <c:v>-4.4606690997566867E-2</c:v>
                </c:pt>
                <c:pt idx="557">
                  <c:v>-4.0551500405515001E-2</c:v>
                </c:pt>
                <c:pt idx="558">
                  <c:v>-4.0145985401459791E-2</c:v>
                </c:pt>
                <c:pt idx="559">
                  <c:v>-3.4468815896188117E-2</c:v>
                </c:pt>
                <c:pt idx="560">
                  <c:v>-3.2441159772911586E-2</c:v>
                </c:pt>
                <c:pt idx="561">
                  <c:v>-3.3252230332522316E-2</c:v>
                </c:pt>
                <c:pt idx="562">
                  <c:v>-3.6901865369018662E-2</c:v>
                </c:pt>
                <c:pt idx="563">
                  <c:v>-3.5685279805352861E-2</c:v>
                </c:pt>
                <c:pt idx="564">
                  <c:v>-3.974047039740472E-2</c:v>
                </c:pt>
                <c:pt idx="565">
                  <c:v>-4.2984590429845849E-2</c:v>
                </c:pt>
                <c:pt idx="566">
                  <c:v>-4.4606690997566867E-2</c:v>
                </c:pt>
                <c:pt idx="567">
                  <c:v>-4.2579034874290336E-2</c:v>
                </c:pt>
                <c:pt idx="568">
                  <c:v>-3.7307380373073872E-2</c:v>
                </c:pt>
                <c:pt idx="569">
                  <c:v>-3.5685279805352861E-2</c:v>
                </c:pt>
                <c:pt idx="570">
                  <c:v>-3.0413625304136254E-2</c:v>
                </c:pt>
                <c:pt idx="571">
                  <c:v>-3.1224695863746984E-2</c:v>
                </c:pt>
                <c:pt idx="572">
                  <c:v>-2.9197039740470453E-2</c:v>
                </c:pt>
                <c:pt idx="573">
                  <c:v>-3.1630210867802051E-2</c:v>
                </c:pt>
                <c:pt idx="574">
                  <c:v>-3.3252230332522316E-2</c:v>
                </c:pt>
                <c:pt idx="575">
                  <c:v>-3.2441159772911586E-2</c:v>
                </c:pt>
                <c:pt idx="576">
                  <c:v>-3.4874330900243326E-2</c:v>
                </c:pt>
                <c:pt idx="577">
                  <c:v>-3.5685279805352861E-2</c:v>
                </c:pt>
                <c:pt idx="578">
                  <c:v>-2.879152473641524E-2</c:v>
                </c:pt>
                <c:pt idx="579">
                  <c:v>-2.2708840227088349E-2</c:v>
                </c:pt>
                <c:pt idx="580">
                  <c:v>-1.6220600162205945E-2</c:v>
                </c:pt>
                <c:pt idx="581">
                  <c:v>-1.1759894566099013E-2</c:v>
                </c:pt>
                <c:pt idx="582">
                  <c:v>-1.7437145174371439E-2</c:v>
                </c:pt>
                <c:pt idx="583">
                  <c:v>-1.4193065693430613E-2</c:v>
                </c:pt>
                <c:pt idx="584">
                  <c:v>-1.4193065693430613E-2</c:v>
                </c:pt>
                <c:pt idx="585">
                  <c:v>-1.1759894566099013E-2</c:v>
                </c:pt>
                <c:pt idx="586">
                  <c:v>-1.4598580697485826E-2</c:v>
                </c:pt>
                <c:pt idx="587">
                  <c:v>-1.3381995133820027E-2</c:v>
                </c:pt>
                <c:pt idx="588">
                  <c:v>-9.3268450932684679E-3</c:v>
                </c:pt>
                <c:pt idx="589">
                  <c:v>-6.0827250608271929E-3</c:v>
                </c:pt>
                <c:pt idx="590">
                  <c:v>-2.8386050283860619E-3</c:v>
                </c:pt>
                <c:pt idx="591">
                  <c:v>-4.0551905920518608E-3</c:v>
                </c:pt>
                <c:pt idx="592">
                  <c:v>-2.4330900243308483E-3</c:v>
                </c:pt>
                <c:pt idx="593">
                  <c:v>0</c:v>
                </c:pt>
                <c:pt idx="594">
                  <c:v>0</c:v>
                </c:pt>
                <c:pt idx="595">
                  <c:v>0</c:v>
                </c:pt>
                <c:pt idx="596">
                  <c:v>0</c:v>
                </c:pt>
                <c:pt idx="597">
                  <c:v>0</c:v>
                </c:pt>
                <c:pt idx="598">
                  <c:v>-2.3886145545932592E-3</c:v>
                </c:pt>
                <c:pt idx="599">
                  <c:v>-2.7867037107203456E-3</c:v>
                </c:pt>
                <c:pt idx="600">
                  <c:v>-5.9714169597364702E-3</c:v>
                </c:pt>
                <c:pt idx="601">
                  <c:v>-6.3695061158635562E-3</c:v>
                </c:pt>
                <c:pt idx="602">
                  <c:v>-1.0350318059302546E-2</c:v>
                </c:pt>
                <c:pt idx="603">
                  <c:v>-1.2340843457768862E-2</c:v>
                </c:pt>
                <c:pt idx="604">
                  <c:v>-5.5732879946938721E-3</c:v>
                </c:pt>
                <c:pt idx="605">
                  <c:v>-3.582802405143211E-3</c:v>
                </c:pt>
                <c:pt idx="606">
                  <c:v>0</c:v>
                </c:pt>
                <c:pt idx="607">
                  <c:v>0</c:v>
                </c:pt>
                <c:pt idx="608">
                  <c:v>-4.3720588235294303E-3</c:v>
                </c:pt>
                <c:pt idx="609">
                  <c:v>-1.23211446740858E-2</c:v>
                </c:pt>
                <c:pt idx="610">
                  <c:v>-8.3465421303656525E-3</c:v>
                </c:pt>
                <c:pt idx="611">
                  <c:v>-6.3593004769475414E-3</c:v>
                </c:pt>
                <c:pt idx="612">
                  <c:v>-1.9872416534181116E-3</c:v>
                </c:pt>
                <c:pt idx="613">
                  <c:v>0</c:v>
                </c:pt>
                <c:pt idx="614">
                  <c:v>-3.1695721077653841E-3</c:v>
                </c:pt>
                <c:pt idx="615">
                  <c:v>-1.5847464342313043E-3</c:v>
                </c:pt>
                <c:pt idx="616">
                  <c:v>0</c:v>
                </c:pt>
                <c:pt idx="617">
                  <c:v>0</c:v>
                </c:pt>
                <c:pt idx="618">
                  <c:v>0</c:v>
                </c:pt>
                <c:pt idx="619">
                  <c:v>0</c:v>
                </c:pt>
                <c:pt idx="620">
                  <c:v>-7.8589387874682603E-4</c:v>
                </c:pt>
                <c:pt idx="621">
                  <c:v>0</c:v>
                </c:pt>
                <c:pt idx="622">
                  <c:v>-7.8546743069397103E-4</c:v>
                </c:pt>
                <c:pt idx="623">
                  <c:v>0</c:v>
                </c:pt>
                <c:pt idx="624">
                  <c:v>0</c:v>
                </c:pt>
                <c:pt idx="625">
                  <c:v>-1.1741292044669008E-3</c:v>
                </c:pt>
                <c:pt idx="626">
                  <c:v>-9.3933467472933543E-3</c:v>
                </c:pt>
                <c:pt idx="627">
                  <c:v>-1.0567436812815573E-2</c:v>
                </c:pt>
                <c:pt idx="628">
                  <c:v>-1.0567436812815573E-2</c:v>
                </c:pt>
                <c:pt idx="629">
                  <c:v>-1.3698552395246644E-2</c:v>
                </c:pt>
                <c:pt idx="630">
                  <c:v>-2.3874678038147905E-2</c:v>
                </c:pt>
                <c:pt idx="631">
                  <c:v>-2.5831703555056897E-2</c:v>
                </c:pt>
                <c:pt idx="632">
                  <c:v>-2.3483288590343952E-2</c:v>
                </c:pt>
                <c:pt idx="633">
                  <c:v>-2.2309159385877051E-2</c:v>
                </c:pt>
                <c:pt idx="634">
                  <c:v>-2.1917769938073237E-2</c:v>
                </c:pt>
                <c:pt idx="635">
                  <c:v>-2.6614404172775163E-2</c:v>
                </c:pt>
                <c:pt idx="636">
                  <c:v>-2.8180001102935517E-2</c:v>
                </c:pt>
                <c:pt idx="637">
                  <c:v>-2.3874678038147905E-2</c:v>
                </c:pt>
                <c:pt idx="638">
                  <c:v>-2.2700587972625686E-2</c:v>
                </c:pt>
                <c:pt idx="639">
                  <c:v>-2.035217300791288E-2</c:v>
                </c:pt>
                <c:pt idx="640">
                  <c:v>-1.5655538773210954E-2</c:v>
                </c:pt>
                <c:pt idx="641">
                  <c:v>-1.1741644295171976E-2</c:v>
                </c:pt>
                <c:pt idx="642">
                  <c:v>-1.2133033742975929E-2</c:v>
                </c:pt>
                <c:pt idx="643">
                  <c:v>-1.3307241225332332E-2</c:v>
                </c:pt>
                <c:pt idx="644">
                  <c:v>-1.7221057425481669E-2</c:v>
                </c:pt>
                <c:pt idx="645">
                  <c:v>-2.7005793620578977E-2</c:v>
                </c:pt>
                <c:pt idx="646">
                  <c:v>-3.3659414233245213E-2</c:v>
                </c:pt>
                <c:pt idx="647">
                  <c:v>-3.2485324167722991E-2</c:v>
                </c:pt>
                <c:pt idx="648">
                  <c:v>-3.2876713615526944E-2</c:v>
                </c:pt>
                <c:pt idx="649">
                  <c:v>-4.3052760980538562E-2</c:v>
                </c:pt>
                <c:pt idx="650">
                  <c:v>-3.9921645398107497E-2</c:v>
                </c:pt>
                <c:pt idx="651">
                  <c:v>-3.7964737298032826E-2</c:v>
                </c:pt>
                <c:pt idx="652">
                  <c:v>-4.0704463432659946E-2</c:v>
                </c:pt>
                <c:pt idx="653">
                  <c:v>-3.835612674583664E-2</c:v>
                </c:pt>
                <c:pt idx="654">
                  <c:v>-3.7573347850228873E-2</c:v>
                </c:pt>
                <c:pt idx="655">
                  <c:v>-3.3268024785441261E-2</c:v>
                </c:pt>
                <c:pt idx="656">
                  <c:v>-2.9745519755206232E-2</c:v>
                </c:pt>
                <c:pt idx="657">
                  <c:v>-2.896281913748797E-2</c:v>
                </c:pt>
                <c:pt idx="658">
                  <c:v>-3.2093895580974356E-2</c:v>
                </c:pt>
                <c:pt idx="659">
                  <c:v>-3.4050842819993848E-2</c:v>
                </c:pt>
                <c:pt idx="660">
                  <c:v>-3.9530255950303538E-2</c:v>
                </c:pt>
                <c:pt idx="661">
                  <c:v>-4.1878631776071665E-2</c:v>
                </c:pt>
                <c:pt idx="662">
                  <c:v>-4.0313073984856132E-2</c:v>
                </c:pt>
                <c:pt idx="663">
                  <c:v>-4.1095852880463898E-2</c:v>
                </c:pt>
                <c:pt idx="664">
                  <c:v>-4.3444150428342522E-2</c:v>
                </c:pt>
                <c:pt idx="665">
                  <c:v>-4.5009747358502876E-2</c:v>
                </c:pt>
                <c:pt idx="666">
                  <c:v>-3.7964737298032826E-2</c:v>
                </c:pt>
                <c:pt idx="667">
                  <c:v>-3.835612674583664E-2</c:v>
                </c:pt>
                <c:pt idx="668">
                  <c:v>-3.9138944780389227E-2</c:v>
                </c:pt>
                <c:pt idx="669">
                  <c:v>-4.1878631776071665E-2</c:v>
                </c:pt>
                <c:pt idx="670">
                  <c:v>-5.8317027722779892E-2</c:v>
                </c:pt>
                <c:pt idx="671">
                  <c:v>-6.4187830300893534E-2</c:v>
                </c:pt>
                <c:pt idx="672">
                  <c:v>-5.2837497175635871E-2</c:v>
                </c:pt>
                <c:pt idx="673">
                  <c:v>-5.5577301588152633E-2</c:v>
                </c:pt>
                <c:pt idx="674">
                  <c:v>-5.7925599136031257E-2</c:v>
                </c:pt>
                <c:pt idx="675">
                  <c:v>-6.8493153365681153E-2</c:v>
                </c:pt>
                <c:pt idx="676">
                  <c:v>-6.5753348953164398E-2</c:v>
                </c:pt>
                <c:pt idx="677">
                  <c:v>-5.9491117788302107E-2</c:v>
                </c:pt>
                <c:pt idx="678">
                  <c:v>-5.7142820240423484E-2</c:v>
                </c:pt>
                <c:pt idx="679">
                  <c:v>-5.5577301588152633E-2</c:v>
                </c:pt>
                <c:pt idx="680">
                  <c:v>-5.4794483553600185E-2</c:v>
                </c:pt>
                <c:pt idx="681">
                  <c:v>-5.4794483553600185E-2</c:v>
                </c:pt>
                <c:pt idx="682">
                  <c:v>-4.0313073984856132E-2</c:v>
                </c:pt>
                <c:pt idx="683">
                  <c:v>-3.7181958402424921E-2</c:v>
                </c:pt>
                <c:pt idx="684">
                  <c:v>-3.4442232267797662E-2</c:v>
                </c:pt>
                <c:pt idx="685">
                  <c:v>-3.0528337789758823E-2</c:v>
                </c:pt>
                <c:pt idx="686">
                  <c:v>-3.0136909203010188E-2</c:v>
                </c:pt>
                <c:pt idx="687">
                  <c:v>-3.0528337789758823E-2</c:v>
                </c:pt>
                <c:pt idx="688">
                  <c:v>-3.5225011163405567E-2</c:v>
                </c:pt>
                <c:pt idx="689">
                  <c:v>-3.2876713615526944E-2</c:v>
                </c:pt>
                <c:pt idx="690">
                  <c:v>-3.131111668536659E-2</c:v>
                </c:pt>
                <c:pt idx="691">
                  <c:v>-2.9354208585291922E-2</c:v>
                </c:pt>
                <c:pt idx="692">
                  <c:v>-1.5264149325407001E-2</c:v>
                </c:pt>
                <c:pt idx="693">
                  <c:v>-8.6105287127409037E-3</c:v>
                </c:pt>
                <c:pt idx="694">
                  <c:v>-1.0567436812815573E-2</c:v>
                </c:pt>
                <c:pt idx="695">
                  <c:v>-1.0958865399564208E-2</c:v>
                </c:pt>
                <c:pt idx="696">
                  <c:v>-5.08802368250574E-3</c:v>
                </c:pt>
                <c:pt idx="697">
                  <c:v>-7.4363212303843618E-3</c:v>
                </c:pt>
                <c:pt idx="698">
                  <c:v>-1.1741292044669008E-3</c:v>
                </c:pt>
                <c:pt idx="699">
                  <c:v>0</c:v>
                </c:pt>
                <c:pt idx="700">
                  <c:v>0</c:v>
                </c:pt>
                <c:pt idx="701">
                  <c:v>0</c:v>
                </c:pt>
                <c:pt idx="702">
                  <c:v>-1.1655400155399617E-3</c:v>
                </c:pt>
                <c:pt idx="703">
                  <c:v>-5.050466200466122E-3</c:v>
                </c:pt>
                <c:pt idx="704">
                  <c:v>-4.6619658119658111E-3</c:v>
                </c:pt>
                <c:pt idx="705">
                  <c:v>0</c:v>
                </c:pt>
                <c:pt idx="706">
                  <c:v>0</c:v>
                </c:pt>
                <c:pt idx="707">
                  <c:v>0</c:v>
                </c:pt>
                <c:pt idx="708">
                  <c:v>-7.698614318706929E-4</c:v>
                </c:pt>
                <c:pt idx="709">
                  <c:v>0</c:v>
                </c:pt>
                <c:pt idx="710">
                  <c:v>0</c:v>
                </c:pt>
                <c:pt idx="711">
                  <c:v>0</c:v>
                </c:pt>
                <c:pt idx="712">
                  <c:v>-1.1507096279248219E-3</c:v>
                </c:pt>
                <c:pt idx="713">
                  <c:v>-1.5342922899885566E-3</c:v>
                </c:pt>
                <c:pt idx="714">
                  <c:v>0</c:v>
                </c:pt>
                <c:pt idx="715">
                  <c:v>0</c:v>
                </c:pt>
                <c:pt idx="716">
                  <c:v>-4.1824336191039748E-3</c:v>
                </c:pt>
                <c:pt idx="717">
                  <c:v>-3.4220533620552556E-3</c:v>
                </c:pt>
                <c:pt idx="718">
                  <c:v>-1.9011027338822213E-3</c:v>
                </c:pt>
                <c:pt idx="719">
                  <c:v>0</c:v>
                </c:pt>
                <c:pt idx="720">
                  <c:v>0</c:v>
                </c:pt>
                <c:pt idx="721">
                  <c:v>-7.52162467092876E-4</c:v>
                </c:pt>
                <c:pt idx="722">
                  <c:v>-1.8803685596088637E-3</c:v>
                </c:pt>
                <c:pt idx="723">
                  <c:v>0</c:v>
                </c:pt>
                <c:pt idx="724">
                  <c:v>-6.7516879219804843E-3</c:v>
                </c:pt>
                <c:pt idx="725">
                  <c:v>-1.0877681920480184E-2</c:v>
                </c:pt>
                <c:pt idx="726">
                  <c:v>-1.2378094523630976E-2</c:v>
                </c:pt>
                <c:pt idx="727">
                  <c:v>-2.1755438859714999E-2</c:v>
                </c:pt>
                <c:pt idx="728">
                  <c:v>-3.0007464366091512E-2</c:v>
                </c:pt>
                <c:pt idx="729">
                  <c:v>-2.4006001500375115E-2</c:v>
                </c:pt>
                <c:pt idx="730">
                  <c:v>-2.1755438859714999E-2</c:v>
                </c:pt>
                <c:pt idx="731">
                  <c:v>-1.9880007501875418E-2</c:v>
                </c:pt>
                <c:pt idx="732">
                  <c:v>-2.4006001500375115E-2</c:v>
                </c:pt>
                <c:pt idx="733">
                  <c:v>-2.43810952738184E-2</c:v>
                </c:pt>
                <c:pt idx="734">
                  <c:v>-1.9504913728432129E-2</c:v>
                </c:pt>
                <c:pt idx="735">
                  <c:v>-2.1380345086271579E-2</c:v>
                </c:pt>
                <c:pt idx="736">
                  <c:v>-2.0255026256564203E-2</c:v>
                </c:pt>
                <c:pt idx="737">
                  <c:v>-2.2130532633158284E-2</c:v>
                </c:pt>
                <c:pt idx="738">
                  <c:v>-2.4006001500375115E-2</c:v>
                </c:pt>
                <c:pt idx="739">
                  <c:v>-2.2880757689422371E-2</c:v>
                </c:pt>
                <c:pt idx="740">
                  <c:v>-1.9880007501875418E-2</c:v>
                </c:pt>
                <c:pt idx="741">
                  <c:v>-1.7254276069017249E-2</c:v>
                </c:pt>
                <c:pt idx="742">
                  <c:v>-1.0502663165791395E-2</c:v>
                </c:pt>
                <c:pt idx="743">
                  <c:v>-5.6264066016503593E-3</c:v>
                </c:pt>
                <c:pt idx="744">
                  <c:v>-4.5010877719429843E-3</c:v>
                </c:pt>
                <c:pt idx="745">
                  <c:v>-9.0022505626406023E-3</c:v>
                </c:pt>
                <c:pt idx="746">
                  <c:v>-1.9129782445611462E-2</c:v>
                </c:pt>
                <c:pt idx="747">
                  <c:v>-5.6264066016503593E-3</c:v>
                </c:pt>
                <c:pt idx="748">
                  <c:v>-3.6384058514628712E-2</c:v>
                </c:pt>
                <c:pt idx="749">
                  <c:v>-3.9009714928732245E-2</c:v>
                </c:pt>
                <c:pt idx="750">
                  <c:v>-3.8259602400600175E-2</c:v>
                </c:pt>
                <c:pt idx="751">
                  <c:v>-3.4508627156789262E-2</c:v>
                </c:pt>
                <c:pt idx="752">
                  <c:v>-3.7884471117779504E-2</c:v>
                </c:pt>
                <c:pt idx="753">
                  <c:v>-4.3510877719429859E-2</c:v>
                </c:pt>
                <c:pt idx="754">
                  <c:v>-4.4261065266316568E-2</c:v>
                </c:pt>
                <c:pt idx="755">
                  <c:v>-4.0885221305326326E-2</c:v>
                </c:pt>
                <c:pt idx="756">
                  <c:v>-3.8634696174043456E-2</c:v>
                </c:pt>
                <c:pt idx="757">
                  <c:v>-3.4133533383345842E-2</c:v>
                </c:pt>
                <c:pt idx="758">
                  <c:v>-2.8132033008252063E-2</c:v>
                </c:pt>
                <c:pt idx="759">
                  <c:v>-2.663162040510127E-2</c:v>
                </c:pt>
                <c:pt idx="760">
                  <c:v>-2.8507126781695483E-2</c:v>
                </c:pt>
                <c:pt idx="761">
                  <c:v>-2.7381845461365358E-2</c:v>
                </c:pt>
                <c:pt idx="762">
                  <c:v>-2.4756189047261821E-2</c:v>
                </c:pt>
                <c:pt idx="763">
                  <c:v>-3.3008214553638469E-2</c:v>
                </c:pt>
                <c:pt idx="764">
                  <c:v>-3.2633120780195049E-2</c:v>
                </c:pt>
                <c:pt idx="765">
                  <c:v>-3.07576894223556E-2</c:v>
                </c:pt>
                <c:pt idx="766">
                  <c:v>-3.113278319579902E-2</c:v>
                </c:pt>
                <c:pt idx="767">
                  <c:v>-2.8132033008252063E-2</c:v>
                </c:pt>
                <c:pt idx="768">
                  <c:v>-2.0255026256564203E-2</c:v>
                </c:pt>
                <c:pt idx="769">
                  <c:v>-1.9880007501875418E-2</c:v>
                </c:pt>
                <c:pt idx="770">
                  <c:v>-1.8004501125281337E-2</c:v>
                </c:pt>
                <c:pt idx="771">
                  <c:v>-1.6504163540885176E-2</c:v>
                </c:pt>
                <c:pt idx="772">
                  <c:v>-1.2378094523630976E-2</c:v>
                </c:pt>
                <c:pt idx="773">
                  <c:v>-1.575393848462122E-2</c:v>
                </c:pt>
                <c:pt idx="774">
                  <c:v>-1.6504163540885176E-2</c:v>
                </c:pt>
                <c:pt idx="775">
                  <c:v>-1.8004501125281337E-2</c:v>
                </c:pt>
                <c:pt idx="776">
                  <c:v>-2.4006001500375115E-2</c:v>
                </c:pt>
                <c:pt idx="777">
                  <c:v>-1.8379594898724622E-2</c:v>
                </c:pt>
                <c:pt idx="778">
                  <c:v>-2.1005251312828158E-2</c:v>
                </c:pt>
                <c:pt idx="779">
                  <c:v>-2.663162040510127E-2</c:v>
                </c:pt>
                <c:pt idx="780">
                  <c:v>-2.5131282820705241E-2</c:v>
                </c:pt>
                <c:pt idx="781">
                  <c:v>-3.9384808702175533E-2</c:v>
                </c:pt>
                <c:pt idx="782">
                  <c:v>-5.1387809452363091E-2</c:v>
                </c:pt>
                <c:pt idx="783">
                  <c:v>-5.2888222055513884E-2</c:v>
                </c:pt>
                <c:pt idx="784">
                  <c:v>-5.3638409602400586E-2</c:v>
                </c:pt>
                <c:pt idx="785">
                  <c:v>-7.6894186046511617E-2</c:v>
                </c:pt>
                <c:pt idx="786">
                  <c:v>-7.3143323330832719E-2</c:v>
                </c:pt>
                <c:pt idx="787">
                  <c:v>-6.4891222805701435E-2</c:v>
                </c:pt>
                <c:pt idx="788">
                  <c:v>-6.6766729182295523E-2</c:v>
                </c:pt>
                <c:pt idx="789">
                  <c:v>-6.9017254313578386E-2</c:v>
                </c:pt>
                <c:pt idx="790">
                  <c:v>-7.0892723180795217E-2</c:v>
                </c:pt>
                <c:pt idx="791">
                  <c:v>-6.75168417104276E-2</c:v>
                </c:pt>
                <c:pt idx="792">
                  <c:v>-6.3765978994748701E-2</c:v>
                </c:pt>
                <c:pt idx="793">
                  <c:v>-6.564141035258815E-2</c:v>
                </c:pt>
                <c:pt idx="794">
                  <c:v>-7.6519092273068329E-2</c:v>
                </c:pt>
                <c:pt idx="795">
                  <c:v>-7.2393098274568635E-2</c:v>
                </c:pt>
                <c:pt idx="796">
                  <c:v>-7.4643660915228754E-2</c:v>
                </c:pt>
                <c:pt idx="797">
                  <c:v>-8.2520667666916736E-2</c:v>
                </c:pt>
                <c:pt idx="798">
                  <c:v>-9.2648124531132831E-2</c:v>
                </c:pt>
                <c:pt idx="799">
                  <c:v>-9.2273030757689417E-2</c:v>
                </c:pt>
                <c:pt idx="800">
                  <c:v>-8.7021755438859719E-2</c:v>
                </c:pt>
                <c:pt idx="801">
                  <c:v>-8.0270067516879234E-2</c:v>
                </c:pt>
                <c:pt idx="802">
                  <c:v>-7.4268567141785466E-2</c:v>
                </c:pt>
                <c:pt idx="803">
                  <c:v>-7.6519092273068329E-2</c:v>
                </c:pt>
                <c:pt idx="804">
                  <c:v>-7.2393098274568635E-2</c:v>
                </c:pt>
                <c:pt idx="805">
                  <c:v>-6.2265566391597901E-2</c:v>
                </c:pt>
                <c:pt idx="806">
                  <c:v>-6.1140247561890529E-2</c:v>
                </c:pt>
                <c:pt idx="807">
                  <c:v>-6.2265566391597901E-2</c:v>
                </c:pt>
                <c:pt idx="808">
                  <c:v>-6.6016504126031564E-2</c:v>
                </c:pt>
                <c:pt idx="809">
                  <c:v>-6.6016504126031564E-2</c:v>
                </c:pt>
                <c:pt idx="810">
                  <c:v>-6.564141035258815E-2</c:v>
                </c:pt>
                <c:pt idx="811">
                  <c:v>-7.2018004501125346E-2</c:v>
                </c:pt>
                <c:pt idx="812">
                  <c:v>-7.3143323330832719E-2</c:v>
                </c:pt>
                <c:pt idx="813">
                  <c:v>-6.789197299324827E-2</c:v>
                </c:pt>
                <c:pt idx="814">
                  <c:v>-6.8267066766691684E-2</c:v>
                </c:pt>
                <c:pt idx="815">
                  <c:v>-7.1642910727681919E-2</c:v>
                </c:pt>
                <c:pt idx="816">
                  <c:v>-7.3518342085521368E-2</c:v>
                </c:pt>
                <c:pt idx="817">
                  <c:v>-6.4891222805701435E-2</c:v>
                </c:pt>
                <c:pt idx="818">
                  <c:v>-6.0015041260315038E-2</c:v>
                </c:pt>
                <c:pt idx="819">
                  <c:v>-6.1140247561890529E-2</c:v>
                </c:pt>
                <c:pt idx="820">
                  <c:v>-6.2640660165041329E-2</c:v>
                </c:pt>
                <c:pt idx="821">
                  <c:v>-6.7141747936984311E-2</c:v>
                </c:pt>
                <c:pt idx="822">
                  <c:v>-7.5768979744936252E-2</c:v>
                </c:pt>
                <c:pt idx="823">
                  <c:v>-8.2520667666916736E-2</c:v>
                </c:pt>
                <c:pt idx="824">
                  <c:v>-7.951984246061515E-2</c:v>
                </c:pt>
                <c:pt idx="825">
                  <c:v>-9.414853713428363E-2</c:v>
                </c:pt>
                <c:pt idx="826">
                  <c:v>-9.152291822955734E-2</c:v>
                </c:pt>
                <c:pt idx="827">
                  <c:v>-9.3023255813953501E-2</c:v>
                </c:pt>
                <c:pt idx="828">
                  <c:v>-9.8649624906226613E-2</c:v>
                </c:pt>
                <c:pt idx="829">
                  <c:v>-9.639909977494375E-2</c:v>
                </c:pt>
                <c:pt idx="830">
                  <c:v>-9.9399849962490572E-2</c:v>
                </c:pt>
                <c:pt idx="831">
                  <c:v>-0.11477869467366837</c:v>
                </c:pt>
                <c:pt idx="832">
                  <c:v>-0.11702921980495123</c:v>
                </c:pt>
                <c:pt idx="833">
                  <c:v>-0.109152288072018</c:v>
                </c:pt>
                <c:pt idx="834">
                  <c:v>-0.10652663165791447</c:v>
                </c:pt>
                <c:pt idx="835">
                  <c:v>-0.11402846961740441</c:v>
                </c:pt>
                <c:pt idx="836">
                  <c:v>-0.11665420105026258</c:v>
                </c:pt>
                <c:pt idx="837">
                  <c:v>-0.10540135033758435</c:v>
                </c:pt>
                <c:pt idx="838">
                  <c:v>-0.10577644411102777</c:v>
                </c:pt>
                <c:pt idx="839">
                  <c:v>-0.10577644411102777</c:v>
                </c:pt>
                <c:pt idx="840">
                  <c:v>-0.10127535633908478</c:v>
                </c:pt>
                <c:pt idx="841">
                  <c:v>-9.5273780945236378E-2</c:v>
                </c:pt>
                <c:pt idx="842">
                  <c:v>-9.639909977494375E-2</c:v>
                </c:pt>
                <c:pt idx="843">
                  <c:v>-9.2648124531132831E-2</c:v>
                </c:pt>
                <c:pt idx="844">
                  <c:v>-9.1898012003000767E-2</c:v>
                </c:pt>
                <c:pt idx="845">
                  <c:v>-9.4523668417104301E-2</c:v>
                </c:pt>
                <c:pt idx="846">
                  <c:v>-9.4523668417104301E-2</c:v>
                </c:pt>
                <c:pt idx="847">
                  <c:v>-9.0772693173293381E-2</c:v>
                </c:pt>
                <c:pt idx="848">
                  <c:v>-8.8147074268567105E-2</c:v>
                </c:pt>
                <c:pt idx="849">
                  <c:v>-8.6271530382595635E-2</c:v>
                </c:pt>
                <c:pt idx="850">
                  <c:v>-8.5521417854463558E-2</c:v>
                </c:pt>
                <c:pt idx="851">
                  <c:v>-8.0645161290322523E-2</c:v>
                </c:pt>
                <c:pt idx="852">
                  <c:v>-8.102025506376595E-2</c:v>
                </c:pt>
                <c:pt idx="853">
                  <c:v>-8.3645911477869483E-2</c:v>
                </c:pt>
                <c:pt idx="854">
                  <c:v>-8.4396099024756185E-2</c:v>
                </c:pt>
                <c:pt idx="855">
                  <c:v>-9.3398349587396789E-2</c:v>
                </c:pt>
                <c:pt idx="856">
                  <c:v>-9.6774193548387163E-2</c:v>
                </c:pt>
                <c:pt idx="857">
                  <c:v>-9.414853713428363E-2</c:v>
                </c:pt>
                <c:pt idx="858">
                  <c:v>-9.3023255813953501E-2</c:v>
                </c:pt>
                <c:pt idx="859">
                  <c:v>-8.6646661665416305E-2</c:v>
                </c:pt>
                <c:pt idx="860">
                  <c:v>-9.152291822955734E-2</c:v>
                </c:pt>
                <c:pt idx="861">
                  <c:v>-9.3773443360840203E-2</c:v>
                </c:pt>
                <c:pt idx="862">
                  <c:v>-9.2648124531132831E-2</c:v>
                </c:pt>
                <c:pt idx="863">
                  <c:v>-9.114778694673667E-2</c:v>
                </c:pt>
                <c:pt idx="864">
                  <c:v>-9.114778694673667E-2</c:v>
                </c:pt>
                <c:pt idx="865">
                  <c:v>-9.7149287321830452E-2</c:v>
                </c:pt>
                <c:pt idx="866">
                  <c:v>-9.5648874718679652E-2</c:v>
                </c:pt>
                <c:pt idx="867">
                  <c:v>-9.0022505626406554E-2</c:v>
                </c:pt>
                <c:pt idx="868">
                  <c:v>-8.1395348837209364E-2</c:v>
                </c:pt>
                <c:pt idx="869">
                  <c:v>-7.1642910727681919E-2</c:v>
                </c:pt>
                <c:pt idx="870">
                  <c:v>-6.8267066766691684E-2</c:v>
                </c:pt>
                <c:pt idx="871">
                  <c:v>-7.0517591897974546E-2</c:v>
                </c:pt>
                <c:pt idx="872">
                  <c:v>-7.4268567141785466E-2</c:v>
                </c:pt>
                <c:pt idx="873">
                  <c:v>-6.9767479369842483E-2</c:v>
                </c:pt>
                <c:pt idx="874">
                  <c:v>-7.0517591897974546E-2</c:v>
                </c:pt>
                <c:pt idx="875">
                  <c:v>-7.1642910727681919E-2</c:v>
                </c:pt>
                <c:pt idx="876">
                  <c:v>-7.2768229557389305E-2</c:v>
                </c:pt>
                <c:pt idx="877">
                  <c:v>-7.0517591897974546E-2</c:v>
                </c:pt>
                <c:pt idx="878">
                  <c:v>-7.2393098274568635E-2</c:v>
                </c:pt>
                <c:pt idx="879">
                  <c:v>-7.6519092273068329E-2</c:v>
                </c:pt>
                <c:pt idx="880">
                  <c:v>-7.8769729932483074E-2</c:v>
                </c:pt>
                <c:pt idx="881">
                  <c:v>-8.2520667666916736E-2</c:v>
                </c:pt>
                <c:pt idx="882">
                  <c:v>-8.8147074268567105E-2</c:v>
                </c:pt>
                <c:pt idx="883">
                  <c:v>-8.8897186796699168E-2</c:v>
                </c:pt>
                <c:pt idx="884">
                  <c:v>-8.6646661665416305E-2</c:v>
                </c:pt>
                <c:pt idx="885">
                  <c:v>-9.639909977494375E-2</c:v>
                </c:pt>
                <c:pt idx="886">
                  <c:v>-0.10240060015003752</c:v>
                </c:pt>
                <c:pt idx="887">
                  <c:v>-0.10502621905476368</c:v>
                </c:pt>
                <c:pt idx="888">
                  <c:v>-0.10765187546886722</c:v>
                </c:pt>
                <c:pt idx="889">
                  <c:v>-0.10952738184546143</c:v>
                </c:pt>
                <c:pt idx="890">
                  <c:v>-0.12528132033008252</c:v>
                </c:pt>
                <c:pt idx="891">
                  <c:v>-0.12153038259564886</c:v>
                </c:pt>
                <c:pt idx="892">
                  <c:v>-0.11627910727681916</c:v>
                </c:pt>
                <c:pt idx="893">
                  <c:v>-0.11815453863465861</c:v>
                </c:pt>
                <c:pt idx="894">
                  <c:v>-0.11590397599399849</c:v>
                </c:pt>
                <c:pt idx="895">
                  <c:v>-0.1144035633908477</c:v>
                </c:pt>
                <c:pt idx="896">
                  <c:v>-0.11290322580645167</c:v>
                </c:pt>
                <c:pt idx="897">
                  <c:v>-0.12190547636909227</c:v>
                </c:pt>
                <c:pt idx="898">
                  <c:v>-0.13203304576144037</c:v>
                </c:pt>
                <c:pt idx="899">
                  <c:v>-0.1481620780195049</c:v>
                </c:pt>
                <c:pt idx="900">
                  <c:v>-0.14103525881470375</c:v>
                </c:pt>
                <c:pt idx="901">
                  <c:v>-0.13690922730682664</c:v>
                </c:pt>
                <c:pt idx="902">
                  <c:v>-0.13465866466616652</c:v>
                </c:pt>
                <c:pt idx="903">
                  <c:v>-0.13915975243810952</c:v>
                </c:pt>
                <c:pt idx="904">
                  <c:v>-0.14178548387096768</c:v>
                </c:pt>
                <c:pt idx="905">
                  <c:v>-0.12978240810202549</c:v>
                </c:pt>
                <c:pt idx="906">
                  <c:v>-0.12865716429107277</c:v>
                </c:pt>
                <c:pt idx="907">
                  <c:v>-0.12828207051762947</c:v>
                </c:pt>
                <c:pt idx="908">
                  <c:v>-0.12603154538634662</c:v>
                </c:pt>
                <c:pt idx="909">
                  <c:v>-0.12040506376594148</c:v>
                </c:pt>
                <c:pt idx="910">
                  <c:v>-0.11890472618154545</c:v>
                </c:pt>
                <c:pt idx="911">
                  <c:v>-0.12415603900975239</c:v>
                </c:pt>
                <c:pt idx="912">
                  <c:v>-0.11890472618154545</c:v>
                </c:pt>
                <c:pt idx="913">
                  <c:v>-0.11515378844711179</c:v>
                </c:pt>
                <c:pt idx="914">
                  <c:v>-0.11927981995498874</c:v>
                </c:pt>
                <c:pt idx="915">
                  <c:v>-0.12265570142535637</c:v>
                </c:pt>
                <c:pt idx="916">
                  <c:v>-0.11552888222055521</c:v>
                </c:pt>
                <c:pt idx="917">
                  <c:v>-0.11402846961740441</c:v>
                </c:pt>
                <c:pt idx="918">
                  <c:v>-0.11252813203300825</c:v>
                </c:pt>
                <c:pt idx="919">
                  <c:v>-0.11590397599399849</c:v>
                </c:pt>
                <c:pt idx="920">
                  <c:v>-0.11177794448612155</c:v>
                </c:pt>
                <c:pt idx="921">
                  <c:v>-0.10165037509377343</c:v>
                </c:pt>
                <c:pt idx="922">
                  <c:v>-9.4523668417104301E-2</c:v>
                </c:pt>
                <c:pt idx="923">
                  <c:v>-9.3773443360840203E-2</c:v>
                </c:pt>
                <c:pt idx="924">
                  <c:v>-9.3398349587396789E-2</c:v>
                </c:pt>
                <c:pt idx="925">
                  <c:v>-9.2648124531132831E-2</c:v>
                </c:pt>
                <c:pt idx="926">
                  <c:v>-8.8522168042010518E-2</c:v>
                </c:pt>
                <c:pt idx="927">
                  <c:v>-8.6646661665416305E-2</c:v>
                </c:pt>
                <c:pt idx="928">
                  <c:v>-8.8147074268567105E-2</c:v>
                </c:pt>
                <c:pt idx="929">
                  <c:v>-9.0022505626406554E-2</c:v>
                </c:pt>
                <c:pt idx="930">
                  <c:v>-8.8897186796699168E-2</c:v>
                </c:pt>
                <c:pt idx="931">
                  <c:v>-7.8019504876219128E-2</c:v>
                </c:pt>
                <c:pt idx="932">
                  <c:v>-7.951984246061515E-2</c:v>
                </c:pt>
                <c:pt idx="933">
                  <c:v>-7.5018754688672168E-2</c:v>
                </c:pt>
                <c:pt idx="934">
                  <c:v>-8.0645161290322523E-2</c:v>
                </c:pt>
                <c:pt idx="935">
                  <c:v>-7.5768979744936252E-2</c:v>
                </c:pt>
                <c:pt idx="936">
                  <c:v>-7.6894186046511617E-2</c:v>
                </c:pt>
                <c:pt idx="937">
                  <c:v>-7.5018754688672168E-2</c:v>
                </c:pt>
                <c:pt idx="938">
                  <c:v>-8.5896436609152346E-2</c:v>
                </c:pt>
                <c:pt idx="939">
                  <c:v>-8.2520667666916736E-2</c:v>
                </c:pt>
                <c:pt idx="940">
                  <c:v>-7.951984246061515E-2</c:v>
                </c:pt>
                <c:pt idx="941">
                  <c:v>-8.5521417854463558E-2</c:v>
                </c:pt>
                <c:pt idx="942">
                  <c:v>-9.0397599399849968E-2</c:v>
                </c:pt>
                <c:pt idx="943">
                  <c:v>-8.8897186796699168E-2</c:v>
                </c:pt>
                <c:pt idx="944">
                  <c:v>-8.4771192798199613E-2</c:v>
                </c:pt>
                <c:pt idx="945">
                  <c:v>-8.3270780195048813E-2</c:v>
                </c:pt>
                <c:pt idx="946">
                  <c:v>-8.6271530382595635E-2</c:v>
                </c:pt>
                <c:pt idx="947">
                  <c:v>-8.102025506376595E-2</c:v>
                </c:pt>
                <c:pt idx="948">
                  <c:v>-8.0270067516879234E-2</c:v>
                </c:pt>
                <c:pt idx="949">
                  <c:v>-7.5018754688672168E-2</c:v>
                </c:pt>
                <c:pt idx="950">
                  <c:v>-7.1267816954238505E-2</c:v>
                </c:pt>
                <c:pt idx="951">
                  <c:v>-7.0517591897974546E-2</c:v>
                </c:pt>
                <c:pt idx="952">
                  <c:v>-6.4140997749437351E-2</c:v>
                </c:pt>
                <c:pt idx="953">
                  <c:v>-6.3390885221305274E-2</c:v>
                </c:pt>
                <c:pt idx="954">
                  <c:v>-6.3015753938484603E-2</c:v>
                </c:pt>
                <c:pt idx="955">
                  <c:v>-6.4140997749437351E-2</c:v>
                </c:pt>
                <c:pt idx="956">
                  <c:v>-6.7141747936984311E-2</c:v>
                </c:pt>
                <c:pt idx="957">
                  <c:v>-6.8267066766691684E-2</c:v>
                </c:pt>
                <c:pt idx="958">
                  <c:v>-7.0517591897974546E-2</c:v>
                </c:pt>
                <c:pt idx="959">
                  <c:v>-7.1267816954238505E-2</c:v>
                </c:pt>
                <c:pt idx="960">
                  <c:v>-7.3893435858964795E-2</c:v>
                </c:pt>
                <c:pt idx="961">
                  <c:v>-7.3143323330832719E-2</c:v>
                </c:pt>
                <c:pt idx="962">
                  <c:v>-6.3765978994748701E-2</c:v>
                </c:pt>
                <c:pt idx="963">
                  <c:v>-6.4516091522880778E-2</c:v>
                </c:pt>
                <c:pt idx="964">
                  <c:v>-6.2640660165041329E-2</c:v>
                </c:pt>
                <c:pt idx="965">
                  <c:v>-6.4140997749437351E-2</c:v>
                </c:pt>
                <c:pt idx="966">
                  <c:v>-7.1267816954238505E-2</c:v>
                </c:pt>
                <c:pt idx="967">
                  <c:v>-7.3893435858964795E-2</c:v>
                </c:pt>
                <c:pt idx="968">
                  <c:v>-6.9767479369842483E-2</c:v>
                </c:pt>
                <c:pt idx="969">
                  <c:v>-7.3143323330832719E-2</c:v>
                </c:pt>
                <c:pt idx="970">
                  <c:v>-7.9144823705926501E-2</c:v>
                </c:pt>
                <c:pt idx="971">
                  <c:v>-7.1267816954238505E-2</c:v>
                </c:pt>
                <c:pt idx="972">
                  <c:v>-6.9392385596399056E-2</c:v>
                </c:pt>
                <c:pt idx="973">
                  <c:v>-6.4140997749437351E-2</c:v>
                </c:pt>
                <c:pt idx="974">
                  <c:v>-5.8514628657164246E-2</c:v>
                </c:pt>
                <c:pt idx="975">
                  <c:v>-5.7014291072768217E-2</c:v>
                </c:pt>
                <c:pt idx="976">
                  <c:v>-6.0015041260315038E-2</c:v>
                </c:pt>
                <c:pt idx="977">
                  <c:v>-6.4891222805701435E-2</c:v>
                </c:pt>
                <c:pt idx="978">
                  <c:v>-6.9767479369842483E-2</c:v>
                </c:pt>
                <c:pt idx="979">
                  <c:v>-6.4891222805701435E-2</c:v>
                </c:pt>
                <c:pt idx="980">
                  <c:v>-5.9639909977494368E-2</c:v>
                </c:pt>
                <c:pt idx="981">
                  <c:v>-5.5138747186796754E-2</c:v>
                </c:pt>
                <c:pt idx="982">
                  <c:v>-4.6136534133533399E-2</c:v>
                </c:pt>
                <c:pt idx="983">
                  <c:v>-4.6136534133533399E-2</c:v>
                </c:pt>
                <c:pt idx="984">
                  <c:v>-3.6759189797449375E-2</c:v>
                </c:pt>
                <c:pt idx="985">
                  <c:v>-3.4133533383345842E-2</c:v>
                </c:pt>
                <c:pt idx="986">
                  <c:v>-3.2633120780195049E-2</c:v>
                </c:pt>
                <c:pt idx="987">
                  <c:v>-3.0382595648912179E-2</c:v>
                </c:pt>
                <c:pt idx="988">
                  <c:v>-2.7381845461365358E-2</c:v>
                </c:pt>
                <c:pt idx="989">
                  <c:v>-2.1380345086271579E-2</c:v>
                </c:pt>
                <c:pt idx="990">
                  <c:v>-2.43810952738184E-2</c:v>
                </c:pt>
                <c:pt idx="991">
                  <c:v>-2.4006001500375115E-2</c:v>
                </c:pt>
                <c:pt idx="992">
                  <c:v>-2.1755438859714999E-2</c:v>
                </c:pt>
                <c:pt idx="993">
                  <c:v>-2.5131282820705241E-2</c:v>
                </c:pt>
                <c:pt idx="994">
                  <c:v>-2.7756939234808643E-2</c:v>
                </c:pt>
                <c:pt idx="995">
                  <c:v>-2.43810952738184E-2</c:v>
                </c:pt>
                <c:pt idx="996">
                  <c:v>-1.7254276069017249E-2</c:v>
                </c:pt>
                <c:pt idx="997">
                  <c:v>-1.3503413353338352E-2</c:v>
                </c:pt>
                <c:pt idx="998">
                  <c:v>-1.6129032258064505E-2</c:v>
                </c:pt>
                <c:pt idx="999">
                  <c:v>-1.8379594898724622E-2</c:v>
                </c:pt>
                <c:pt idx="1000">
                  <c:v>-1.9504913728432129E-2</c:v>
                </c:pt>
                <c:pt idx="1001">
                  <c:v>-2.2505663915978955E-2</c:v>
                </c:pt>
                <c:pt idx="1002">
                  <c:v>-2.0255026256564203E-2</c:v>
                </c:pt>
                <c:pt idx="1003">
                  <c:v>-2.3255776444111028E-2</c:v>
                </c:pt>
                <c:pt idx="1004">
                  <c:v>-3.1883008252062972E-2</c:v>
                </c:pt>
                <c:pt idx="1005">
                  <c:v>-3.0007464366091512E-2</c:v>
                </c:pt>
                <c:pt idx="1006">
                  <c:v>-3.0007464366091512E-2</c:v>
                </c:pt>
                <c:pt idx="1007">
                  <c:v>-2.7756939234808643E-2</c:v>
                </c:pt>
                <c:pt idx="1008">
                  <c:v>-3.113278319579902E-2</c:v>
                </c:pt>
                <c:pt idx="1009">
                  <c:v>-3.113278319579902E-2</c:v>
                </c:pt>
                <c:pt idx="1010">
                  <c:v>-2.8132033008252063E-2</c:v>
                </c:pt>
                <c:pt idx="1011">
                  <c:v>-1.9129782445611462E-2</c:v>
                </c:pt>
                <c:pt idx="1012">
                  <c:v>-1.53788447111778E-2</c:v>
                </c:pt>
                <c:pt idx="1013">
                  <c:v>-1.2753188297074263E-2</c:v>
                </c:pt>
                <c:pt idx="1014">
                  <c:v>-1.2753188297074263E-2</c:v>
                </c:pt>
                <c:pt idx="1015">
                  <c:v>-9.377344336084021E-3</c:v>
                </c:pt>
                <c:pt idx="1016">
                  <c:v>-5.2513128282070734E-3</c:v>
                </c:pt>
                <c:pt idx="1017">
                  <c:v>-7.8769317329332265E-3</c:v>
                </c:pt>
                <c:pt idx="1018">
                  <c:v>-5.6264066016503593E-3</c:v>
                </c:pt>
                <c:pt idx="1019">
                  <c:v>-3.3758439609902421E-3</c:v>
                </c:pt>
                <c:pt idx="1020">
                  <c:v>0</c:v>
                </c:pt>
                <c:pt idx="1021">
                  <c:v>0</c:v>
                </c:pt>
                <c:pt idx="1022">
                  <c:v>-4.4961032410601436E-3</c:v>
                </c:pt>
                <c:pt idx="1023">
                  <c:v>-4.8708128560953409E-3</c:v>
                </c:pt>
                <c:pt idx="1024">
                  <c:v>-2.6227050347431718E-3</c:v>
                </c:pt>
                <c:pt idx="1025">
                  <c:v>0</c:v>
                </c:pt>
                <c:pt idx="1026">
                  <c:v>0</c:v>
                </c:pt>
                <c:pt idx="1027">
                  <c:v>-7.4591573091819477E-4</c:v>
                </c:pt>
                <c:pt idx="1028">
                  <c:v>-7.8328611649705702E-3</c:v>
                </c:pt>
                <c:pt idx="1029">
                  <c:v>-1.2681835609169544E-2</c:v>
                </c:pt>
                <c:pt idx="1030">
                  <c:v>-1.4546774134530909E-2</c:v>
                </c:pt>
                <c:pt idx="1031">
                  <c:v>-9.3248791243893733E-3</c:v>
                </c:pt>
                <c:pt idx="1032">
                  <c:v>-5.5948901751171681E-3</c:v>
                </c:pt>
                <c:pt idx="1033">
                  <c:v>-4.4758673806739972E-3</c:v>
                </c:pt>
                <c:pt idx="1034">
                  <c:v>0</c:v>
                </c:pt>
                <c:pt idx="1035">
                  <c:v>0</c:v>
                </c:pt>
                <c:pt idx="1036">
                  <c:v>0</c:v>
                </c:pt>
                <c:pt idx="1037">
                  <c:v>0</c:v>
                </c:pt>
                <c:pt idx="1038">
                  <c:v>-9.1709464416727809E-3</c:v>
                </c:pt>
                <c:pt idx="1039">
                  <c:v>-5.5025311812179414E-3</c:v>
                </c:pt>
                <c:pt idx="1040">
                  <c:v>0</c:v>
                </c:pt>
                <c:pt idx="1041">
                  <c:v>0</c:v>
                </c:pt>
                <c:pt idx="1042">
                  <c:v>0</c:v>
                </c:pt>
                <c:pt idx="1043">
                  <c:v>0</c:v>
                </c:pt>
                <c:pt idx="1044">
                  <c:v>0</c:v>
                </c:pt>
                <c:pt idx="1045">
                  <c:v>0</c:v>
                </c:pt>
                <c:pt idx="1046">
                  <c:v>-6.4424120815170047E-3</c:v>
                </c:pt>
                <c:pt idx="1047">
                  <c:v>-6.8003218754358226E-3</c:v>
                </c:pt>
                <c:pt idx="1048">
                  <c:v>-1.0737365399521612E-2</c:v>
                </c:pt>
                <c:pt idx="1049">
                  <c:v>-9.3056904328671659E-3</c:v>
                </c:pt>
                <c:pt idx="1050">
                  <c:v>-5.7265567027001947E-3</c:v>
                </c:pt>
                <c:pt idx="1051">
                  <c:v>-2.1475303454712557E-3</c:v>
                </c:pt>
                <c:pt idx="1052">
                  <c:v>-8.2319968420902691E-3</c:v>
                </c:pt>
                <c:pt idx="1053">
                  <c:v>-6.4424120815170047E-3</c:v>
                </c:pt>
                <c:pt idx="1054">
                  <c:v>0</c:v>
                </c:pt>
                <c:pt idx="1055">
                  <c:v>0</c:v>
                </c:pt>
                <c:pt idx="1056">
                  <c:v>-1.7693205944798915E-3</c:v>
                </c:pt>
                <c:pt idx="1057">
                  <c:v>0</c:v>
                </c:pt>
                <c:pt idx="1058">
                  <c:v>0</c:v>
                </c:pt>
                <c:pt idx="1059">
                  <c:v>0</c:v>
                </c:pt>
                <c:pt idx="1060">
                  <c:v>0</c:v>
                </c:pt>
                <c:pt idx="1061">
                  <c:v>-1.0470855148342099E-3</c:v>
                </c:pt>
                <c:pt idx="1062">
                  <c:v>-5.584642233856899E-3</c:v>
                </c:pt>
                <c:pt idx="1063">
                  <c:v>0</c:v>
                </c:pt>
                <c:pt idx="1064">
                  <c:v>-5.5710308346459247E-3</c:v>
                </c:pt>
                <c:pt idx="1065">
                  <c:v>0</c:v>
                </c:pt>
                <c:pt idx="1066">
                  <c:v>0</c:v>
                </c:pt>
                <c:pt idx="1067">
                  <c:v>0</c:v>
                </c:pt>
                <c:pt idx="1068">
                  <c:v>-4.5061005199306765E-3</c:v>
                </c:pt>
                <c:pt idx="1069">
                  <c:v>-1.0398613518197968E-3</c:v>
                </c:pt>
                <c:pt idx="1070">
                  <c:v>0</c:v>
                </c:pt>
                <c:pt idx="1071">
                  <c:v>0</c:v>
                </c:pt>
                <c:pt idx="1072">
                  <c:v>-2.4137931034482855E-3</c:v>
                </c:pt>
                <c:pt idx="1073">
                  <c:v>0</c:v>
                </c:pt>
                <c:pt idx="1074">
                  <c:v>-4.1138498457319855E-3</c:v>
                </c:pt>
                <c:pt idx="1075">
                  <c:v>0</c:v>
                </c:pt>
                <c:pt idx="1076">
                  <c:v>0</c:v>
                </c:pt>
                <c:pt idx="1077">
                  <c:v>-1.0277834522855484E-3</c:v>
                </c:pt>
                <c:pt idx="1078">
                  <c:v>-1.3703665169453121E-3</c:v>
                </c:pt>
                <c:pt idx="1079">
                  <c:v>-3.083281840243765E-3</c:v>
                </c:pt>
                <c:pt idx="1080">
                  <c:v>-6.8516955515006773E-3</c:v>
                </c:pt>
                <c:pt idx="1081">
                  <c:v>-2.9119594754381781E-2</c:v>
                </c:pt>
                <c:pt idx="1082">
                  <c:v>-3.5628672982916318E-2</c:v>
                </c:pt>
                <c:pt idx="1083">
                  <c:v>-2.9119594754381781E-2</c:v>
                </c:pt>
                <c:pt idx="1084">
                  <c:v>-2.0897601202548792E-2</c:v>
                </c:pt>
                <c:pt idx="1085">
                  <c:v>-1.9527234685603481E-2</c:v>
                </c:pt>
                <c:pt idx="1086">
                  <c:v>-1.2333024586056042E-2</c:v>
                </c:pt>
                <c:pt idx="1087">
                  <c:v>-5.1387459698956015E-3</c:v>
                </c:pt>
                <c:pt idx="1088">
                  <c:v>-7.8794790037862265E-3</c:v>
                </c:pt>
                <c:pt idx="1089">
                  <c:v>-5.1387459698956015E-3</c:v>
                </c:pt>
                <c:pt idx="1090">
                  <c:v>-4.4536483571890771E-3</c:v>
                </c:pt>
                <c:pt idx="1091">
                  <c:v>-3.7684479695632919E-3</c:v>
                </c:pt>
                <c:pt idx="1092">
                  <c:v>-2.0555669045710968E-3</c:v>
                </c:pt>
                <c:pt idx="1093">
                  <c:v>0</c:v>
                </c:pt>
                <c:pt idx="1094">
                  <c:v>-2.0505468215994958E-3</c:v>
                </c:pt>
                <c:pt idx="1095">
                  <c:v>0</c:v>
                </c:pt>
                <c:pt idx="1096">
                  <c:v>0</c:v>
                </c:pt>
                <c:pt idx="1097">
                  <c:v>-7.4753992524634692E-3</c:v>
                </c:pt>
                <c:pt idx="1098">
                  <c:v>-7.4753992524634692E-3</c:v>
                </c:pt>
                <c:pt idx="1099">
                  <c:v>0</c:v>
                </c:pt>
                <c:pt idx="1100">
                  <c:v>0</c:v>
                </c:pt>
                <c:pt idx="1101">
                  <c:v>0</c:v>
                </c:pt>
                <c:pt idx="1102">
                  <c:v>0</c:v>
                </c:pt>
                <c:pt idx="1103">
                  <c:v>0</c:v>
                </c:pt>
                <c:pt idx="1104">
                  <c:v>-6.6350367164912886E-4</c:v>
                </c:pt>
                <c:pt idx="1105">
                  <c:v>-3.9813869934103175E-3</c:v>
                </c:pt>
                <c:pt idx="1106">
                  <c:v>-1.6588918931284532E-3</c:v>
                </c:pt>
                <c:pt idx="1107">
                  <c:v>0</c:v>
                </c:pt>
                <c:pt idx="1108">
                  <c:v>-4.3061277142719375E-3</c:v>
                </c:pt>
                <c:pt idx="1109">
                  <c:v>-6.9559785705206947E-3</c:v>
                </c:pt>
                <c:pt idx="1110">
                  <c:v>-1.1593275535168049E-2</c:v>
                </c:pt>
                <c:pt idx="1111">
                  <c:v>-5.2997679595969587E-3</c:v>
                </c:pt>
                <c:pt idx="1112">
                  <c:v>0</c:v>
                </c:pt>
                <c:pt idx="1113">
                  <c:v>0</c:v>
                </c:pt>
                <c:pt idx="1114">
                  <c:v>0</c:v>
                </c:pt>
                <c:pt idx="1115">
                  <c:v>0</c:v>
                </c:pt>
                <c:pt idx="1116">
                  <c:v>0</c:v>
                </c:pt>
                <c:pt idx="1117">
                  <c:v>0</c:v>
                </c:pt>
                <c:pt idx="1118">
                  <c:v>0</c:v>
                </c:pt>
                <c:pt idx="1119">
                  <c:v>0</c:v>
                </c:pt>
                <c:pt idx="1120">
                  <c:v>-1.9361084220715949E-3</c:v>
                </c:pt>
                <c:pt idx="1121">
                  <c:v>-2.9041626331074498E-3</c:v>
                </c:pt>
                <c:pt idx="1122">
                  <c:v>-7.0990642142626289E-3</c:v>
                </c:pt>
                <c:pt idx="1123">
                  <c:v>-1.9683801226201902E-2</c:v>
                </c:pt>
                <c:pt idx="1124">
                  <c:v>-2.8073539851565021E-2</c:v>
                </c:pt>
                <c:pt idx="1125">
                  <c:v>-2.0006421426266536E-2</c:v>
                </c:pt>
                <c:pt idx="1126">
                  <c:v>-8.7125201677959677E-3</c:v>
                </c:pt>
                <c:pt idx="1127">
                  <c:v>-1.2907389480477528E-2</c:v>
                </c:pt>
                <c:pt idx="1128">
                  <c:v>-8.7125201677959677E-3</c:v>
                </c:pt>
                <c:pt idx="1129">
                  <c:v>0</c:v>
                </c:pt>
                <c:pt idx="1130">
                  <c:v>0</c:v>
                </c:pt>
                <c:pt idx="1131">
                  <c:v>-9.6404238547417181E-4</c:v>
                </c:pt>
                <c:pt idx="1132">
                  <c:v>0</c:v>
                </c:pt>
                <c:pt idx="1133">
                  <c:v>0</c:v>
                </c:pt>
                <c:pt idx="1134">
                  <c:v>-6.7285807987369634E-3</c:v>
                </c:pt>
                <c:pt idx="1135">
                  <c:v>-1.089388051566427E-2</c:v>
                </c:pt>
                <c:pt idx="1136">
                  <c:v>-1.7942935531654495E-2</c:v>
                </c:pt>
                <c:pt idx="1137">
                  <c:v>-2.0506216613464152E-2</c:v>
                </c:pt>
                <c:pt idx="1138">
                  <c:v>-1.7622525396428231E-2</c:v>
                </c:pt>
                <c:pt idx="1139">
                  <c:v>-2.7555239588440819E-2</c:v>
                </c:pt>
                <c:pt idx="1140">
                  <c:v>-4.421656662020404E-2</c:v>
                </c:pt>
                <c:pt idx="1141">
                  <c:v>-3.7487921739439968E-2</c:v>
                </c:pt>
                <c:pt idx="1142">
                  <c:v>-3.011852067025059E-2</c:v>
                </c:pt>
                <c:pt idx="1143">
                  <c:v>-2.2749087560047659E-2</c:v>
                </c:pt>
                <c:pt idx="1144">
                  <c:v>-1.7622525396428231E-2</c:v>
                </c:pt>
                <c:pt idx="1145">
                  <c:v>-1.6981705125975816E-2</c:v>
                </c:pt>
                <c:pt idx="1146">
                  <c:v>-1.5379654449844725E-2</c:v>
                </c:pt>
                <c:pt idx="1147">
                  <c:v>-1.185514296235639E-2</c:v>
                </c:pt>
                <c:pt idx="1148">
                  <c:v>-2.883627135008923E-3</c:v>
                </c:pt>
                <c:pt idx="1149">
                  <c:v>0</c:v>
                </c:pt>
                <c:pt idx="1150">
                  <c:v>0</c:v>
                </c:pt>
                <c:pt idx="1151">
                  <c:v>0</c:v>
                </c:pt>
                <c:pt idx="1152">
                  <c:v>0</c:v>
                </c:pt>
                <c:pt idx="1153">
                  <c:v>-4.4149796409643392E-3</c:v>
                </c:pt>
                <c:pt idx="1154">
                  <c:v>0</c:v>
                </c:pt>
                <c:pt idx="1155">
                  <c:v>0</c:v>
                </c:pt>
                <c:pt idx="1156">
                  <c:v>0</c:v>
                </c:pt>
                <c:pt idx="1157">
                  <c:v>0</c:v>
                </c:pt>
                <c:pt idx="1158">
                  <c:v>0</c:v>
                </c:pt>
                <c:pt idx="1159">
                  <c:v>0</c:v>
                </c:pt>
                <c:pt idx="1160">
                  <c:v>-5.8121445644583915E-3</c:v>
                </c:pt>
                <c:pt idx="1161">
                  <c:v>-1.1624289128916783E-2</c:v>
                </c:pt>
                <c:pt idx="1162">
                  <c:v>-1.2236097039954135E-2</c:v>
                </c:pt>
                <c:pt idx="1163">
                  <c:v>-6.729825840618619E-3</c:v>
                </c:pt>
                <c:pt idx="1164">
                  <c:v>-1.8353625523206722E-3</c:v>
                </c:pt>
                <c:pt idx="1165">
                  <c:v>0</c:v>
                </c:pt>
                <c:pt idx="1166">
                  <c:v>-2.1367217421686901E-3</c:v>
                </c:pt>
                <c:pt idx="1167">
                  <c:v>-2.7472529149728093E-3</c:v>
                </c:pt>
                <c:pt idx="1168">
                  <c:v>-1.0683700285940385E-2</c:v>
                </c:pt>
                <c:pt idx="1169">
                  <c:v>-1.4651985021488904E-2</c:v>
                </c:pt>
                <c:pt idx="1170">
                  <c:v>-1.4957204820342171E-2</c:v>
                </c:pt>
                <c:pt idx="1171">
                  <c:v>-2.6861997976922996E-2</c:v>
                </c:pt>
                <c:pt idx="1172">
                  <c:v>-3.2051253482982607E-2</c:v>
                </c:pt>
                <c:pt idx="1173">
                  <c:v>-2.8388219071319987E-2</c:v>
                </c:pt>
                <c:pt idx="1174">
                  <c:v>-2.5946216480233084E-2</c:v>
                </c:pt>
                <c:pt idx="1175">
                  <c:v>-1.8009769109265616E-2</c:v>
                </c:pt>
                <c:pt idx="1176">
                  <c:v>-1.9230678829711863E-2</c:v>
                </c:pt>
                <c:pt idx="1177">
                  <c:v>-1.9230678829711863E-2</c:v>
                </c:pt>
                <c:pt idx="1178">
                  <c:v>-2.44199953858362E-2</c:v>
                </c:pt>
                <c:pt idx="1179">
                  <c:v>-2.5030434983543168E-2</c:v>
                </c:pt>
                <c:pt idx="1180">
                  <c:v>-2.2588462917488575E-2</c:v>
                </c:pt>
                <c:pt idx="1181">
                  <c:v>-2.6861997976922996E-2</c:v>
                </c:pt>
                <c:pt idx="1182">
                  <c:v>-3.296697392960779E-2</c:v>
                </c:pt>
                <c:pt idx="1183">
                  <c:v>-2.9609189841830967E-2</c:v>
                </c:pt>
                <c:pt idx="1184">
                  <c:v>-9.7679798393150927E-3</c:v>
                </c:pt>
                <c:pt idx="1185">
                  <c:v>0</c:v>
                </c:pt>
                <c:pt idx="1186">
                  <c:v>-3.3516453382083154E-3</c:v>
                </c:pt>
                <c:pt idx="1187">
                  <c:v>0</c:v>
                </c:pt>
                <c:pt idx="1188">
                  <c:v>0</c:v>
                </c:pt>
                <c:pt idx="1189">
                  <c:v>0</c:v>
                </c:pt>
                <c:pt idx="1190">
                  <c:v>0</c:v>
                </c:pt>
                <c:pt idx="1191">
                  <c:v>0</c:v>
                </c:pt>
                <c:pt idx="1192">
                  <c:v>-2.0870601643689034E-3</c:v>
                </c:pt>
                <c:pt idx="1193">
                  <c:v>0</c:v>
                </c:pt>
                <c:pt idx="1194">
                  <c:v>0</c:v>
                </c:pt>
                <c:pt idx="1195">
                  <c:v>-5.6497768168368408E-3</c:v>
                </c:pt>
                <c:pt idx="1196">
                  <c:v>-5.3523638015948831E-3</c:v>
                </c:pt>
                <c:pt idx="1197">
                  <c:v>-1.4867379873107849E-3</c:v>
                </c:pt>
                <c:pt idx="1198">
                  <c:v>0</c:v>
                </c:pt>
                <c:pt idx="1199">
                  <c:v>0</c:v>
                </c:pt>
                <c:pt idx="1200">
                  <c:v>0</c:v>
                </c:pt>
                <c:pt idx="1201">
                  <c:v>-2.8937772183446547E-4</c:v>
                </c:pt>
                <c:pt idx="1202">
                  <c:v>-8.9724170469586053E-3</c:v>
                </c:pt>
                <c:pt idx="1203">
                  <c:v>-1.620830727086281E-2</c:v>
                </c:pt>
                <c:pt idx="1204">
                  <c:v>-1.0709088587817325E-2</c:v>
                </c:pt>
                <c:pt idx="1205">
                  <c:v>-1.7365268230544013E-3</c:v>
                </c:pt>
                <c:pt idx="1206">
                  <c:v>0</c:v>
                </c:pt>
                <c:pt idx="1207">
                  <c:v>0</c:v>
                </c:pt>
                <c:pt idx="1208">
                  <c:v>-1.7181272461700239E-3</c:v>
                </c:pt>
                <c:pt idx="1209">
                  <c:v>-6.5864551309538846E-3</c:v>
                </c:pt>
                <c:pt idx="1210">
                  <c:v>-1.0309193030308876E-2</c:v>
                </c:pt>
                <c:pt idx="1211">
                  <c:v>-9.450115088780825E-3</c:v>
                </c:pt>
                <c:pt idx="1212">
                  <c:v>-1.6323024989863981E-2</c:v>
                </c:pt>
                <c:pt idx="1213">
                  <c:v>-1.0309193030308876E-2</c:v>
                </c:pt>
                <c:pt idx="1214">
                  <c:v>0</c:v>
                </c:pt>
                <c:pt idx="1215">
                  <c:v>0</c:v>
                </c:pt>
                <c:pt idx="1216">
                  <c:v>-1.642527931098435E-2</c:v>
                </c:pt>
                <c:pt idx="1217">
                  <c:v>-1.5033324890496922E-2</c:v>
                </c:pt>
                <c:pt idx="1218">
                  <c:v>-1.6146938538248144E-2</c:v>
                </c:pt>
                <c:pt idx="1219">
                  <c:v>-1.5311777021813857E-2</c:v>
                </c:pt>
                <c:pt idx="1220">
                  <c:v>-2.3663642742964501E-2</c:v>
                </c:pt>
                <c:pt idx="1221">
                  <c:v>-1.364137047000949E-2</c:v>
                </c:pt>
                <c:pt idx="1222">
                  <c:v>-5.0110247778967784E-3</c:v>
                </c:pt>
                <c:pt idx="1223">
                  <c:v>-5.0110247778967784E-3</c:v>
                </c:pt>
                <c:pt idx="1224">
                  <c:v>0</c:v>
                </c:pt>
                <c:pt idx="1225">
                  <c:v>0</c:v>
                </c:pt>
                <c:pt idx="1226">
                  <c:v>-8.9796462585034105E-3</c:v>
                </c:pt>
                <c:pt idx="1227">
                  <c:v>-3.3469387755101956E-2</c:v>
                </c:pt>
                <c:pt idx="1228">
                  <c:v>-4.6530585034013694E-2</c:v>
                </c:pt>
                <c:pt idx="1229">
                  <c:v>-3.8639401360544209E-2</c:v>
                </c:pt>
                <c:pt idx="1230">
                  <c:v>-2.6122421768707577E-2</c:v>
                </c:pt>
                <c:pt idx="1231">
                  <c:v>-2.9115646258503408E-2</c:v>
                </c:pt>
                <c:pt idx="1232">
                  <c:v>-3.1836680272108835E-2</c:v>
                </c:pt>
                <c:pt idx="1233">
                  <c:v>-3.5918367346938783E-2</c:v>
                </c:pt>
                <c:pt idx="1234">
                  <c:v>-4.0000027210884449E-2</c:v>
                </c:pt>
                <c:pt idx="1235">
                  <c:v>-5.9047564625850334E-2</c:v>
                </c:pt>
                <c:pt idx="1236">
                  <c:v>-5.3061251700680281E-2</c:v>
                </c:pt>
                <c:pt idx="1237">
                  <c:v>-4.8707510204081539E-2</c:v>
                </c:pt>
                <c:pt idx="1238">
                  <c:v>-4.4081605442176867E-2</c:v>
                </c:pt>
                <c:pt idx="1239">
                  <c:v>-3.5646285714285707E-2</c:v>
                </c:pt>
                <c:pt idx="1240">
                  <c:v>-3.3469387755101956E-2</c:v>
                </c:pt>
                <c:pt idx="1241">
                  <c:v>-3.374155102040808E-2</c:v>
                </c:pt>
                <c:pt idx="1242">
                  <c:v>-2.1768680272108834E-2</c:v>
                </c:pt>
                <c:pt idx="1243">
                  <c:v>-2.0680217687074912E-2</c:v>
                </c:pt>
                <c:pt idx="1244">
                  <c:v>-1.5238122448979584E-2</c:v>
                </c:pt>
                <c:pt idx="1245">
                  <c:v>-3.2652789115646249E-3</c:v>
                </c:pt>
                <c:pt idx="1246">
                  <c:v>-8.1629931972779745E-4</c:v>
                </c:pt>
                <c:pt idx="1247">
                  <c:v>-3.8094965986395397E-3</c:v>
                </c:pt>
                <c:pt idx="1248">
                  <c:v>-8.4354013605442112E-3</c:v>
                </c:pt>
                <c:pt idx="1249">
                  <c:v>0</c:v>
                </c:pt>
                <c:pt idx="1250">
                  <c:v>0</c:v>
                </c:pt>
                <c:pt idx="1251">
                  <c:v>-1.3528138894159601E-2</c:v>
                </c:pt>
                <c:pt idx="1252">
                  <c:v>-5.6817912792693354E-3</c:v>
                </c:pt>
                <c:pt idx="1253">
                  <c:v>0</c:v>
                </c:pt>
                <c:pt idx="1254">
                  <c:v>0</c:v>
                </c:pt>
                <c:pt idx="1255">
                  <c:v>-6.9987344818984807E-3</c:v>
                </c:pt>
                <c:pt idx="1256">
                  <c:v>-6.9987344818984807E-3</c:v>
                </c:pt>
                <c:pt idx="1257">
                  <c:v>-1.0228855438554148E-2</c:v>
                </c:pt>
                <c:pt idx="1258">
                  <c:v>-8.3446025117306106E-3</c:v>
                </c:pt>
                <c:pt idx="1259">
                  <c:v>-6.9987344818984807E-3</c:v>
                </c:pt>
                <c:pt idx="1260">
                  <c:v>-8.0754773579824104E-3</c:v>
                </c:pt>
                <c:pt idx="1261">
                  <c:v>-8.8829604908231326E-3</c:v>
                </c:pt>
                <c:pt idx="1262">
                  <c:v>-1.4266567199646467E-2</c:v>
                </c:pt>
                <c:pt idx="1263">
                  <c:v>-1.5612435229478597E-2</c:v>
                </c:pt>
                <c:pt idx="1264">
                  <c:v>-1.0498088263898279E-2</c:v>
                </c:pt>
                <c:pt idx="1265">
                  <c:v>-8.6137276654790033E-3</c:v>
                </c:pt>
                <c:pt idx="1266">
                  <c:v>0</c:v>
                </c:pt>
                <c:pt idx="1267">
                  <c:v>0</c:v>
                </c:pt>
                <c:pt idx="1268">
                  <c:v>0</c:v>
                </c:pt>
                <c:pt idx="1269">
                  <c:v>-6.3966151385929249E-3</c:v>
                </c:pt>
                <c:pt idx="1270">
                  <c:v>-2.5053251599147192E-2</c:v>
                </c:pt>
                <c:pt idx="1271">
                  <c:v>-3.4648160980810222E-2</c:v>
                </c:pt>
                <c:pt idx="1272">
                  <c:v>-2.8518097014925445E-2</c:v>
                </c:pt>
                <c:pt idx="1273">
                  <c:v>-4.5309168443496875E-2</c:v>
                </c:pt>
                <c:pt idx="1274">
                  <c:v>-6.8230303837953074E-2</c:v>
                </c:pt>
                <c:pt idx="1275">
                  <c:v>-4.8240964818763318E-2</c:v>
                </c:pt>
                <c:pt idx="1276">
                  <c:v>-4.1044776119403145E-2</c:v>
                </c:pt>
                <c:pt idx="1277">
                  <c:v>-3.7313459488273006E-2</c:v>
                </c:pt>
                <c:pt idx="1278">
                  <c:v>-3.5714285714285803E-2</c:v>
                </c:pt>
                <c:pt idx="1279">
                  <c:v>-4.1844323027718622E-2</c:v>
                </c:pt>
                <c:pt idx="1280">
                  <c:v>-3.5980863539445719E-2</c:v>
                </c:pt>
                <c:pt idx="1281">
                  <c:v>-2.3454184434968016E-2</c:v>
                </c:pt>
                <c:pt idx="1282">
                  <c:v>-1.572494669509604E-2</c:v>
                </c:pt>
                <c:pt idx="1283">
                  <c:v>-1.4925399786780376E-2</c:v>
                </c:pt>
                <c:pt idx="1284">
                  <c:v>-1.8390138592750606E-2</c:v>
                </c:pt>
                <c:pt idx="1285">
                  <c:v>-1.7857196162047007E-2</c:v>
                </c:pt>
                <c:pt idx="1286">
                  <c:v>-2.6652452025586353E-2</c:v>
                </c:pt>
                <c:pt idx="1287">
                  <c:v>-2.5053251599147192E-2</c:v>
                </c:pt>
                <c:pt idx="1288">
                  <c:v>-1.5191871002132269E-2</c:v>
                </c:pt>
                <c:pt idx="1289">
                  <c:v>-1.8390138592750606E-2</c:v>
                </c:pt>
                <c:pt idx="1290">
                  <c:v>-1.4392324093816796E-2</c:v>
                </c:pt>
                <c:pt idx="1291">
                  <c:v>-9.3284115138593665E-3</c:v>
                </c:pt>
                <c:pt idx="1292">
                  <c:v>-4.7974413646055354E-3</c:v>
                </c:pt>
                <c:pt idx="1293">
                  <c:v>-2.1322228144990104E-3</c:v>
                </c:pt>
                <c:pt idx="1294">
                  <c:v>0</c:v>
                </c:pt>
                <c:pt idx="1295">
                  <c:v>0</c:v>
                </c:pt>
                <c:pt idx="1296">
                  <c:v>0</c:v>
                </c:pt>
                <c:pt idx="1297">
                  <c:v>0</c:v>
                </c:pt>
                <c:pt idx="1298">
                  <c:v>0</c:v>
                </c:pt>
                <c:pt idx="1299">
                  <c:v>-1.3064802717533232E-3</c:v>
                </c:pt>
                <c:pt idx="1300">
                  <c:v>0</c:v>
                </c:pt>
                <c:pt idx="1301">
                  <c:v>0</c:v>
                </c:pt>
                <c:pt idx="1302">
                  <c:v>-8.0898225469727882E-3</c:v>
                </c:pt>
                <c:pt idx="1303">
                  <c:v>-5.480140918580464E-3</c:v>
                </c:pt>
                <c:pt idx="1304">
                  <c:v>-2.6093423799583858E-4</c:v>
                </c:pt>
                <c:pt idx="1305">
                  <c:v>-5.480140918580464E-3</c:v>
                </c:pt>
                <c:pt idx="1306">
                  <c:v>-1.6701461377870579E-2</c:v>
                </c:pt>
                <c:pt idx="1307">
                  <c:v>-9.3945981210855137E-3</c:v>
                </c:pt>
                <c:pt idx="1308">
                  <c:v>-7.3068632567850639E-3</c:v>
                </c:pt>
                <c:pt idx="1309">
                  <c:v>-1.6179514613778704E-2</c:v>
                </c:pt>
                <c:pt idx="1310">
                  <c:v>-1.7745328810020805E-2</c:v>
                </c:pt>
                <c:pt idx="1311">
                  <c:v>-1.3048016701461378E-2</c:v>
                </c:pt>
                <c:pt idx="1312">
                  <c:v>-1.1221320459290115E-2</c:v>
                </c:pt>
                <c:pt idx="1313">
                  <c:v>-1.0177453027139889E-2</c:v>
                </c:pt>
                <c:pt idx="1314">
                  <c:v>-1.2265187891440524E-2</c:v>
                </c:pt>
                <c:pt idx="1315">
                  <c:v>-2.3486482254697301E-2</c:v>
                </c:pt>
                <c:pt idx="1316">
                  <c:v>-2.9227531315240082E-2</c:v>
                </c:pt>
                <c:pt idx="1317">
                  <c:v>-2.2964535490605429E-2</c:v>
                </c:pt>
                <c:pt idx="1318">
                  <c:v>-3.3924843423799506E-2</c:v>
                </c:pt>
                <c:pt idx="1319">
                  <c:v>-3.5229618997912236E-2</c:v>
                </c:pt>
                <c:pt idx="1320">
                  <c:v>-2.7139900835073165E-2</c:v>
                </c:pt>
                <c:pt idx="1321">
                  <c:v>-2.1659655532359167E-2</c:v>
                </c:pt>
                <c:pt idx="1322">
                  <c:v>-1.513564718162848E-2</c:v>
                </c:pt>
                <c:pt idx="1323">
                  <c:v>-2.1920668058455203E-2</c:v>
                </c:pt>
                <c:pt idx="1324">
                  <c:v>-2.2442614822546891E-2</c:v>
                </c:pt>
                <c:pt idx="1325">
                  <c:v>-1.8789196242171215E-2</c:v>
                </c:pt>
                <c:pt idx="1326">
                  <c:v>-1.2265187891440524E-2</c:v>
                </c:pt>
                <c:pt idx="1327">
                  <c:v>-1.0177453027139889E-2</c:v>
                </c:pt>
                <c:pt idx="1328">
                  <c:v>-1.0699373695198426E-2</c:v>
                </c:pt>
                <c:pt idx="1329">
                  <c:v>-9.3945981210855137E-3</c:v>
                </c:pt>
                <c:pt idx="1330">
                  <c:v>-8.0898225469727882E-3</c:v>
                </c:pt>
                <c:pt idx="1331">
                  <c:v>0</c:v>
                </c:pt>
                <c:pt idx="1332">
                  <c:v>0</c:v>
                </c:pt>
                <c:pt idx="1333">
                  <c:v>0</c:v>
                </c:pt>
                <c:pt idx="1334">
                  <c:v>-1.8518468931893614E-2</c:v>
                </c:pt>
                <c:pt idx="1335">
                  <c:v>-2.3773799393738731E-2</c:v>
                </c:pt>
                <c:pt idx="1336">
                  <c:v>-1.7767743187381044E-2</c:v>
                </c:pt>
                <c:pt idx="1337">
                  <c:v>-8.5085087214342367E-3</c:v>
                </c:pt>
                <c:pt idx="1338">
                  <c:v>-7.2572824638960504E-3</c:v>
                </c:pt>
                <c:pt idx="1339">
                  <c:v>-1.7517517955893912E-3</c:v>
                </c:pt>
                <c:pt idx="1340">
                  <c:v>0</c:v>
                </c:pt>
                <c:pt idx="1341">
                  <c:v>0</c:v>
                </c:pt>
                <c:pt idx="1342">
                  <c:v>0</c:v>
                </c:pt>
                <c:pt idx="1343">
                  <c:v>0</c:v>
                </c:pt>
                <c:pt idx="1344">
                  <c:v>0</c:v>
                </c:pt>
                <c:pt idx="1345">
                  <c:v>0</c:v>
                </c:pt>
                <c:pt idx="1346">
                  <c:v>0</c:v>
                </c:pt>
                <c:pt idx="1347">
                  <c:v>0</c:v>
                </c:pt>
                <c:pt idx="1348">
                  <c:v>-5.367211253124453E-3</c:v>
                </c:pt>
                <c:pt idx="1349">
                  <c:v>-4.879262996864463E-3</c:v>
                </c:pt>
                <c:pt idx="1350">
                  <c:v>0</c:v>
                </c:pt>
                <c:pt idx="1351">
                  <c:v>0</c:v>
                </c:pt>
                <c:pt idx="1352">
                  <c:v>0</c:v>
                </c:pt>
                <c:pt idx="1353">
                  <c:v>0</c:v>
                </c:pt>
                <c:pt idx="1354">
                  <c:v>-1.3895275590551167E-2</c:v>
                </c:pt>
                <c:pt idx="1355">
                  <c:v>-1.2505812876331557E-2</c:v>
                </c:pt>
                <c:pt idx="1356">
                  <c:v>-9.9583140342751203E-3</c:v>
                </c:pt>
                <c:pt idx="1357">
                  <c:v>-9.9583140342751203E-3</c:v>
                </c:pt>
                <c:pt idx="1358">
                  <c:v>-2.1769291338582741E-2</c:v>
                </c:pt>
                <c:pt idx="1359">
                  <c:v>-2.153774895785085E-2</c:v>
                </c:pt>
                <c:pt idx="1360">
                  <c:v>-1.8063872163038421E-2</c:v>
                </c:pt>
                <c:pt idx="1361">
                  <c:v>-1.8990250115794416E-2</c:v>
                </c:pt>
                <c:pt idx="1362">
                  <c:v>-2.5011625752663278E-2</c:v>
                </c:pt>
                <c:pt idx="1363">
                  <c:v>-2.2000926354793952E-2</c:v>
                </c:pt>
                <c:pt idx="1364">
                  <c:v>-1.2505812876331557E-2</c:v>
                </c:pt>
                <c:pt idx="1365">
                  <c:v>-4.1685965724872565E-3</c:v>
                </c:pt>
                <c:pt idx="1366">
                  <c:v>0</c:v>
                </c:pt>
                <c:pt idx="1367">
                  <c:v>0</c:v>
                </c:pt>
                <c:pt idx="1368">
                  <c:v>0</c:v>
                </c:pt>
                <c:pt idx="1369">
                  <c:v>-5.9414536536314061E-3</c:v>
                </c:pt>
                <c:pt idx="1370">
                  <c:v>-5.4844152415180619E-3</c:v>
                </c:pt>
                <c:pt idx="1371">
                  <c:v>-1.8967048398859692E-2</c:v>
                </c:pt>
                <c:pt idx="1372">
                  <c:v>-1.6681879190214004E-2</c:v>
                </c:pt>
                <c:pt idx="1373">
                  <c:v>-1.5310741101953424E-2</c:v>
                </c:pt>
                <c:pt idx="1374">
                  <c:v>-3.1992620292167429E-2</c:v>
                </c:pt>
                <c:pt idx="1375">
                  <c:v>-2.7422236171034634E-2</c:v>
                </c:pt>
                <c:pt idx="1376">
                  <c:v>-3.3135216322450547E-2</c:v>
                </c:pt>
                <c:pt idx="1377">
                  <c:v>-4.5932314713542789E-2</c:v>
                </c:pt>
                <c:pt idx="1378">
                  <c:v>-4.6160788215758281E-2</c:v>
                </c:pt>
                <c:pt idx="1379">
                  <c:v>-3.7248562031469992E-2</c:v>
                </c:pt>
                <c:pt idx="1380">
                  <c:v>-3.5420454086858039E-2</c:v>
                </c:pt>
                <c:pt idx="1381">
                  <c:v>-3.6334553763005276E-2</c:v>
                </c:pt>
                <c:pt idx="1382">
                  <c:v>-4.341858059499925E-2</c:v>
                </c:pt>
                <c:pt idx="1383">
                  <c:v>-4.2504480918852013E-2</c:v>
                </c:pt>
                <c:pt idx="1384">
                  <c:v>-4.3875641859032984E-2</c:v>
                </c:pt>
                <c:pt idx="1385">
                  <c:v>-3.9762296150013532E-2</c:v>
                </c:pt>
                <c:pt idx="1386">
                  <c:v>-4.0676372974240219E-2</c:v>
                </c:pt>
                <c:pt idx="1387">
                  <c:v>-2.7650801080932482E-2</c:v>
                </c:pt>
                <c:pt idx="1388">
                  <c:v>-2.6279640140751518E-2</c:v>
                </c:pt>
                <c:pt idx="1389">
                  <c:v>-2.1937820929516572E-2</c:v>
                </c:pt>
                <c:pt idx="1390">
                  <c:v>-1.7595887458678725E-2</c:v>
                </c:pt>
                <c:pt idx="1391">
                  <c:v>-1.8281513632610304E-2</c:v>
                </c:pt>
                <c:pt idx="1392">
                  <c:v>-1.9195613308757541E-2</c:v>
                </c:pt>
                <c:pt idx="1393">
                  <c:v>-1.325406824744378E-2</c:v>
                </c:pt>
                <c:pt idx="1394">
                  <c:v>-8.9122261842882865E-3</c:v>
                </c:pt>
                <c:pt idx="1395">
                  <c:v>-3.6563072969062679E-3</c:v>
                </c:pt>
                <c:pt idx="1396">
                  <c:v>0</c:v>
                </c:pt>
                <c:pt idx="1397">
                  <c:v>-2.2806657026746402E-4</c:v>
                </c:pt>
                <c:pt idx="1398">
                  <c:v>0</c:v>
                </c:pt>
                <c:pt idx="1399">
                  <c:v>0</c:v>
                </c:pt>
                <c:pt idx="1400">
                  <c:v>0</c:v>
                </c:pt>
                <c:pt idx="1401">
                  <c:v>0</c:v>
                </c:pt>
                <c:pt idx="1402">
                  <c:v>0</c:v>
                </c:pt>
                <c:pt idx="1403">
                  <c:v>-5.3345629991302726E-3</c:v>
                </c:pt>
                <c:pt idx="1404">
                  <c:v>0</c:v>
                </c:pt>
                <c:pt idx="1405">
                  <c:v>0</c:v>
                </c:pt>
                <c:pt idx="1406">
                  <c:v>-6.642825509299504E-4</c:v>
                </c:pt>
                <c:pt idx="1407">
                  <c:v>0</c:v>
                </c:pt>
                <c:pt idx="1408">
                  <c:v>0</c:v>
                </c:pt>
                <c:pt idx="1409">
                  <c:v>0</c:v>
                </c:pt>
                <c:pt idx="1410">
                  <c:v>-6.6184526272528535E-2</c:v>
                </c:pt>
                <c:pt idx="1411">
                  <c:v>-4.4926560488131477E-2</c:v>
                </c:pt>
                <c:pt idx="1412">
                  <c:v>-2.8928335986668077E-2</c:v>
                </c:pt>
                <c:pt idx="1413">
                  <c:v>-3.5064693511621961E-2</c:v>
                </c:pt>
                <c:pt idx="1414">
                  <c:v>-4.2954261605210139E-2</c:v>
                </c:pt>
                <c:pt idx="1415">
                  <c:v>-6.8814353083183219E-2</c:v>
                </c:pt>
                <c:pt idx="1416">
                  <c:v>-6.158231291732822E-2</c:v>
                </c:pt>
                <c:pt idx="1417">
                  <c:v>-5.7856650057930156E-2</c:v>
                </c:pt>
                <c:pt idx="1418">
                  <c:v>-6.4212139727982911E-2</c:v>
                </c:pt>
                <c:pt idx="1419">
                  <c:v>-7.1225069664144866E-2</c:v>
                </c:pt>
                <c:pt idx="1420">
                  <c:v>-9.8180997190861319E-2</c:v>
                </c:pt>
                <c:pt idx="1421">
                  <c:v>-0.10585145505475664</c:v>
                </c:pt>
                <c:pt idx="1422">
                  <c:v>-9.0072340782986107E-2</c:v>
                </c:pt>
                <c:pt idx="1423">
                  <c:v>-9.2921365484957955E-2</c:v>
                </c:pt>
                <c:pt idx="1424">
                  <c:v>-9.6646940682731886E-2</c:v>
                </c:pt>
                <c:pt idx="1425">
                  <c:v>-9.3798003642384331E-2</c:v>
                </c:pt>
                <c:pt idx="1426">
                  <c:v>-8.722329416560827E-2</c:v>
                </c:pt>
                <c:pt idx="1427">
                  <c:v>-7.8018867455207808E-2</c:v>
                </c:pt>
                <c:pt idx="1428">
                  <c:v>-6.6622856308944559E-2</c:v>
                </c:pt>
                <c:pt idx="1429">
                  <c:v>-6.6622856308944559E-2</c:v>
                </c:pt>
                <c:pt idx="1430">
                  <c:v>-5.9609926372782757E-2</c:v>
                </c:pt>
                <c:pt idx="1431">
                  <c:v>-6.5746218151518335E-2</c:v>
                </c:pt>
                <c:pt idx="1432">
                  <c:v>-7.319745620869049E-2</c:v>
                </c:pt>
                <c:pt idx="1433">
                  <c:v>-7.210170782157109E-2</c:v>
                </c:pt>
                <c:pt idx="1434">
                  <c:v>-7.1444267555462029E-2</c:v>
                </c:pt>
                <c:pt idx="1435">
                  <c:v>-7.210170782157109E-2</c:v>
                </c:pt>
                <c:pt idx="1436">
                  <c:v>-7.3416654100007653E-2</c:v>
                </c:pt>
                <c:pt idx="1437">
                  <c:v>-7.188259759187822E-2</c:v>
                </c:pt>
                <c:pt idx="1438">
                  <c:v>-5.2377798545303625E-2</c:v>
                </c:pt>
                <c:pt idx="1439">
                  <c:v>-3.6598771935157239E-2</c:v>
                </c:pt>
                <c:pt idx="1440">
                  <c:v>-3.2434779039342984E-2</c:v>
                </c:pt>
                <c:pt idx="1441">
                  <c:v>-2.2353714171516305E-2</c:v>
                </c:pt>
                <c:pt idx="1442">
                  <c:v>-1.9943019505960488E-2</c:v>
                </c:pt>
                <c:pt idx="1443">
                  <c:v>-8.5469864442914018E-3</c:v>
                </c:pt>
                <c:pt idx="1444">
                  <c:v>0</c:v>
                </c:pt>
                <c:pt idx="1445">
                  <c:v>-4.309437621202181E-3</c:v>
                </c:pt>
                <c:pt idx="1446">
                  <c:v>-1.0773540185304893E-2</c:v>
                </c:pt>
                <c:pt idx="1447">
                  <c:v>-1.7668605903899876E-2</c:v>
                </c:pt>
                <c:pt idx="1448">
                  <c:v>-1.874593837535014E-2</c:v>
                </c:pt>
                <c:pt idx="1449">
                  <c:v>-2.5641004093945124E-2</c:v>
                </c:pt>
                <c:pt idx="1450">
                  <c:v>-1.6160310277957338E-2</c:v>
                </c:pt>
                <c:pt idx="1451">
                  <c:v>-1.4867463908640233E-2</c:v>
                </c:pt>
                <c:pt idx="1452">
                  <c:v>-1.5729368670545075E-2</c:v>
                </c:pt>
                <c:pt idx="1453">
                  <c:v>-2.2193471234647634E-2</c:v>
                </c:pt>
                <c:pt idx="1454">
                  <c:v>-1.8314996767937877E-2</c:v>
                </c:pt>
                <c:pt idx="1455">
                  <c:v>-1.9392415427709406E-2</c:v>
                </c:pt>
                <c:pt idx="1456">
                  <c:v>-2.2839948287007052E-2</c:v>
                </c:pt>
                <c:pt idx="1457">
                  <c:v>-2.0900689506571781E-2</c:v>
                </c:pt>
                <c:pt idx="1458">
                  <c:v>-1.5298405516052495E-2</c:v>
                </c:pt>
                <c:pt idx="1459">
                  <c:v>-1.5298405516052495E-2</c:v>
                </c:pt>
                <c:pt idx="1460">
                  <c:v>-1.8530510665804717E-2</c:v>
                </c:pt>
                <c:pt idx="1461">
                  <c:v>-1.2712777418659693E-2</c:v>
                </c:pt>
                <c:pt idx="1462">
                  <c:v>-1.1204503339797318E-2</c:v>
                </c:pt>
                <c:pt idx="1463">
                  <c:v>-2.1331652661064363E-2</c:v>
                </c:pt>
                <c:pt idx="1464">
                  <c:v>-2.0685175608704941E-2</c:v>
                </c:pt>
                <c:pt idx="1465">
                  <c:v>-2.887308769661703E-2</c:v>
                </c:pt>
                <c:pt idx="1466">
                  <c:v>-2.9088536953242771E-2</c:v>
                </c:pt>
                <c:pt idx="1467">
                  <c:v>-2.7580241327300078E-2</c:v>
                </c:pt>
                <c:pt idx="1468">
                  <c:v>-2.995044171514746E-2</c:v>
                </c:pt>
                <c:pt idx="1469">
                  <c:v>-3.1458715794009835E-2</c:v>
                </c:pt>
                <c:pt idx="1470">
                  <c:v>-1.228183581124743E-2</c:v>
                </c:pt>
                <c:pt idx="1471">
                  <c:v>-2.1547080370609786E-2</c:v>
                </c:pt>
                <c:pt idx="1472">
                  <c:v>-1.9607843137254829E-2</c:v>
                </c:pt>
                <c:pt idx="1473">
                  <c:v>-2.5641004093945124E-2</c:v>
                </c:pt>
                <c:pt idx="1474">
                  <c:v>-2.9304050851109611E-2</c:v>
                </c:pt>
                <c:pt idx="1475">
                  <c:v>-2.71492781728075E-2</c:v>
                </c:pt>
                <c:pt idx="1476">
                  <c:v>-2.0038784744667092E-2</c:v>
                </c:pt>
                <c:pt idx="1477">
                  <c:v>-2.6933850463262229E-2</c:v>
                </c:pt>
                <c:pt idx="1478">
                  <c:v>-3.0381383322559723E-2</c:v>
                </c:pt>
                <c:pt idx="1479">
                  <c:v>-3.1458715794009835E-2</c:v>
                </c:pt>
                <c:pt idx="1480">
                  <c:v>-2.7364813617754655E-2</c:v>
                </c:pt>
                <c:pt idx="1481">
                  <c:v>-4.0939495798319188E-2</c:v>
                </c:pt>
                <c:pt idx="1482">
                  <c:v>-4.8480930833872012E-2</c:v>
                </c:pt>
                <c:pt idx="1483">
                  <c:v>-4.3740551605257416E-2</c:v>
                </c:pt>
                <c:pt idx="1484">
                  <c:v>-3.5768153415212167E-2</c:v>
                </c:pt>
                <c:pt idx="1485">
                  <c:v>-3.7491962939021697E-2</c:v>
                </c:pt>
                <c:pt idx="1486">
                  <c:v>-4.8911893988364437E-2</c:v>
                </c:pt>
                <c:pt idx="1487">
                  <c:v>-4.1801314371902459E-2</c:v>
                </c:pt>
                <c:pt idx="1488">
                  <c:v>-4.8265503124326592E-2</c:v>
                </c:pt>
                <c:pt idx="1489">
                  <c:v>-5.7961624649859801E-2</c:v>
                </c:pt>
                <c:pt idx="1490">
                  <c:v>-6.8735164835164689E-2</c:v>
                </c:pt>
                <c:pt idx="1491">
                  <c:v>-7.1105343675931909E-2</c:v>
                </c:pt>
                <c:pt idx="1492">
                  <c:v>-5.9469898728722173E-2</c:v>
                </c:pt>
                <c:pt idx="1493">
                  <c:v>-5.7961624649859801E-2</c:v>
                </c:pt>
                <c:pt idx="1494">
                  <c:v>-6.3563908640379085E-2</c:v>
                </c:pt>
                <c:pt idx="1495">
                  <c:v>-6.593410902822662E-2</c:v>
                </c:pt>
                <c:pt idx="1496">
                  <c:v>-6.2702003878474397E-2</c:v>
                </c:pt>
                <c:pt idx="1497">
                  <c:v>-5.5806938159879263E-2</c:v>
                </c:pt>
                <c:pt idx="1498">
                  <c:v>-5.1282072829131657E-2</c:v>
                </c:pt>
                <c:pt idx="1499">
                  <c:v>-4.7188084464554907E-2</c:v>
                </c:pt>
                <c:pt idx="1500">
                  <c:v>-3.5121762551174322E-2</c:v>
                </c:pt>
                <c:pt idx="1501">
                  <c:v>-3.4475307045895215E-2</c:v>
                </c:pt>
                <c:pt idx="1502">
                  <c:v>-3.9000258564964391E-2</c:v>
                </c:pt>
                <c:pt idx="1503">
                  <c:v>-4.8480930833872012E-2</c:v>
                </c:pt>
                <c:pt idx="1504">
                  <c:v>-5.9254471019176906E-2</c:v>
                </c:pt>
                <c:pt idx="1505">
                  <c:v>-5.9685434173669331E-2</c:v>
                </c:pt>
                <c:pt idx="1506">
                  <c:v>-6.0978194354664866E-2</c:v>
                </c:pt>
                <c:pt idx="1507">
                  <c:v>-6.4425813402283927E-2</c:v>
                </c:pt>
                <c:pt idx="1508">
                  <c:v>-5.1066558931264813E-2</c:v>
                </c:pt>
                <c:pt idx="1509">
                  <c:v>-5.5806938159879263E-2</c:v>
                </c:pt>
                <c:pt idx="1510">
                  <c:v>-4.0723981900452351E-2</c:v>
                </c:pt>
                <c:pt idx="1511">
                  <c:v>-4.2232255979314723E-2</c:v>
                </c:pt>
                <c:pt idx="1512">
                  <c:v>-3.9862077138547662E-2</c:v>
                </c:pt>
                <c:pt idx="1513">
                  <c:v>-3.1458715794009835E-2</c:v>
                </c:pt>
                <c:pt idx="1514">
                  <c:v>-2.3486317603964586E-2</c:v>
                </c:pt>
                <c:pt idx="1515">
                  <c:v>-2.4563671622495013E-2</c:v>
                </c:pt>
                <c:pt idx="1516">
                  <c:v>-2.1116138763197522E-2</c:v>
                </c:pt>
                <c:pt idx="1517">
                  <c:v>-2.3055375996552323E-2</c:v>
                </c:pt>
                <c:pt idx="1518">
                  <c:v>-1.874593837535014E-2</c:v>
                </c:pt>
                <c:pt idx="1519">
                  <c:v>-1.2928226675285431E-2</c:v>
                </c:pt>
                <c:pt idx="1520">
                  <c:v>-7.5414565826329855E-3</c:v>
                </c:pt>
                <c:pt idx="1521">
                  <c:v>-7.972398190045249E-3</c:v>
                </c:pt>
                <c:pt idx="1522">
                  <c:v>-8.6188752424045147E-3</c:v>
                </c:pt>
                <c:pt idx="1523">
                  <c:v>-6.2486748545571352E-3</c:v>
                </c:pt>
                <c:pt idx="1524">
                  <c:v>0</c:v>
                </c:pt>
                <c:pt idx="1525">
                  <c:v>0</c:v>
                </c:pt>
                <c:pt idx="1526">
                  <c:v>-1.4852535224856092E-3</c:v>
                </c:pt>
                <c:pt idx="1527">
                  <c:v>0</c:v>
                </c:pt>
                <c:pt idx="1528">
                  <c:v>0</c:v>
                </c:pt>
                <c:pt idx="1529">
                  <c:v>0</c:v>
                </c:pt>
                <c:pt idx="1530">
                  <c:v>0</c:v>
                </c:pt>
                <c:pt idx="1531">
                  <c:v>0</c:v>
                </c:pt>
                <c:pt idx="1532">
                  <c:v>-1.3095948702597745E-2</c:v>
                </c:pt>
                <c:pt idx="1533">
                  <c:v>-3.069326848154765E-3</c:v>
                </c:pt>
                <c:pt idx="1534">
                  <c:v>-8.1843668546012483E-4</c:v>
                </c:pt>
                <c:pt idx="1535">
                  <c:v>-5.1156129550974615E-3</c:v>
                </c:pt>
                <c:pt idx="1536">
                  <c:v>-1.2686699666189884E-2</c:v>
                </c:pt>
                <c:pt idx="1537">
                  <c:v>-7.3665031177921024E-3</c:v>
                </c:pt>
                <c:pt idx="1538">
                  <c:v>-7.9803357475002838E-3</c:v>
                </c:pt>
                <c:pt idx="1539">
                  <c:v>-3.4785758845626261E-3</c:v>
                </c:pt>
                <c:pt idx="1540">
                  <c:v>-6.957233618932618E-3</c:v>
                </c:pt>
                <c:pt idx="1541">
                  <c:v>-1.432371627427295E-3</c:v>
                </c:pt>
                <c:pt idx="1542">
                  <c:v>-6.1387150836651272E-3</c:v>
                </c:pt>
                <c:pt idx="1543">
                  <c:v>-4.0926949885962963E-4</c:v>
                </c:pt>
                <c:pt idx="1544">
                  <c:v>-5.3201965483977822E-3</c:v>
                </c:pt>
                <c:pt idx="1545">
                  <c:v>-1.9234684248714641E-2</c:v>
                </c:pt>
                <c:pt idx="1546">
                  <c:v>-1.1458932094514677E-2</c:v>
                </c:pt>
                <c:pt idx="1547">
                  <c:v>-1.7393063584879485E-2</c:v>
                </c:pt>
                <c:pt idx="1548">
                  <c:v>-1.882541474985501E-2</c:v>
                </c:pt>
                <c:pt idx="1549">
                  <c:v>-1.862083115655469E-2</c:v>
                </c:pt>
                <c:pt idx="1550">
                  <c:v>-1.9234684248714641E-2</c:v>
                </c:pt>
                <c:pt idx="1551">
                  <c:v>-2.3122509169685126E-2</c:v>
                </c:pt>
                <c:pt idx="1552">
                  <c:v>-2.6601166904054976E-2</c:v>
                </c:pt>
                <c:pt idx="1553">
                  <c:v>-2.2713341983084487E-2</c:v>
                </c:pt>
                <c:pt idx="1554">
                  <c:v>-2.496412983352014E-2</c:v>
                </c:pt>
                <c:pt idx="1555">
                  <c:v>-3.294456789327941E-2</c:v>
                </c:pt>
                <c:pt idx="1556">
                  <c:v>-3.6423143777842039E-2</c:v>
                </c:pt>
                <c:pt idx="1557">
                  <c:v>-2.8238122124782588E-2</c:v>
                </c:pt>
                <c:pt idx="1558">
                  <c:v>-1.8006896214587665E-2</c:v>
                </c:pt>
                <c:pt idx="1559">
                  <c:v>-1.0026560467087383E-2</c:v>
                </c:pt>
                <c:pt idx="1560">
                  <c:v>-1.4528320330025039E-2</c:v>
                </c:pt>
                <c:pt idx="1561">
                  <c:v>-1.432373673672472E-2</c:v>
                </c:pt>
                <c:pt idx="1562">
                  <c:v>-1.0845079002354728E-2</c:v>
                </c:pt>
                <c:pt idx="1563">
                  <c:v>-7.3665031177921024E-3</c:v>
                </c:pt>
                <c:pt idx="1564">
                  <c:v>-1.3300552758349689E-2</c:v>
                </c:pt>
                <c:pt idx="1565">
                  <c:v>-1.7393063584879485E-2</c:v>
                </c:pt>
                <c:pt idx="1566">
                  <c:v>-1.9030080192962553E-2</c:v>
                </c:pt>
                <c:pt idx="1567">
                  <c:v>-3.4990772150414885E-2</c:v>
                </c:pt>
                <c:pt idx="1568">
                  <c:v>-3.5809290685682234E-2</c:v>
                </c:pt>
                <c:pt idx="1569">
                  <c:v>-4.1129487234080012E-2</c:v>
                </c:pt>
                <c:pt idx="1570">
                  <c:v>-5.1156129550974615E-2</c:v>
                </c:pt>
                <c:pt idx="1571">
                  <c:v>-5.7704114133499372E-2</c:v>
                </c:pt>
                <c:pt idx="1572">
                  <c:v>-4.6245100189177477E-2</c:v>
                </c:pt>
                <c:pt idx="1573">
                  <c:v>-5.0746880514566758E-2</c:v>
                </c:pt>
                <c:pt idx="1574">
                  <c:v>-5.893179985536736E-2</c:v>
                </c:pt>
                <c:pt idx="1575">
                  <c:v>-7.3869471534059108E-2</c:v>
                </c:pt>
                <c:pt idx="1576">
                  <c:v>-7.878041904604903E-2</c:v>
                </c:pt>
                <c:pt idx="1577">
                  <c:v>-8.7374689735516473E-2</c:v>
                </c:pt>
                <c:pt idx="1578">
                  <c:v>-8.6965420236656849E-2</c:v>
                </c:pt>
                <c:pt idx="1579">
                  <c:v>-9.7605915645711402E-2</c:v>
                </c:pt>
                <c:pt idx="1580">
                  <c:v>-7.6938777919762252E-2</c:v>
                </c:pt>
                <c:pt idx="1581">
                  <c:v>-7.5097157255927097E-2</c:v>
                </c:pt>
                <c:pt idx="1582">
                  <c:v>-6.7321405101727128E-2</c:v>
                </c:pt>
                <c:pt idx="1583">
                  <c:v>-6.1796624960029169E-2</c:v>
                </c:pt>
                <c:pt idx="1584">
                  <c:v>-6.1591939054469864E-2</c:v>
                </c:pt>
                <c:pt idx="1585">
                  <c:v>-6.6298302973159459E-2</c:v>
                </c:pt>
                <c:pt idx="1586">
                  <c:v>-5.893179985536736E-2</c:v>
                </c:pt>
                <c:pt idx="1587">
                  <c:v>-7.6324945290054069E-2</c:v>
                </c:pt>
                <c:pt idx="1588">
                  <c:v>-6.4661347752431847E-2</c:v>
                </c:pt>
                <c:pt idx="1589">
                  <c:v>-5.1360713144274935E-2</c:v>
                </c:pt>
                <c:pt idx="1590">
                  <c:v>-5.0133027422406953E-2</c:v>
                </c:pt>
                <c:pt idx="1591">
                  <c:v>-5.2383835735294371E-2</c:v>
                </c:pt>
                <c:pt idx="1592">
                  <c:v>-5.1156129550974615E-2</c:v>
                </c:pt>
                <c:pt idx="1593">
                  <c:v>-5.5248640377504411E-2</c:v>
                </c:pt>
                <c:pt idx="1594">
                  <c:v>-5.4225456399129381E-2</c:v>
                </c:pt>
                <c:pt idx="1595">
                  <c:v>-5.0337611015707273E-2</c:v>
                </c:pt>
                <c:pt idx="1596">
                  <c:v>-4.3789626433182516E-2</c:v>
                </c:pt>
                <c:pt idx="1597">
                  <c:v>-4.6654369688036962E-2</c:v>
                </c:pt>
                <c:pt idx="1598">
                  <c:v>-5.0337611015707273E-2</c:v>
                </c:pt>
                <c:pt idx="1599">
                  <c:v>-4.3994230488934458E-2</c:v>
                </c:pt>
                <c:pt idx="1600">
                  <c:v>-3.6832392814249895E-2</c:v>
                </c:pt>
                <c:pt idx="1601">
                  <c:v>-3.560462524257469E-2</c:v>
                </c:pt>
                <c:pt idx="1602">
                  <c:v>-3.8878617533837E-2</c:v>
                </c:pt>
                <c:pt idx="1603">
                  <c:v>-3.9697136069104487E-2</c:v>
                </c:pt>
                <c:pt idx="1604">
                  <c:v>-3.1716779859152437E-2</c:v>
                </c:pt>
                <c:pt idx="1605">
                  <c:v>-2.1894823447817142E-2</c:v>
                </c:pt>
                <c:pt idx="1606">
                  <c:v>-1.698379408602E-2</c:v>
                </c:pt>
                <c:pt idx="1607">
                  <c:v>-1.2686699666189884E-2</c:v>
                </c:pt>
                <c:pt idx="1608">
                  <c:v>-6.7525681758250772E-3</c:v>
                </c:pt>
                <c:pt idx="1609">
                  <c:v>-3.6832413276701665E-3</c:v>
                </c:pt>
                <c:pt idx="1610">
                  <c:v>-5.9340496405575864E-3</c:v>
                </c:pt>
                <c:pt idx="1611">
                  <c:v>-3.069326848154765E-3</c:v>
                </c:pt>
                <c:pt idx="1612">
                  <c:v>0</c:v>
                </c:pt>
                <c:pt idx="1613">
                  <c:v>0</c:v>
                </c:pt>
                <c:pt idx="1614">
                  <c:v>-2.028391765800221E-4</c:v>
                </c:pt>
                <c:pt idx="1615">
                  <c:v>0</c:v>
                </c:pt>
                <c:pt idx="1616">
                  <c:v>0</c:v>
                </c:pt>
                <c:pt idx="1617">
                  <c:v>-4.0518745309774915E-4</c:v>
                </c:pt>
                <c:pt idx="1618">
                  <c:v>-4.0518745309774915E-4</c:v>
                </c:pt>
                <c:pt idx="1619">
                  <c:v>0</c:v>
                </c:pt>
                <c:pt idx="1620">
                  <c:v>0</c:v>
                </c:pt>
                <c:pt idx="1621">
                  <c:v>-8.0840339531122983E-3</c:v>
                </c:pt>
                <c:pt idx="1622">
                  <c:v>-9.7008892481810199E-3</c:v>
                </c:pt>
                <c:pt idx="1623">
                  <c:v>-1.8189369442197611E-3</c:v>
                </c:pt>
                <c:pt idx="1624">
                  <c:v>0</c:v>
                </c:pt>
                <c:pt idx="1625">
                  <c:v>0</c:v>
                </c:pt>
                <c:pt idx="1626">
                  <c:v>0</c:v>
                </c:pt>
                <c:pt idx="1627">
                  <c:v>-1.3698630412945811E-2</c:v>
                </c:pt>
                <c:pt idx="1628">
                  <c:v>-9.6696013229171599E-3</c:v>
                </c:pt>
                <c:pt idx="1629">
                  <c:v>-5.6405722328883639E-3</c:v>
                </c:pt>
                <c:pt idx="1630">
                  <c:v>-6.4463941669298339E-3</c:v>
                </c:pt>
                <c:pt idx="1631">
                  <c:v>-1.1079754453661444E-2</c:v>
                </c:pt>
                <c:pt idx="1632">
                  <c:v>-2.1353686973281421E-2</c:v>
                </c:pt>
                <c:pt idx="1633">
                  <c:v>-3.3037853203824664E-2</c:v>
                </c:pt>
                <c:pt idx="1634">
                  <c:v>-1.3094218636064157E-2</c:v>
                </c:pt>
                <c:pt idx="1635">
                  <c:v>-1.5310193700850055E-2</c:v>
                </c:pt>
                <c:pt idx="1636">
                  <c:v>-1.6518916529389995E-2</c:v>
                </c:pt>
                <c:pt idx="1637">
                  <c:v>-2.8001592022594581E-2</c:v>
                </c:pt>
                <c:pt idx="1638">
                  <c:v>-3.5253828268610558E-2</c:v>
                </c:pt>
                <c:pt idx="1639">
                  <c:v>-4.4722019434367905E-2</c:v>
                </c:pt>
                <c:pt idx="1640">
                  <c:v>-3.3037853203824664E-2</c:v>
                </c:pt>
                <c:pt idx="1641">
                  <c:v>-3.4045085295025944E-2</c:v>
                </c:pt>
                <c:pt idx="1642">
                  <c:v>-3.9887168410297637E-2</c:v>
                </c:pt>
                <c:pt idx="1643">
                  <c:v>-4.1700222435540391E-2</c:v>
                </c:pt>
                <c:pt idx="1644">
                  <c:v>-4.5930661682729003E-2</c:v>
                </c:pt>
                <c:pt idx="1645">
                  <c:v>-5.4391620757284917E-2</c:v>
                </c:pt>
                <c:pt idx="1646">
                  <c:v>-4.2908965409125005E-2</c:v>
                </c:pt>
                <c:pt idx="1647">
                  <c:v>-3.5253828268610558E-2</c:v>
                </c:pt>
                <c:pt idx="1648">
                  <c:v>-3.2634952309326191E-2</c:v>
                </c:pt>
                <c:pt idx="1649">
                  <c:v>-3.1023389021422092E-2</c:v>
                </c:pt>
                <c:pt idx="1650">
                  <c:v>-3.6865391556514804E-2</c:v>
                </c:pt>
                <c:pt idx="1651">
                  <c:v>-4.1901652737744884E-2</c:v>
                </c:pt>
                <c:pt idx="1652">
                  <c:v>-4.5527760788230537E-2</c:v>
                </c:pt>
                <c:pt idx="1653">
                  <c:v>-5.2175665837543697E-2</c:v>
                </c:pt>
                <c:pt idx="1654">
                  <c:v>-7.151488862842241E-2</c:v>
                </c:pt>
                <c:pt idx="1655">
                  <c:v>-4.8952458681556371E-2</c:v>
                </c:pt>
                <c:pt idx="1656">
                  <c:v>-5.1168433746342411E-2</c:v>
                </c:pt>
                <c:pt idx="1657">
                  <c:v>-5.7413337175933589E-2</c:v>
                </c:pt>
                <c:pt idx="1658">
                  <c:v>-6.8493091629595035E-2</c:v>
                </c:pt>
                <c:pt idx="1659">
                  <c:v>-6.909750340647669E-2</c:v>
                </c:pt>
                <c:pt idx="1660">
                  <c:v>-6.1643776423122056E-2</c:v>
                </c:pt>
                <c:pt idx="1661">
                  <c:v>-6.5269884473607709E-2</c:v>
                </c:pt>
                <c:pt idx="1662">
                  <c:v>-7.8364203834895382E-2</c:v>
                </c:pt>
                <c:pt idx="1663">
                  <c:v>-7.6954050704150956E-2</c:v>
                </c:pt>
                <c:pt idx="1664">
                  <c:v>-8.1386000833722896E-2</c:v>
                </c:pt>
                <c:pt idx="1665">
                  <c:v>-8.6422262014952969E-2</c:v>
                </c:pt>
                <c:pt idx="1666">
                  <c:v>-9.9516480651016981E-2</c:v>
                </c:pt>
                <c:pt idx="1667">
                  <c:v>-8.2997564121626996E-2</c:v>
                </c:pt>
                <c:pt idx="1668">
                  <c:v>-6.7687350275732402E-2</c:v>
                </c:pt>
                <c:pt idx="1669">
                  <c:v>-6.7485859538393755E-2</c:v>
                </c:pt>
                <c:pt idx="1670">
                  <c:v>-6.4262652382406429E-2</c:v>
                </c:pt>
                <c:pt idx="1671">
                  <c:v>-6.4665573421949563E-2</c:v>
                </c:pt>
                <c:pt idx="1672">
                  <c:v>-6.9298913563636502E-2</c:v>
                </c:pt>
                <c:pt idx="1673">
                  <c:v>-5.6406105084732164E-2</c:v>
                </c:pt>
                <c:pt idx="1674">
                  <c:v>-5.7010436281435123E-2</c:v>
                </c:pt>
                <c:pt idx="1675">
                  <c:v>-5.3182897928744984E-2</c:v>
                </c:pt>
                <c:pt idx="1676">
                  <c:v>-5.6003184045189162E-2</c:v>
                </c:pt>
                <c:pt idx="1677">
                  <c:v>-6.083803506925943E-2</c:v>
                </c:pt>
                <c:pt idx="1678">
                  <c:v>-6.8090271315275411E-2</c:v>
                </c:pt>
                <c:pt idx="1679">
                  <c:v>-6.6478627447192323E-2</c:v>
                </c:pt>
                <c:pt idx="1680">
                  <c:v>-6.8493091629595035E-2</c:v>
                </c:pt>
                <c:pt idx="1681">
                  <c:v>-6.8694582366933696E-2</c:v>
                </c:pt>
                <c:pt idx="1682">
                  <c:v>-7.091055743171959E-2</c:v>
                </c:pt>
                <c:pt idx="1683">
                  <c:v>-7.4738095784409722E-2</c:v>
                </c:pt>
                <c:pt idx="1684">
                  <c:v>-7.634973965249281E-2</c:v>
                </c:pt>
                <c:pt idx="1685">
                  <c:v>-6.788878057793675E-2</c:v>
                </c:pt>
                <c:pt idx="1686">
                  <c:v>-6.5269884473607709E-2</c:v>
                </c:pt>
                <c:pt idx="1687">
                  <c:v>-6.5874296250489503E-2</c:v>
                </c:pt>
                <c:pt idx="1688">
                  <c:v>-8.1788821148042382E-2</c:v>
                </c:pt>
                <c:pt idx="1689">
                  <c:v>-6.2852519396706677E-2</c:v>
                </c:pt>
                <c:pt idx="1690">
                  <c:v>-5.358579882324345E-2</c:v>
                </c:pt>
                <c:pt idx="1691">
                  <c:v>-4.1095911383882251E-2</c:v>
                </c:pt>
                <c:pt idx="1692">
                  <c:v>-5.0966922863959083E-2</c:v>
                </c:pt>
                <c:pt idx="1693">
                  <c:v>-5.8622060004473529E-2</c:v>
                </c:pt>
                <c:pt idx="1694">
                  <c:v>-6.6478627447192323E-2</c:v>
                </c:pt>
                <c:pt idx="1695">
                  <c:v>-6.3456830448364962E-2</c:v>
                </c:pt>
                <c:pt idx="1696">
                  <c:v>-6.788878057793675E-2</c:v>
                </c:pt>
                <c:pt idx="1697">
                  <c:v>-7.3126532496505484E-2</c:v>
                </c:pt>
                <c:pt idx="1698">
                  <c:v>-7.8968535031598203E-2</c:v>
                </c:pt>
                <c:pt idx="1699">
                  <c:v>-7.8565613992055194E-2</c:v>
                </c:pt>
                <c:pt idx="1700">
                  <c:v>-8.7630904263314074E-2</c:v>
                </c:pt>
                <c:pt idx="1701">
                  <c:v>-9.5688962443371522E-2</c:v>
                </c:pt>
                <c:pt idx="1702">
                  <c:v>-0.10012089242789879</c:v>
                </c:pt>
                <c:pt idx="1703">
                  <c:v>-9.0652701262141436E-2</c:v>
                </c:pt>
                <c:pt idx="1704">
                  <c:v>-9.6091863337869982E-2</c:v>
                </c:pt>
                <c:pt idx="1705">
                  <c:v>-9.5286041403828514E-2</c:v>
                </c:pt>
                <c:pt idx="1706">
                  <c:v>-0.10495566287179021</c:v>
                </c:pt>
                <c:pt idx="1707">
                  <c:v>-0.10596289496299149</c:v>
                </c:pt>
                <c:pt idx="1708">
                  <c:v>-9.1861343510502541E-2</c:v>
                </c:pt>
                <c:pt idx="1709">
                  <c:v>-7.3730843548163769E-2</c:v>
                </c:pt>
                <c:pt idx="1710">
                  <c:v>-7.6551149809652483E-2</c:v>
                </c:pt>
                <c:pt idx="1711">
                  <c:v>-6.5471395355991044E-2</c:v>
                </c:pt>
                <c:pt idx="1712">
                  <c:v>-5.7010436281435123E-2</c:v>
                </c:pt>
                <c:pt idx="1713">
                  <c:v>-5.2377075994703509E-2</c:v>
                </c:pt>
                <c:pt idx="1714">
                  <c:v>-5.7211927018773777E-2</c:v>
                </c:pt>
                <c:pt idx="1715">
                  <c:v>-6.3658321185703609E-2</c:v>
                </c:pt>
                <c:pt idx="1716">
                  <c:v>-7.0709066694380929E-2</c:v>
                </c:pt>
                <c:pt idx="1717">
                  <c:v>-6.3255420291205136E-2</c:v>
                </c:pt>
                <c:pt idx="1718">
                  <c:v>-6.2449598357163669E-2</c:v>
                </c:pt>
                <c:pt idx="1719">
                  <c:v>-6.2449598357163669E-2</c:v>
                </c:pt>
                <c:pt idx="1720">
                  <c:v>-6.2449598357163669E-2</c:v>
                </c:pt>
                <c:pt idx="1721">
                  <c:v>-6.4665573421949563E-2</c:v>
                </c:pt>
                <c:pt idx="1722">
                  <c:v>-7.1917789522920869E-2</c:v>
                </c:pt>
                <c:pt idx="1723">
                  <c:v>-6.5874296250489503E-2</c:v>
                </c:pt>
                <c:pt idx="1724">
                  <c:v>-6.5471395355991044E-2</c:v>
                </c:pt>
                <c:pt idx="1725">
                  <c:v>-6.627721729003265E-2</c:v>
                </c:pt>
                <c:pt idx="1726">
                  <c:v>-6.2046697462665203E-2</c:v>
                </c:pt>
                <c:pt idx="1727">
                  <c:v>-5.9830802978058144E-2</c:v>
                </c:pt>
                <c:pt idx="1728">
                  <c:v>-6.9298913563636502E-2</c:v>
                </c:pt>
                <c:pt idx="1729">
                  <c:v>-6.124095610880257E-2</c:v>
                </c:pt>
                <c:pt idx="1730">
                  <c:v>-6.0032213135217956E-2</c:v>
                </c:pt>
                <c:pt idx="1731">
                  <c:v>-6.4867064159288224E-2</c:v>
                </c:pt>
                <c:pt idx="1732">
                  <c:v>-6.8291681472435223E-2</c:v>
                </c:pt>
                <c:pt idx="1733">
                  <c:v>-7.0104735497678122E-2</c:v>
                </c:pt>
                <c:pt idx="1734">
                  <c:v>-6.788878057793675E-2</c:v>
                </c:pt>
                <c:pt idx="1735">
                  <c:v>-6.9701834603179649E-2</c:v>
                </c:pt>
                <c:pt idx="1736">
                  <c:v>-7.6148228770109488E-2</c:v>
                </c:pt>
                <c:pt idx="1737">
                  <c:v>-8.9846879328099968E-2</c:v>
                </c:pt>
                <c:pt idx="1738">
                  <c:v>-8.8839627091854015E-2</c:v>
                </c:pt>
                <c:pt idx="1739">
                  <c:v>-8.9041057394058362E-2</c:v>
                </c:pt>
                <c:pt idx="1740">
                  <c:v>-0.1007252236246016</c:v>
                </c:pt>
                <c:pt idx="1741">
                  <c:v>-0.10555997392344835</c:v>
                </c:pt>
                <c:pt idx="1742">
                  <c:v>-0.10294117854434297</c:v>
                </c:pt>
                <c:pt idx="1743">
                  <c:v>-9.6091863337869982E-2</c:v>
                </c:pt>
                <c:pt idx="1744">
                  <c:v>-9.2868656181882808E-2</c:v>
                </c:pt>
                <c:pt idx="1745">
                  <c:v>-9.7099095429071275E-2</c:v>
                </c:pt>
                <c:pt idx="1746">
                  <c:v>-0.1037469198982056</c:v>
                </c:pt>
                <c:pt idx="1747">
                  <c:v>-9.9315070493857169E-2</c:v>
                </c:pt>
                <c:pt idx="1748">
                  <c:v>-9.5286041403828514E-2</c:v>
                </c:pt>
                <c:pt idx="1749">
                  <c:v>-9.9113579756518522E-2</c:v>
                </c:pt>
                <c:pt idx="1750">
                  <c:v>-0.10112812451910007</c:v>
                </c:pt>
                <c:pt idx="1751">
                  <c:v>-0.10294117854434297</c:v>
                </c:pt>
                <c:pt idx="1752">
                  <c:v>-0.11583400716829184</c:v>
                </c:pt>
                <c:pt idx="1753">
                  <c:v>-0.11724414015399159</c:v>
                </c:pt>
                <c:pt idx="1754">
                  <c:v>-0.12127316924402039</c:v>
                </c:pt>
                <c:pt idx="1755">
                  <c:v>-0.12731666251645174</c:v>
                </c:pt>
                <c:pt idx="1756">
                  <c:v>-0.14242544606014199</c:v>
                </c:pt>
                <c:pt idx="1757">
                  <c:v>-0.14605157425567231</c:v>
                </c:pt>
                <c:pt idx="1758">
                  <c:v>-0.13295725489438479</c:v>
                </c:pt>
                <c:pt idx="1759">
                  <c:v>-0.13396448698558608</c:v>
                </c:pt>
                <c:pt idx="1760">
                  <c:v>-0.12348914430880628</c:v>
                </c:pt>
                <c:pt idx="1761">
                  <c:v>-0.12449637640000757</c:v>
                </c:pt>
                <c:pt idx="1762">
                  <c:v>-0.12389196462312592</c:v>
                </c:pt>
                <c:pt idx="1763">
                  <c:v>-0.12107167850668173</c:v>
                </c:pt>
                <c:pt idx="1764">
                  <c:v>-0.12409345536046457</c:v>
                </c:pt>
                <c:pt idx="1765">
                  <c:v>-0.12610793968791181</c:v>
                </c:pt>
                <c:pt idx="1766">
                  <c:v>-0.12469778655716739</c:v>
                </c:pt>
                <c:pt idx="1767">
                  <c:v>-0.12550360849120901</c:v>
                </c:pt>
                <c:pt idx="1768">
                  <c:v>-0.12852540549003635</c:v>
                </c:pt>
                <c:pt idx="1769">
                  <c:v>-0.11885570344189583</c:v>
                </c:pt>
                <c:pt idx="1770">
                  <c:v>-0.11240930927496601</c:v>
                </c:pt>
                <c:pt idx="1771">
                  <c:v>-0.10918610211897868</c:v>
                </c:pt>
                <c:pt idx="1772">
                  <c:v>-0.10898467181677433</c:v>
                </c:pt>
                <c:pt idx="1773">
                  <c:v>-0.10938759285631733</c:v>
                </c:pt>
                <c:pt idx="1774">
                  <c:v>-0.11220787897276151</c:v>
                </c:pt>
                <c:pt idx="1775">
                  <c:v>-0.1180499620880332</c:v>
                </c:pt>
                <c:pt idx="1776">
                  <c:v>-0.11865429328473602</c:v>
                </c:pt>
                <c:pt idx="1777">
                  <c:v>-0.11281221016946447</c:v>
                </c:pt>
                <c:pt idx="1778">
                  <c:v>-0.11220787897276151</c:v>
                </c:pt>
                <c:pt idx="1779">
                  <c:v>-0.11261080001230465</c:v>
                </c:pt>
                <c:pt idx="1780">
                  <c:v>-0.11663982910233345</c:v>
                </c:pt>
                <c:pt idx="1781">
                  <c:v>-0.11281221016946447</c:v>
                </c:pt>
                <c:pt idx="1782">
                  <c:v>-0.11160356792110337</c:v>
                </c:pt>
                <c:pt idx="1783">
                  <c:v>-0.11140205703872004</c:v>
                </c:pt>
                <c:pt idx="1784">
                  <c:v>-0.11240930927496601</c:v>
                </c:pt>
                <c:pt idx="1785">
                  <c:v>-0.11603541732545165</c:v>
                </c:pt>
                <c:pt idx="1786">
                  <c:v>-0.11543108612874883</c:v>
                </c:pt>
                <c:pt idx="1787">
                  <c:v>-0.11180497807826305</c:v>
                </c:pt>
                <c:pt idx="1788">
                  <c:v>-0.10999192405302029</c:v>
                </c:pt>
                <c:pt idx="1789">
                  <c:v>-0.11140205703872004</c:v>
                </c:pt>
                <c:pt idx="1790">
                  <c:v>-0.11079774598706175</c:v>
                </c:pt>
                <c:pt idx="1791">
                  <c:v>-0.10515715360912886</c:v>
                </c:pt>
                <c:pt idx="1792">
                  <c:v>-0.10273968780700431</c:v>
                </c:pt>
                <c:pt idx="1793">
                  <c:v>-0.10475423256958571</c:v>
                </c:pt>
                <c:pt idx="1794">
                  <c:v>-0.1037469198982056</c:v>
                </c:pt>
                <c:pt idx="1795">
                  <c:v>-0.10576148480583168</c:v>
                </c:pt>
                <c:pt idx="1796">
                  <c:v>-9.7703426625774234E-2</c:v>
                </c:pt>
                <c:pt idx="1797">
                  <c:v>-9.3875888273084088E-2</c:v>
                </c:pt>
                <c:pt idx="1798">
                  <c:v>-9.3875888273084088E-2</c:v>
                </c:pt>
                <c:pt idx="1799">
                  <c:v>-9.3875888273084088E-2</c:v>
                </c:pt>
                <c:pt idx="1800">
                  <c:v>-9.4480219469786908E-2</c:v>
                </c:pt>
                <c:pt idx="1801">
                  <c:v>-9.3070086484087156E-2</c:v>
                </c:pt>
                <c:pt idx="1802">
                  <c:v>-9.1861343510502541E-2</c:v>
                </c:pt>
                <c:pt idx="1803">
                  <c:v>-8.5213519041368355E-2</c:v>
                </c:pt>
                <c:pt idx="1804">
                  <c:v>-8.3803365910623928E-2</c:v>
                </c:pt>
                <c:pt idx="1805">
                  <c:v>-8.0378668017297955E-2</c:v>
                </c:pt>
                <c:pt idx="1806">
                  <c:v>-7.8968535031598203E-2</c:v>
                </c:pt>
                <c:pt idx="1807">
                  <c:v>-8.2191742187585515E-2</c:v>
                </c:pt>
                <c:pt idx="1808">
                  <c:v>-8.3400465016125455E-2</c:v>
                </c:pt>
                <c:pt idx="1809">
                  <c:v>-7.8767104729393855E-2</c:v>
                </c:pt>
                <c:pt idx="1810">
                  <c:v>-7.8565613992055194E-2</c:v>
                </c:pt>
                <c:pt idx="1811">
                  <c:v>-7.2925041759166837E-2</c:v>
                </c:pt>
                <c:pt idx="1812">
                  <c:v>-6.5471395355991044E-2</c:v>
                </c:pt>
                <c:pt idx="1813">
                  <c:v>-6.6478627447192323E-2</c:v>
                </c:pt>
                <c:pt idx="1814">
                  <c:v>-6.788878057793675E-2</c:v>
                </c:pt>
                <c:pt idx="1815">
                  <c:v>-7.0709066694380929E-2</c:v>
                </c:pt>
                <c:pt idx="1816">
                  <c:v>-6.7082958643895282E-2</c:v>
                </c:pt>
                <c:pt idx="1817">
                  <c:v>-6.6075706407649329E-2</c:v>
                </c:pt>
                <c:pt idx="1818">
                  <c:v>-6.1442366265962244E-2</c:v>
                </c:pt>
                <c:pt idx="1819">
                  <c:v>-5.5600283150690696E-2</c:v>
                </c:pt>
                <c:pt idx="1820">
                  <c:v>-5.9830802978058144E-2</c:v>
                </c:pt>
                <c:pt idx="1821">
                  <c:v>-5.6607515241891976E-2</c:v>
                </c:pt>
                <c:pt idx="1822">
                  <c:v>-5.2779997034246511E-2</c:v>
                </c:pt>
                <c:pt idx="1823">
                  <c:v>-5.016110092991747E-2</c:v>
                </c:pt>
                <c:pt idx="1824">
                  <c:v>-4.6132172565112331E-2</c:v>
                </c:pt>
                <c:pt idx="1825">
                  <c:v>-4.6534992879431816E-2</c:v>
                </c:pt>
                <c:pt idx="1826">
                  <c:v>-5.0362611812300798E-2</c:v>
                </c:pt>
                <c:pt idx="1827">
                  <c:v>-5.016110092991747E-2</c:v>
                </c:pt>
                <c:pt idx="1828">
                  <c:v>-4.8952458681556371E-2</c:v>
                </c:pt>
                <c:pt idx="1829">
                  <c:v>-5.7614827913272243E-2</c:v>
                </c:pt>
                <c:pt idx="1830">
                  <c:v>-5.9427881938514997E-2</c:v>
                </c:pt>
                <c:pt idx="1831">
                  <c:v>-5.0966922863959083E-2</c:v>
                </c:pt>
                <c:pt idx="1832">
                  <c:v>-4.452052869702925E-2</c:v>
                </c:pt>
                <c:pt idx="1833">
                  <c:v>-4.5729251525569191E-2</c:v>
                </c:pt>
                <c:pt idx="1834">
                  <c:v>-4.7542305550812083E-2</c:v>
                </c:pt>
                <c:pt idx="1835">
                  <c:v>-4.7743735853016431E-2</c:v>
                </c:pt>
                <c:pt idx="1836">
                  <c:v>-3.7066882293853458E-2</c:v>
                </c:pt>
                <c:pt idx="1837">
                  <c:v>-3.6059650202652171E-2</c:v>
                </c:pt>
                <c:pt idx="1838">
                  <c:v>-3.505231738622723E-2</c:v>
                </c:pt>
                <c:pt idx="1839">
                  <c:v>-3.4246576032364598E-2</c:v>
                </c:pt>
                <c:pt idx="1840">
                  <c:v>-3.2030621112623378E-2</c:v>
                </c:pt>
                <c:pt idx="1841">
                  <c:v>-3.0217567087380479E-2</c:v>
                </c:pt>
                <c:pt idx="1842">
                  <c:v>-3.001605620499715E-2</c:v>
                </c:pt>
                <c:pt idx="1843">
                  <c:v>-2.8203002179754397E-2</c:v>
                </c:pt>
                <c:pt idx="1844">
                  <c:v>-3.223203126978319E-2</c:v>
                </c:pt>
                <c:pt idx="1845">
                  <c:v>-3.8678445581757558E-2</c:v>
                </c:pt>
                <c:pt idx="1846">
                  <c:v>-4.452052869702925E-2</c:v>
                </c:pt>
                <c:pt idx="1847">
                  <c:v>-5.016110092991747E-2</c:v>
                </c:pt>
                <c:pt idx="1848">
                  <c:v>-5.7614827913272243E-2</c:v>
                </c:pt>
                <c:pt idx="1849">
                  <c:v>-5.016110092991747E-2</c:v>
                </c:pt>
                <c:pt idx="1850">
                  <c:v>-5.1369843903502084E-2</c:v>
                </c:pt>
                <c:pt idx="1851">
                  <c:v>-4.7945226590355085E-2</c:v>
                </c:pt>
                <c:pt idx="1852">
                  <c:v>-4.5729251525569191E-2</c:v>
                </c:pt>
                <c:pt idx="1853">
                  <c:v>-4.452052869702925E-2</c:v>
                </c:pt>
                <c:pt idx="1854">
                  <c:v>-3.505231738622723E-2</c:v>
                </c:pt>
                <c:pt idx="1855">
                  <c:v>-2.3771152775405972E-2</c:v>
                </c:pt>
                <c:pt idx="1856">
                  <c:v>-1.9137792488674362E-2</c:v>
                </c:pt>
                <c:pt idx="1857">
                  <c:v>-1.4907272661306911E-2</c:v>
                </c:pt>
                <c:pt idx="1858">
                  <c:v>-1.4907272661306911E-2</c:v>
                </c:pt>
                <c:pt idx="1859">
                  <c:v>-1.2892808478904342E-2</c:v>
                </c:pt>
                <c:pt idx="1860">
                  <c:v>-1.5713094595348524E-2</c:v>
                </c:pt>
                <c:pt idx="1861">
                  <c:v>-1.128116461082126E-2</c:v>
                </c:pt>
                <c:pt idx="1862">
                  <c:v>-1.0273932519619975E-2</c:v>
                </c:pt>
                <c:pt idx="1863">
                  <c:v>-1.5310193700850055E-2</c:v>
                </c:pt>
                <c:pt idx="1864">
                  <c:v>-2.1353686973281421E-2</c:v>
                </c:pt>
                <c:pt idx="1865">
                  <c:v>-2.2360999644661688E-2</c:v>
                </c:pt>
                <c:pt idx="1866">
                  <c:v>-2.1353686973281421E-2</c:v>
                </c:pt>
                <c:pt idx="1867">
                  <c:v>-2.3569662038067318E-2</c:v>
                </c:pt>
                <c:pt idx="1868">
                  <c:v>-2.1756608012824561E-2</c:v>
                </c:pt>
                <c:pt idx="1869">
                  <c:v>-2.0749355776578604E-2</c:v>
                </c:pt>
                <c:pt idx="1870">
                  <c:v>-2.0749355776578604E-2</c:v>
                </c:pt>
                <c:pt idx="1871">
                  <c:v>-2.3972562932565788E-2</c:v>
                </c:pt>
                <c:pt idx="1872">
                  <c:v>-3.4649497071907745E-2</c:v>
                </c:pt>
                <c:pt idx="1873">
                  <c:v>-3.4649497071907745E-2</c:v>
                </c:pt>
                <c:pt idx="1874">
                  <c:v>-3.4850907229067557E-2</c:v>
                </c:pt>
                <c:pt idx="1875">
                  <c:v>-3.726829245101327E-2</c:v>
                </c:pt>
                <c:pt idx="1876">
                  <c:v>-3.9484267515799171E-2</c:v>
                </c:pt>
                <c:pt idx="1877">
                  <c:v>-4.7945226590355085E-2</c:v>
                </c:pt>
                <c:pt idx="1878">
                  <c:v>-5.9830802978058144E-2</c:v>
                </c:pt>
                <c:pt idx="1879">
                  <c:v>-5.2578566732042163E-2</c:v>
                </c:pt>
                <c:pt idx="1880">
                  <c:v>-5.5197362111147549E-2</c:v>
                </c:pt>
                <c:pt idx="1881">
                  <c:v>-5.4794541796828064E-2</c:v>
                </c:pt>
                <c:pt idx="1882">
                  <c:v>-6.6680037604352135E-2</c:v>
                </c:pt>
                <c:pt idx="1883">
                  <c:v>-6.7284449381233929E-2</c:v>
                </c:pt>
                <c:pt idx="1884">
                  <c:v>-7.8767104729393855E-2</c:v>
                </c:pt>
                <c:pt idx="1885">
                  <c:v>-7.8364203834895382E-2</c:v>
                </c:pt>
                <c:pt idx="1886">
                  <c:v>-7.6752559966812295E-2</c:v>
                </c:pt>
                <c:pt idx="1887">
                  <c:v>-9.5286041403828514E-2</c:v>
                </c:pt>
                <c:pt idx="1888">
                  <c:v>-8.7630904263314074E-2</c:v>
                </c:pt>
                <c:pt idx="1889">
                  <c:v>-8.3601875173285281E-2</c:v>
                </c:pt>
                <c:pt idx="1890">
                  <c:v>-9.0249780222598441E-2</c:v>
                </c:pt>
                <c:pt idx="1891">
                  <c:v>-0.10334409958388596</c:v>
                </c:pt>
                <c:pt idx="1892">
                  <c:v>-0.11583400716829184</c:v>
                </c:pt>
                <c:pt idx="1893">
                  <c:v>-0.10132953467625988</c:v>
                </c:pt>
                <c:pt idx="1894">
                  <c:v>-0.1007252236246016</c:v>
                </c:pt>
                <c:pt idx="1895">
                  <c:v>-0.10435133167508726</c:v>
                </c:pt>
                <c:pt idx="1896">
                  <c:v>-8.9041057394058362E-2</c:v>
                </c:pt>
                <c:pt idx="1897">
                  <c:v>-8.4609187844665396E-2</c:v>
                </c:pt>
                <c:pt idx="1898">
                  <c:v>-9.2465755287384335E-2</c:v>
                </c:pt>
                <c:pt idx="1899">
                  <c:v>-9.7099095429071275E-2</c:v>
                </c:pt>
                <c:pt idx="1900">
                  <c:v>-9.9919401690560128E-2</c:v>
                </c:pt>
                <c:pt idx="1901">
                  <c:v>-0.10797743972557304</c:v>
                </c:pt>
                <c:pt idx="1902">
                  <c:v>-0.1162369080627903</c:v>
                </c:pt>
                <c:pt idx="1903">
                  <c:v>-0.10838036076511605</c:v>
                </c:pt>
                <c:pt idx="1904">
                  <c:v>-9.7099095429071275E-2</c:v>
                </c:pt>
                <c:pt idx="1905">
                  <c:v>-9.7502016468614422E-2</c:v>
                </c:pt>
                <c:pt idx="1906">
                  <c:v>-0.1019338658729627</c:v>
                </c:pt>
                <c:pt idx="1907">
                  <c:v>-0.1007252236246016</c:v>
                </c:pt>
                <c:pt idx="1908">
                  <c:v>-9.9717971388355642E-2</c:v>
                </c:pt>
                <c:pt idx="1909">
                  <c:v>-0.10555997392344835</c:v>
                </c:pt>
                <c:pt idx="1910">
                  <c:v>-0.11986301611327596</c:v>
                </c:pt>
                <c:pt idx="1911">
                  <c:v>-0.14000806083819628</c:v>
                </c:pt>
                <c:pt idx="1912">
                  <c:v>-0.13416597772292474</c:v>
                </c:pt>
                <c:pt idx="1913">
                  <c:v>-0.13416597772292474</c:v>
                </c:pt>
                <c:pt idx="1914">
                  <c:v>-0.14242544606014199</c:v>
                </c:pt>
                <c:pt idx="1915">
                  <c:v>-0.14282836709968513</c:v>
                </c:pt>
                <c:pt idx="1916">
                  <c:v>-0.1454472430589695</c:v>
                </c:pt>
                <c:pt idx="1917">
                  <c:v>-0.13859792785249653</c:v>
                </c:pt>
                <c:pt idx="1918">
                  <c:v>-0.13174861264602369</c:v>
                </c:pt>
                <c:pt idx="1919">
                  <c:v>-0.13094279071198209</c:v>
                </c:pt>
                <c:pt idx="1920">
                  <c:v>-0.13799351607561486</c:v>
                </c:pt>
                <c:pt idx="1921">
                  <c:v>-0.14947619156881931</c:v>
                </c:pt>
                <c:pt idx="1922">
                  <c:v>-0.15491535364454787</c:v>
                </c:pt>
                <c:pt idx="1923">
                  <c:v>-0.1541095317105064</c:v>
                </c:pt>
                <c:pt idx="1924">
                  <c:v>-0.17485898821230836</c:v>
                </c:pt>
                <c:pt idx="1925">
                  <c:v>-0.17526188910680685</c:v>
                </c:pt>
                <c:pt idx="1926">
                  <c:v>-0.16921831525419664</c:v>
                </c:pt>
                <c:pt idx="1927">
                  <c:v>-0.16055602660265975</c:v>
                </c:pt>
                <c:pt idx="1928">
                  <c:v>-0.16740526122895374</c:v>
                </c:pt>
                <c:pt idx="1929">
                  <c:v>-0.18110389164189955</c:v>
                </c:pt>
                <c:pt idx="1930">
                  <c:v>-0.18755030595387406</c:v>
                </c:pt>
                <c:pt idx="1931">
                  <c:v>-0.21132145872928002</c:v>
                </c:pt>
                <c:pt idx="1932">
                  <c:v>-0.21474615662260602</c:v>
                </c:pt>
                <c:pt idx="1933">
                  <c:v>-0.17949232835399545</c:v>
                </c:pt>
                <c:pt idx="1934">
                  <c:v>-0.17989524939353846</c:v>
                </c:pt>
                <c:pt idx="1935">
                  <c:v>-0.18231263461548416</c:v>
                </c:pt>
                <c:pt idx="1936">
                  <c:v>-0.18573733250881014</c:v>
                </c:pt>
                <c:pt idx="1937">
                  <c:v>-0.18029815028803692</c:v>
                </c:pt>
                <c:pt idx="1938">
                  <c:v>-0.17365026538376843</c:v>
                </c:pt>
                <c:pt idx="1939">
                  <c:v>-0.17284444344972696</c:v>
                </c:pt>
                <c:pt idx="1940">
                  <c:v>-0.18533441146926699</c:v>
                </c:pt>
                <c:pt idx="1941">
                  <c:v>-0.18674456460001143</c:v>
                </c:pt>
                <c:pt idx="1942">
                  <c:v>-0.18553584177147148</c:v>
                </c:pt>
                <c:pt idx="1943">
                  <c:v>-0.18070107132758007</c:v>
                </c:pt>
                <c:pt idx="1944">
                  <c:v>-0.19037067265049706</c:v>
                </c:pt>
                <c:pt idx="1945">
                  <c:v>-0.19057210295270158</c:v>
                </c:pt>
                <c:pt idx="1946">
                  <c:v>-0.2022562691832448</c:v>
                </c:pt>
                <c:pt idx="1947">
                  <c:v>-0.20326350127444609</c:v>
                </c:pt>
                <c:pt idx="1948">
                  <c:v>-0.20547945619418731</c:v>
                </c:pt>
                <c:pt idx="1949">
                  <c:v>-0.18674456460001143</c:v>
                </c:pt>
                <c:pt idx="1950">
                  <c:v>-0.19339238906914574</c:v>
                </c:pt>
                <c:pt idx="1951">
                  <c:v>-0.19802574935587736</c:v>
                </c:pt>
                <c:pt idx="1952">
                  <c:v>-0.19580985487127031</c:v>
                </c:pt>
                <c:pt idx="1953">
                  <c:v>-0.18452858953522552</c:v>
                </c:pt>
                <c:pt idx="1954">
                  <c:v>-0.17667204223755126</c:v>
                </c:pt>
                <c:pt idx="1955">
                  <c:v>-0.17042705822778126</c:v>
                </c:pt>
                <c:pt idx="1956">
                  <c:v>-0.19238515697794431</c:v>
                </c:pt>
                <c:pt idx="1957">
                  <c:v>-0.16901690509703682</c:v>
                </c:pt>
                <c:pt idx="1958">
                  <c:v>-0.15954871393127948</c:v>
                </c:pt>
                <c:pt idx="1959">
                  <c:v>-0.16680093003225091</c:v>
                </c:pt>
                <c:pt idx="1960">
                  <c:v>-0.16659951987509111</c:v>
                </c:pt>
                <c:pt idx="1961">
                  <c:v>-0.16317482198176528</c:v>
                </c:pt>
                <c:pt idx="1962">
                  <c:v>-0.16357774302130826</c:v>
                </c:pt>
                <c:pt idx="1963">
                  <c:v>-0.16780818226849689</c:v>
                </c:pt>
                <c:pt idx="1964">
                  <c:v>-0.17566481014634999</c:v>
                </c:pt>
                <c:pt idx="1965">
                  <c:v>-0.18291696581218711</c:v>
                </c:pt>
                <c:pt idx="1966">
                  <c:v>-0.18392427848356724</c:v>
                </c:pt>
                <c:pt idx="1967">
                  <c:v>-0.18311845654952577</c:v>
                </c:pt>
                <c:pt idx="1968">
                  <c:v>-0.17949232835399545</c:v>
                </c:pt>
                <c:pt idx="1969">
                  <c:v>-0.1917808257812415</c:v>
                </c:pt>
                <c:pt idx="1970">
                  <c:v>-0.20588237723373046</c:v>
                </c:pt>
                <c:pt idx="1971">
                  <c:v>-0.20668811858759309</c:v>
                </c:pt>
                <c:pt idx="1972">
                  <c:v>-0.19822724009321602</c:v>
                </c:pt>
                <c:pt idx="1973">
                  <c:v>-0.20467363426014584</c:v>
                </c:pt>
                <c:pt idx="1974">
                  <c:v>-0.20467363426014584</c:v>
                </c:pt>
                <c:pt idx="1975">
                  <c:v>-0.2038678324711489</c:v>
                </c:pt>
                <c:pt idx="1976">
                  <c:v>-0.19580985487127031</c:v>
                </c:pt>
                <c:pt idx="1977">
                  <c:v>-0.19863014098771448</c:v>
                </c:pt>
                <c:pt idx="1978">
                  <c:v>-0.20265908949756428</c:v>
                </c:pt>
                <c:pt idx="1979">
                  <c:v>-0.19439962116034704</c:v>
                </c:pt>
                <c:pt idx="1980">
                  <c:v>-0.18755030595387406</c:v>
                </c:pt>
                <c:pt idx="1981">
                  <c:v>-0.17667204223755126</c:v>
                </c:pt>
                <c:pt idx="1982">
                  <c:v>-0.1804995805902414</c:v>
                </c:pt>
                <c:pt idx="1983">
                  <c:v>-0.17405316627826689</c:v>
                </c:pt>
                <c:pt idx="1984">
                  <c:v>-0.17425457643542672</c:v>
                </c:pt>
                <c:pt idx="1985">
                  <c:v>-0.17908942745949699</c:v>
                </c:pt>
                <c:pt idx="1986">
                  <c:v>-0.18674456460001143</c:v>
                </c:pt>
                <c:pt idx="1987">
                  <c:v>-0.18432709879788686</c:v>
                </c:pt>
                <c:pt idx="1988">
                  <c:v>-0.18070107132758007</c:v>
                </c:pt>
                <c:pt idx="1989">
                  <c:v>-0.17425457643542672</c:v>
                </c:pt>
                <c:pt idx="1990">
                  <c:v>-0.17284444344972696</c:v>
                </c:pt>
                <c:pt idx="1991">
                  <c:v>-0.17203870209586433</c:v>
                </c:pt>
                <c:pt idx="1992">
                  <c:v>-0.16700244091463426</c:v>
                </c:pt>
                <c:pt idx="1993">
                  <c:v>-0.16800967300583552</c:v>
                </c:pt>
                <c:pt idx="1994">
                  <c:v>-0.17002413718823811</c:v>
                </c:pt>
                <c:pt idx="1995">
                  <c:v>-0.16680093003225091</c:v>
                </c:pt>
                <c:pt idx="1996">
                  <c:v>-0.15975020466861814</c:v>
                </c:pt>
                <c:pt idx="1997">
                  <c:v>-0.16216758989056385</c:v>
                </c:pt>
                <c:pt idx="1998">
                  <c:v>-0.16136176795652238</c:v>
                </c:pt>
                <c:pt idx="1999">
                  <c:v>-0.15632550677529228</c:v>
                </c:pt>
                <c:pt idx="2000">
                  <c:v>-0.16035453586532109</c:v>
                </c:pt>
                <c:pt idx="2001">
                  <c:v>-0.15995161482577794</c:v>
                </c:pt>
                <c:pt idx="2002">
                  <c:v>-0.1531022996193051</c:v>
                </c:pt>
                <c:pt idx="2003">
                  <c:v>-0.14464142112492789</c:v>
                </c:pt>
                <c:pt idx="2004">
                  <c:v>-0.15008058320065643</c:v>
                </c:pt>
                <c:pt idx="2005">
                  <c:v>-0.15189365737094401</c:v>
                </c:pt>
                <c:pt idx="2006">
                  <c:v>-0.15934728362907513</c:v>
                </c:pt>
                <c:pt idx="2007">
                  <c:v>-0.1643835448103052</c:v>
                </c:pt>
                <c:pt idx="2008">
                  <c:v>-0.17183719121348101</c:v>
                </c:pt>
                <c:pt idx="2009">
                  <c:v>-0.17546331940901133</c:v>
                </c:pt>
                <c:pt idx="2010">
                  <c:v>-0.17526188910680685</c:v>
                </c:pt>
                <c:pt idx="2011">
                  <c:v>-0.16740526122895374</c:v>
                </c:pt>
                <c:pt idx="2012">
                  <c:v>-0.17183719121348101</c:v>
                </c:pt>
                <c:pt idx="2013">
                  <c:v>-0.17062854896511989</c:v>
                </c:pt>
                <c:pt idx="2014">
                  <c:v>-0.17103136927943938</c:v>
                </c:pt>
                <c:pt idx="2015">
                  <c:v>-0.17586622030350979</c:v>
                </c:pt>
                <c:pt idx="2016">
                  <c:v>-0.17647055150021262</c:v>
                </c:pt>
                <c:pt idx="2017">
                  <c:v>-0.18110389164189955</c:v>
                </c:pt>
                <c:pt idx="2018">
                  <c:v>-0.18190971357594116</c:v>
                </c:pt>
                <c:pt idx="2019">
                  <c:v>-0.17566481014634999</c:v>
                </c:pt>
                <c:pt idx="2020">
                  <c:v>-0.1804995805902414</c:v>
                </c:pt>
                <c:pt idx="2021">
                  <c:v>-0.17727637343425409</c:v>
                </c:pt>
                <c:pt idx="2022">
                  <c:v>-0.17143429031898252</c:v>
                </c:pt>
                <c:pt idx="2023">
                  <c:v>-0.16700244091463426</c:v>
                </c:pt>
                <c:pt idx="2024">
                  <c:v>-0.16458497511250955</c:v>
                </c:pt>
                <c:pt idx="2025">
                  <c:v>-0.15390812155334657</c:v>
                </c:pt>
                <c:pt idx="2026">
                  <c:v>-0.15249796842260216</c:v>
                </c:pt>
                <c:pt idx="2027">
                  <c:v>-0.14967768230615797</c:v>
                </c:pt>
                <c:pt idx="2028">
                  <c:v>-0.1436341890337266</c:v>
                </c:pt>
                <c:pt idx="2029">
                  <c:v>-0.14564865321612933</c:v>
                </c:pt>
                <c:pt idx="2030">
                  <c:v>-0.14464142112492789</c:v>
                </c:pt>
                <c:pt idx="2031">
                  <c:v>-0.14726021650403343</c:v>
                </c:pt>
                <c:pt idx="2032">
                  <c:v>-0.1531022996193051</c:v>
                </c:pt>
                <c:pt idx="2033">
                  <c:v>-0.15612409661813248</c:v>
                </c:pt>
                <c:pt idx="2034">
                  <c:v>-0.15209506752810367</c:v>
                </c:pt>
                <c:pt idx="2035">
                  <c:v>-0.15169214648856069</c:v>
                </c:pt>
                <c:pt idx="2036">
                  <c:v>-0.1454472430589695</c:v>
                </c:pt>
                <c:pt idx="2037">
                  <c:v>-0.14222395532280332</c:v>
                </c:pt>
                <c:pt idx="2038">
                  <c:v>-0.14504432201942635</c:v>
                </c:pt>
                <c:pt idx="2039">
                  <c:v>-0.14786462828091521</c:v>
                </c:pt>
                <c:pt idx="2040">
                  <c:v>-0.15048350424019957</c:v>
                </c:pt>
                <c:pt idx="2041">
                  <c:v>-0.14987909246331779</c:v>
                </c:pt>
                <c:pt idx="2042">
                  <c:v>-0.15189365737094401</c:v>
                </c:pt>
                <c:pt idx="2043">
                  <c:v>-0.15531827468409101</c:v>
                </c:pt>
                <c:pt idx="2044">
                  <c:v>-0.16196617973340416</c:v>
                </c:pt>
                <c:pt idx="2045">
                  <c:v>-0.1643835448103052</c:v>
                </c:pt>
                <c:pt idx="2046">
                  <c:v>-0.16740526122895374</c:v>
                </c:pt>
                <c:pt idx="2047">
                  <c:v>-0.16539079704655116</c:v>
                </c:pt>
                <c:pt idx="2048">
                  <c:v>-0.16095884691697923</c:v>
                </c:pt>
                <c:pt idx="2049">
                  <c:v>-0.15995161482577794</c:v>
                </c:pt>
                <c:pt idx="2050">
                  <c:v>-0.15914579289173647</c:v>
                </c:pt>
                <c:pt idx="2051">
                  <c:v>-0.15390812155334657</c:v>
                </c:pt>
                <c:pt idx="2052">
                  <c:v>-0.14524575232163084</c:v>
                </c:pt>
                <c:pt idx="2053">
                  <c:v>-0.15189365737094401</c:v>
                </c:pt>
                <c:pt idx="2054">
                  <c:v>-0.1488718603721165</c:v>
                </c:pt>
                <c:pt idx="2055">
                  <c:v>-0.13960515994369782</c:v>
                </c:pt>
                <c:pt idx="2056">
                  <c:v>-0.13517322995917069</c:v>
                </c:pt>
                <c:pt idx="2057">
                  <c:v>-0.13779210591845506</c:v>
                </c:pt>
                <c:pt idx="2058">
                  <c:v>-0.13779210591845506</c:v>
                </c:pt>
                <c:pt idx="2059">
                  <c:v>-0.13094279071198209</c:v>
                </c:pt>
                <c:pt idx="2060">
                  <c:v>-0.12651084058241027</c:v>
                </c:pt>
                <c:pt idx="2061">
                  <c:v>-0.12933114684389899</c:v>
                </c:pt>
                <c:pt idx="2062">
                  <c:v>-0.13376307682842625</c:v>
                </c:pt>
                <c:pt idx="2063">
                  <c:v>-0.12489927729450603</c:v>
                </c:pt>
                <c:pt idx="2064">
                  <c:v>-0.12288473253192463</c:v>
                </c:pt>
                <c:pt idx="2065">
                  <c:v>-0.11986301611327596</c:v>
                </c:pt>
                <c:pt idx="2066">
                  <c:v>-0.11784847135069455</c:v>
                </c:pt>
                <c:pt idx="2067">
                  <c:v>-0.11341662194634612</c:v>
                </c:pt>
                <c:pt idx="2068">
                  <c:v>-0.11502818523425037</c:v>
                </c:pt>
                <c:pt idx="2069">
                  <c:v>-0.11381944226066576</c:v>
                </c:pt>
                <c:pt idx="2070">
                  <c:v>-0.11180497807826305</c:v>
                </c:pt>
                <c:pt idx="2071">
                  <c:v>-0.11865429328473602</c:v>
                </c:pt>
                <c:pt idx="2072">
                  <c:v>-0.12127316924402039</c:v>
                </c:pt>
                <c:pt idx="2073">
                  <c:v>-0.13134569160648055</c:v>
                </c:pt>
                <c:pt idx="2074">
                  <c:v>-0.12691376162195328</c:v>
                </c:pt>
                <c:pt idx="2075">
                  <c:v>-0.12651084058241027</c:v>
                </c:pt>
                <c:pt idx="2076">
                  <c:v>-0.12892822580435601</c:v>
                </c:pt>
                <c:pt idx="2077">
                  <c:v>-0.1214745794011802</c:v>
                </c:pt>
                <c:pt idx="2078">
                  <c:v>-0.12268332237476481</c:v>
                </c:pt>
                <c:pt idx="2079">
                  <c:v>-0.1180499620880332</c:v>
                </c:pt>
                <c:pt idx="2080">
                  <c:v>-0.1162369080627903</c:v>
                </c:pt>
                <c:pt idx="2081">
                  <c:v>-0.11663982910233345</c:v>
                </c:pt>
                <c:pt idx="2082">
                  <c:v>-0.11784847135069455</c:v>
                </c:pt>
                <c:pt idx="2083">
                  <c:v>-0.11663982910233345</c:v>
                </c:pt>
                <c:pt idx="2084">
                  <c:v>-0.11180497807826305</c:v>
                </c:pt>
                <c:pt idx="2085">
                  <c:v>-0.10737304809373592</c:v>
                </c:pt>
                <c:pt idx="2086">
                  <c:v>-0.10435133167508726</c:v>
                </c:pt>
                <c:pt idx="2087">
                  <c:v>-0.10354550974104577</c:v>
                </c:pt>
                <c:pt idx="2088">
                  <c:v>-0.10253827764984449</c:v>
                </c:pt>
                <c:pt idx="2089">
                  <c:v>-0.1007252236246016</c:v>
                </c:pt>
                <c:pt idx="2090">
                  <c:v>-0.10213535661030135</c:v>
                </c:pt>
                <c:pt idx="2091">
                  <c:v>-0.10394841063554425</c:v>
                </c:pt>
                <c:pt idx="2092">
                  <c:v>-0.1037469198982056</c:v>
                </c:pt>
                <c:pt idx="2093">
                  <c:v>-9.8509248559815701E-2</c:v>
                </c:pt>
                <c:pt idx="2094">
                  <c:v>-9.3070086484087156E-2</c:v>
                </c:pt>
                <c:pt idx="2095">
                  <c:v>-8.9846879328099968E-2</c:v>
                </c:pt>
                <c:pt idx="2096">
                  <c:v>-9.4681710207125555E-2</c:v>
                </c:pt>
                <c:pt idx="2097">
                  <c:v>-8.6623672172112642E-2</c:v>
                </c:pt>
                <c:pt idx="2098">
                  <c:v>-0.10132953467625988</c:v>
                </c:pt>
                <c:pt idx="2099">
                  <c:v>-9.6494784377413129E-2</c:v>
                </c:pt>
                <c:pt idx="2100">
                  <c:v>-9.9717971388355642E-2</c:v>
                </c:pt>
                <c:pt idx="2101">
                  <c:v>-0.10314260884654732</c:v>
                </c:pt>
                <c:pt idx="2102">
                  <c:v>-0.10092663378176141</c:v>
                </c:pt>
                <c:pt idx="2103">
                  <c:v>-9.6696194534572802E-2</c:v>
                </c:pt>
                <c:pt idx="2104">
                  <c:v>-9.5487451560988187E-2</c:v>
                </c:pt>
                <c:pt idx="2105">
                  <c:v>-8.8638136354515354E-2</c:v>
                </c:pt>
                <c:pt idx="2106">
                  <c:v>-8.7832395000652722E-2</c:v>
                </c:pt>
                <c:pt idx="2107">
                  <c:v>-8.7026573066611115E-2</c:v>
                </c:pt>
                <c:pt idx="2108">
                  <c:v>-8.4004796212828275E-2</c:v>
                </c:pt>
                <c:pt idx="2109">
                  <c:v>-8.0983079794179749E-2</c:v>
                </c:pt>
                <c:pt idx="2110">
                  <c:v>-8.5414929198528028E-2</c:v>
                </c:pt>
                <c:pt idx="2111">
                  <c:v>-8.8436726197355542E-2</c:v>
                </c:pt>
                <c:pt idx="2112">
                  <c:v>-8.5012108884208543E-2</c:v>
                </c:pt>
                <c:pt idx="2113">
                  <c:v>-7.8968535031598203E-2</c:v>
                </c:pt>
                <c:pt idx="2114">
                  <c:v>-9.0652701262141436E-2</c:v>
                </c:pt>
                <c:pt idx="2115">
                  <c:v>-9.1257012313799721E-2</c:v>
                </c:pt>
                <c:pt idx="2116">
                  <c:v>-8.8436726197355542E-2</c:v>
                </c:pt>
                <c:pt idx="2117">
                  <c:v>-8.2393232924924176E-2</c:v>
                </c:pt>
                <c:pt idx="2118">
                  <c:v>-7.7961302940396909E-2</c:v>
                </c:pt>
                <c:pt idx="2119">
                  <c:v>-6.6680037604352135E-2</c:v>
                </c:pt>
                <c:pt idx="2120">
                  <c:v>-6.5068474316448036E-2</c:v>
                </c:pt>
                <c:pt idx="2121">
                  <c:v>-6.5269884473607709E-2</c:v>
                </c:pt>
                <c:pt idx="2122">
                  <c:v>-6.0233623292377629E-2</c:v>
                </c:pt>
                <c:pt idx="2123">
                  <c:v>-5.3787229125447797E-2</c:v>
                </c:pt>
                <c:pt idx="2124">
                  <c:v>-5.016110092991747E-2</c:v>
                </c:pt>
                <c:pt idx="2125">
                  <c:v>-5.3988719862786451E-2</c:v>
                </c:pt>
                <c:pt idx="2126">
                  <c:v>-5.1369843903502084E-2</c:v>
                </c:pt>
                <c:pt idx="2127">
                  <c:v>-4.9355359576054837E-2</c:v>
                </c:pt>
                <c:pt idx="2128">
                  <c:v>-4.3311785723444636E-2</c:v>
                </c:pt>
                <c:pt idx="2129">
                  <c:v>-3.4246576032364598E-2</c:v>
                </c:pt>
                <c:pt idx="2130">
                  <c:v>-3.8074114385054744E-2</c:v>
                </c:pt>
                <c:pt idx="2131">
                  <c:v>-4.3916197500326291E-2</c:v>
                </c:pt>
                <c:pt idx="2132">
                  <c:v>-3.7671213490556271E-2</c:v>
                </c:pt>
                <c:pt idx="2133">
                  <c:v>-3.2030621112623378E-2</c:v>
                </c:pt>
                <c:pt idx="2134">
                  <c:v>-2.9814646047837481E-2</c:v>
                </c:pt>
                <c:pt idx="2135">
                  <c:v>-3.847701527955321E-2</c:v>
                </c:pt>
                <c:pt idx="2136">
                  <c:v>-3.6865391556514804E-2</c:v>
                </c:pt>
                <c:pt idx="2137">
                  <c:v>-3.4850907229067557E-2</c:v>
                </c:pt>
                <c:pt idx="2138">
                  <c:v>-4.3110375566284824E-2</c:v>
                </c:pt>
                <c:pt idx="2139">
                  <c:v>-4.8750967944217717E-2</c:v>
                </c:pt>
                <c:pt idx="2140">
                  <c:v>-4.7139404656313617E-2</c:v>
                </c:pt>
                <c:pt idx="2141">
                  <c:v>-4.673648361677047E-2</c:v>
                </c:pt>
                <c:pt idx="2142">
                  <c:v>-4.0491499607000457E-2</c:v>
                </c:pt>
                <c:pt idx="2143">
                  <c:v>-3.847701527955321E-2</c:v>
                </c:pt>
                <c:pt idx="2144">
                  <c:v>-3.8275524542214556E-2</c:v>
                </c:pt>
                <c:pt idx="2145">
                  <c:v>-3.505231738622723E-2</c:v>
                </c:pt>
                <c:pt idx="2146">
                  <c:v>-3.4850907229067557E-2</c:v>
                </c:pt>
                <c:pt idx="2147">
                  <c:v>-3.9887168410297637E-2</c:v>
                </c:pt>
                <c:pt idx="2148">
                  <c:v>-3.8074114385054744E-2</c:v>
                </c:pt>
                <c:pt idx="2149">
                  <c:v>-3.3037853203824664E-2</c:v>
                </c:pt>
                <c:pt idx="2150">
                  <c:v>-2.9411745153339011E-2</c:v>
                </c:pt>
                <c:pt idx="2151">
                  <c:v>-3.1023389021422092E-2</c:v>
                </c:pt>
                <c:pt idx="2152">
                  <c:v>-3.3642184400527478E-2</c:v>
                </c:pt>
                <c:pt idx="2153">
                  <c:v>-3.0418977244540294E-2</c:v>
                </c:pt>
                <c:pt idx="2154">
                  <c:v>-2.3771152775405972E-2</c:v>
                </c:pt>
                <c:pt idx="2155">
                  <c:v>-2.6792869194054641E-2</c:v>
                </c:pt>
                <c:pt idx="2156">
                  <c:v>-2.0145044724920319E-2</c:v>
                </c:pt>
                <c:pt idx="2157">
                  <c:v>-2.2360999644661688E-2</c:v>
                </c:pt>
                <c:pt idx="2158">
                  <c:v>-1.3698630412945811E-2</c:v>
                </c:pt>
                <c:pt idx="2159">
                  <c:v>-5.8420831152716929E-3</c:v>
                </c:pt>
                <c:pt idx="2160">
                  <c:v>-5.8420831152716929E-3</c:v>
                </c:pt>
                <c:pt idx="2161">
                  <c:v>-5.2376713383898953E-3</c:v>
                </c:pt>
                <c:pt idx="2162">
                  <c:v>-4.8347502988467517E-3</c:v>
                </c:pt>
                <c:pt idx="2163">
                  <c:v>-8.8637793888755468E-3</c:v>
                </c:pt>
                <c:pt idx="2164">
                  <c:v>-1.6115632879042431E-3</c:v>
                </c:pt>
                <c:pt idx="2165">
                  <c:v>0</c:v>
                </c:pt>
                <c:pt idx="2166">
                  <c:v>-4.2185416677086775E-3</c:v>
                </c:pt>
                <c:pt idx="2167">
                  <c:v>-2.4105866293810084E-3</c:v>
                </c:pt>
                <c:pt idx="2168">
                  <c:v>0</c:v>
                </c:pt>
                <c:pt idx="2169">
                  <c:v>0</c:v>
                </c:pt>
                <c:pt idx="2170">
                  <c:v>-1.5981022453436004E-3</c:v>
                </c:pt>
                <c:pt idx="2171">
                  <c:v>0</c:v>
                </c:pt>
                <c:pt idx="2172">
                  <c:v>0</c:v>
                </c:pt>
                <c:pt idx="2173">
                  <c:v>0</c:v>
                </c:pt>
                <c:pt idx="2174">
                  <c:v>0</c:v>
                </c:pt>
                <c:pt idx="2175">
                  <c:v>-1.9579009203055678E-4</c:v>
                </c:pt>
                <c:pt idx="2176">
                  <c:v>-3.9163892696300373E-4</c:v>
                </c:pt>
                <c:pt idx="2177">
                  <c:v>0</c:v>
                </c:pt>
                <c:pt idx="2178">
                  <c:v>0</c:v>
                </c:pt>
                <c:pt idx="2179">
                  <c:v>-6.974060576793055E-3</c:v>
                </c:pt>
                <c:pt idx="2180">
                  <c:v>-2.0147172029197438E-2</c:v>
                </c:pt>
                <c:pt idx="2181">
                  <c:v>-1.3173188941751039E-2</c:v>
                </c:pt>
                <c:pt idx="2182">
                  <c:v>-3.0995738686472388E-3</c:v>
                </c:pt>
                <c:pt idx="2183">
                  <c:v>-6.7802984653292384E-3</c:v>
                </c:pt>
                <c:pt idx="2184">
                  <c:v>-6.7802984653292384E-3</c:v>
                </c:pt>
                <c:pt idx="2185">
                  <c:v>-1.0654765801138425E-2</c:v>
                </c:pt>
                <c:pt idx="2186">
                  <c:v>-1.259198009670625E-2</c:v>
                </c:pt>
                <c:pt idx="2187">
                  <c:v>-1.5691553965353627E-2</c:v>
                </c:pt>
                <c:pt idx="2188">
                  <c:v>-2.324682338719147E-2</c:v>
                </c:pt>
                <c:pt idx="2189">
                  <c:v>-2.0147172029197438E-2</c:v>
                </c:pt>
                <c:pt idx="2190">
                  <c:v>-1.0654765801138425E-2</c:v>
                </c:pt>
                <c:pt idx="2191">
                  <c:v>-6.7802984653292384E-3</c:v>
                </c:pt>
                <c:pt idx="2192">
                  <c:v>-5.6179195199131948E-3</c:v>
                </c:pt>
                <c:pt idx="2193">
                  <c:v>-1.1623014560693853E-3</c:v>
                </c:pt>
                <c:pt idx="2194">
                  <c:v>0</c:v>
                </c:pt>
                <c:pt idx="2195">
                  <c:v>0</c:v>
                </c:pt>
                <c:pt idx="2196">
                  <c:v>-3.6225547450418017E-3</c:v>
                </c:pt>
                <c:pt idx="2197">
                  <c:v>0</c:v>
                </c:pt>
                <c:pt idx="2198">
                  <c:v>0</c:v>
                </c:pt>
                <c:pt idx="2199">
                  <c:v>0</c:v>
                </c:pt>
                <c:pt idx="2200">
                  <c:v>-4.1469746304801875E-3</c:v>
                </c:pt>
                <c:pt idx="2201">
                  <c:v>0</c:v>
                </c:pt>
                <c:pt idx="2202">
                  <c:v>0</c:v>
                </c:pt>
                <c:pt idx="2203">
                  <c:v>-2.0661344077334354E-3</c:v>
                </c:pt>
                <c:pt idx="2204">
                  <c:v>-7.5133355554713583E-4</c:v>
                </c:pt>
                <c:pt idx="2205">
                  <c:v>-5.6354242811624167E-4</c:v>
                </c:pt>
                <c:pt idx="2206">
                  <c:v>-1.0142768214020666E-2</c:v>
                </c:pt>
                <c:pt idx="2207">
                  <c:v>-2.2727328222113898E-2</c:v>
                </c:pt>
                <c:pt idx="2208">
                  <c:v>-4.1698007449360988E-2</c:v>
                </c:pt>
                <c:pt idx="2209">
                  <c:v>-2.5169044884708988E-2</c:v>
                </c:pt>
                <c:pt idx="2210">
                  <c:v>-1.42750182466184E-2</c:v>
                </c:pt>
                <c:pt idx="2211">
                  <c:v>-1.0330634472928771E-2</c:v>
                </c:pt>
                <c:pt idx="2212">
                  <c:v>-1.4650694415826535E-2</c:v>
                </c:pt>
                <c:pt idx="2213">
                  <c:v>-1.333589356364037E-2</c:v>
                </c:pt>
                <c:pt idx="2214">
                  <c:v>-1.296023617730137E-2</c:v>
                </c:pt>
                <c:pt idx="2215">
                  <c:v>-1.4650694415826535E-2</c:v>
                </c:pt>
                <c:pt idx="2216">
                  <c:v>-1.4650694415826535E-2</c:v>
                </c:pt>
                <c:pt idx="2217">
                  <c:v>-7.8888426788563358E-3</c:v>
                </c:pt>
                <c:pt idx="2218">
                  <c:v>0</c:v>
                </c:pt>
                <c:pt idx="2219">
                  <c:v>-2.0576319127878022E-3</c:v>
                </c:pt>
                <c:pt idx="2220">
                  <c:v>-4.489300495497576E-3</c:v>
                </c:pt>
                <c:pt idx="2221">
                  <c:v>-1.6835017149926135E-3</c:v>
                </c:pt>
                <c:pt idx="2222">
                  <c:v>0</c:v>
                </c:pt>
                <c:pt idx="2223">
                  <c:v>0</c:v>
                </c:pt>
                <c:pt idx="2224">
                  <c:v>0</c:v>
                </c:pt>
                <c:pt idx="2225">
                  <c:v>-1.4774145345368658E-3</c:v>
                </c:pt>
                <c:pt idx="2226">
                  <c:v>-8.1256322021926661E-3</c:v>
                </c:pt>
                <c:pt idx="2227">
                  <c:v>-1.3481144469763841E-2</c:v>
                </c:pt>
                <c:pt idx="2228">
                  <c:v>-7.3870726726849847E-4</c:v>
                </c:pt>
                <c:pt idx="2229">
                  <c:v>0</c:v>
                </c:pt>
                <c:pt idx="2230">
                  <c:v>0</c:v>
                </c:pt>
                <c:pt idx="2231">
                  <c:v>0</c:v>
                </c:pt>
                <c:pt idx="2232">
                  <c:v>0</c:v>
                </c:pt>
                <c:pt idx="2233">
                  <c:v>0</c:v>
                </c:pt>
                <c:pt idx="2234">
                  <c:v>-1.2576356449873012E-3</c:v>
                </c:pt>
                <c:pt idx="2235">
                  <c:v>-1.3834010061085044E-2</c:v>
                </c:pt>
                <c:pt idx="2236">
                  <c:v>-4.6711821775062157E-3</c:v>
                </c:pt>
                <c:pt idx="2237">
                  <c:v>0</c:v>
                </c:pt>
                <c:pt idx="2238">
                  <c:v>0</c:v>
                </c:pt>
                <c:pt idx="2239">
                  <c:v>-5.557511752554767E-3</c:v>
                </c:pt>
                <c:pt idx="2240">
                  <c:v>-2.8684116684906465E-3</c:v>
                </c:pt>
                <c:pt idx="2241">
                  <c:v>0</c:v>
                </c:pt>
                <c:pt idx="2242">
                  <c:v>-3.5824824079355402E-4</c:v>
                </c:pt>
                <c:pt idx="2243">
                  <c:v>-2.6867632926110344E-3</c:v>
                </c:pt>
                <c:pt idx="2244">
                  <c:v>-1.9702847225403449E-3</c:v>
                </c:pt>
                <c:pt idx="2245">
                  <c:v>0</c:v>
                </c:pt>
                <c:pt idx="2246">
                  <c:v>-1.2491077578673346E-3</c:v>
                </c:pt>
                <c:pt idx="2247">
                  <c:v>-7.137937060350271E-4</c:v>
                </c:pt>
                <c:pt idx="2248">
                  <c:v>-4.8180049104566127E-3</c:v>
                </c:pt>
                <c:pt idx="2249">
                  <c:v>-4.6395787894436347E-3</c:v>
                </c:pt>
                <c:pt idx="2250">
                  <c:v>-1.5703086800444563E-2</c:v>
                </c:pt>
                <c:pt idx="2251">
                  <c:v>-1.4989293094409408E-2</c:v>
                </c:pt>
                <c:pt idx="2252">
                  <c:v>-1.0528193959168493E-2</c:v>
                </c:pt>
                <c:pt idx="2253">
                  <c:v>-1.4810884817792799E-2</c:v>
                </c:pt>
                <c:pt idx="2254">
                  <c:v>-1.3561777059925464E-2</c:v>
                </c:pt>
                <c:pt idx="2255">
                  <c:v>-1.748750861014433E-2</c:v>
                </c:pt>
                <c:pt idx="2256">
                  <c:v>-2.1948607745385245E-2</c:v>
                </c:pt>
                <c:pt idx="2257">
                  <c:v>-2.9800177912202335E-2</c:v>
                </c:pt>
                <c:pt idx="2258">
                  <c:v>-4.3897197646373995E-2</c:v>
                </c:pt>
                <c:pt idx="2259">
                  <c:v>-3.0692379894853971E-2</c:v>
                </c:pt>
                <c:pt idx="2260">
                  <c:v>-3.0157083687418158E-2</c:v>
                </c:pt>
                <c:pt idx="2261">
                  <c:v>-3.6402586787962349E-2</c:v>
                </c:pt>
                <c:pt idx="2262">
                  <c:v>-2.8907975929550699E-2</c:v>
                </c:pt>
                <c:pt idx="2263">
                  <c:v>-2.7480388517480518E-2</c:v>
                </c:pt>
                <c:pt idx="2264">
                  <c:v>-3.1227693946686404E-2</c:v>
                </c:pt>
                <c:pt idx="2265">
                  <c:v>-3.1049285670069798E-2</c:v>
                </c:pt>
                <c:pt idx="2266">
                  <c:v>-9.635991976516857E-3</c:v>
                </c:pt>
                <c:pt idx="2267">
                  <c:v>-9.2791040456975289E-3</c:v>
                </c:pt>
                <c:pt idx="2268">
                  <c:v>-9.9928799073361867E-3</c:v>
                </c:pt>
                <c:pt idx="2269">
                  <c:v>-1.4275499388374382E-2</c:v>
                </c:pt>
                <c:pt idx="2270">
                  <c:v>-1.2491095423070982E-2</c:v>
                </c:pt>
                <c:pt idx="2271">
                  <c:v>-1.1241987665203648E-2</c:v>
                </c:pt>
                <c:pt idx="2272">
                  <c:v>-5.5317807720952714E-3</c:v>
                </c:pt>
                <c:pt idx="2273">
                  <c:v>0</c:v>
                </c:pt>
                <c:pt idx="2274">
                  <c:v>0</c:v>
                </c:pt>
                <c:pt idx="2275">
                  <c:v>0</c:v>
                </c:pt>
                <c:pt idx="2276">
                  <c:v>-3.8986531986531336E-3</c:v>
                </c:pt>
                <c:pt idx="2277">
                  <c:v>-4.9618642566010823E-3</c:v>
                </c:pt>
                <c:pt idx="2278">
                  <c:v>-2.1265107212475628E-3</c:v>
                </c:pt>
                <c:pt idx="2279">
                  <c:v>-1.4177210703526556E-3</c:v>
                </c:pt>
                <c:pt idx="2280">
                  <c:v>0</c:v>
                </c:pt>
                <c:pt idx="2281">
                  <c:v>0</c:v>
                </c:pt>
                <c:pt idx="2282">
                  <c:v>-1.0764020143427566E-2</c:v>
                </c:pt>
                <c:pt idx="2283">
                  <c:v>-2.6468679247173528E-3</c:v>
                </c:pt>
                <c:pt idx="2284">
                  <c:v>-4.9408683585977289E-3</c:v>
                </c:pt>
                <c:pt idx="2285">
                  <c:v>-5.8231517848297129E-3</c:v>
                </c:pt>
                <c:pt idx="2286">
                  <c:v>-4.9408683585977289E-3</c:v>
                </c:pt>
                <c:pt idx="2287">
                  <c:v>-1.4116799510033504E-2</c:v>
                </c:pt>
                <c:pt idx="2288">
                  <c:v>-1.2528657579977263E-2</c:v>
                </c:pt>
                <c:pt idx="2289">
                  <c:v>-1.3940304003539926E-2</c:v>
                </c:pt>
                <c:pt idx="2290">
                  <c:v>-1.605787951501245E-2</c:v>
                </c:pt>
                <c:pt idx="2291">
                  <c:v>-2.152809322491946E-2</c:v>
                </c:pt>
                <c:pt idx="2292">
                  <c:v>-2.1704588731413038E-2</c:v>
                </c:pt>
                <c:pt idx="2293">
                  <c:v>-1.7293083370145866E-2</c:v>
                </c:pt>
                <c:pt idx="2294">
                  <c:v>-1.1822799076153129E-2</c:v>
                </c:pt>
                <c:pt idx="2295">
                  <c:v>-4.058567286344344E-3</c:v>
                </c:pt>
                <c:pt idx="2296">
                  <c:v>-1.2352215011548135E-3</c:v>
                </c:pt>
                <c:pt idx="2297">
                  <c:v>-3.3527087825202108E-3</c:v>
                </c:pt>
                <c:pt idx="2298">
                  <c:v>-8.117152218710089E-3</c:v>
                </c:pt>
                <c:pt idx="2299">
                  <c:v>-8.8230107225343475E-3</c:v>
                </c:pt>
                <c:pt idx="2300">
                  <c:v>-7.9406567122165105E-3</c:v>
                </c:pt>
                <c:pt idx="2301">
                  <c:v>-4.2350098547735953E-3</c:v>
                </c:pt>
                <c:pt idx="2302">
                  <c:v>0</c:v>
                </c:pt>
                <c:pt idx="2303">
                  <c:v>0</c:v>
                </c:pt>
                <c:pt idx="2304">
                  <c:v>0</c:v>
                </c:pt>
                <c:pt idx="2305">
                  <c:v>0</c:v>
                </c:pt>
                <c:pt idx="2306">
                  <c:v>0</c:v>
                </c:pt>
                <c:pt idx="2307">
                  <c:v>-1.0314079777001667E-3</c:v>
                </c:pt>
                <c:pt idx="2308">
                  <c:v>-7.564002322984484E-3</c:v>
                </c:pt>
                <c:pt idx="2309">
                  <c:v>-9.7988657314377128E-3</c:v>
                </c:pt>
                <c:pt idx="2310">
                  <c:v>-3.6100912363792115E-3</c:v>
                </c:pt>
                <c:pt idx="2311">
                  <c:v>-5.1571258434625626E-4</c:v>
                </c:pt>
                <c:pt idx="2312">
                  <c:v>-4.2977481278235561E-3</c:v>
                </c:pt>
                <c:pt idx="2313">
                  <c:v>-8.2516592144287054E-3</c:v>
                </c:pt>
                <c:pt idx="2314">
                  <c:v>-9.970741274565563E-3</c:v>
                </c:pt>
                <c:pt idx="2315">
                  <c:v>-8.9392473419029339E-3</c:v>
                </c:pt>
                <c:pt idx="2316">
                  <c:v>-8.9392473419029339E-3</c:v>
                </c:pt>
                <c:pt idx="2317">
                  <c:v>-7.2201824727585453E-3</c:v>
                </c:pt>
                <c:pt idx="2318">
                  <c:v>-9.6269042333472794E-3</c:v>
                </c:pt>
                <c:pt idx="2319">
                  <c:v>-2.2176328766592007E-2</c:v>
                </c:pt>
                <c:pt idx="2320">
                  <c:v>-1.4612309252615058E-2</c:v>
                </c:pt>
                <c:pt idx="2321">
                  <c:v>-3.6100912363792115E-3</c:v>
                </c:pt>
                <c:pt idx="2322">
                  <c:v>-3.6100912363792115E-3</c:v>
                </c:pt>
                <c:pt idx="2323">
                  <c:v>-3.4381469292812457E-3</c:v>
                </c:pt>
                <c:pt idx="2324">
                  <c:v>0</c:v>
                </c:pt>
                <c:pt idx="2325">
                  <c:v>-3.5977214938791311E-3</c:v>
                </c:pt>
                <c:pt idx="2326">
                  <c:v>-3.7690081166525174E-3</c:v>
                </c:pt>
                <c:pt idx="2327">
                  <c:v>-8.5658730266553003E-4</c:v>
                </c:pt>
                <c:pt idx="2328">
                  <c:v>-4.7969677025349365E-3</c:v>
                </c:pt>
                <c:pt idx="2329">
                  <c:v>-3.940380399869407E-3</c:v>
                </c:pt>
                <c:pt idx="2330">
                  <c:v>-6.8523215153729262E-4</c:v>
                </c:pt>
                <c:pt idx="2331">
                  <c:v>-3.2550797199773851E-3</c:v>
                </c:pt>
                <c:pt idx="2332">
                  <c:v>-4.7969677025349365E-3</c:v>
                </c:pt>
                <c:pt idx="2333">
                  <c:v>-3.0837759651152251E-3</c:v>
                </c:pt>
                <c:pt idx="2334">
                  <c:v>0</c:v>
                </c:pt>
                <c:pt idx="2335">
                  <c:v>0</c:v>
                </c:pt>
                <c:pt idx="2336">
                  <c:v>-8.5206203135650453E-4</c:v>
                </c:pt>
                <c:pt idx="2337">
                  <c:v>-7.6687116564417663E-3</c:v>
                </c:pt>
                <c:pt idx="2338">
                  <c:v>-7.3278800272665251E-3</c:v>
                </c:pt>
                <c:pt idx="2339">
                  <c:v>-1.7893643490115876E-2</c:v>
                </c:pt>
                <c:pt idx="2340">
                  <c:v>-1.9938684389911327E-2</c:v>
                </c:pt>
                <c:pt idx="2341">
                  <c:v>-3.2719870483980854E-2</c:v>
                </c:pt>
                <c:pt idx="2342">
                  <c:v>-3.9536451942740337E-2</c:v>
                </c:pt>
                <c:pt idx="2343">
                  <c:v>-2.5391973415132916E-2</c:v>
                </c:pt>
                <c:pt idx="2344">
                  <c:v>-2.4369461486025899E-2</c:v>
                </c:pt>
                <c:pt idx="2345">
                  <c:v>-2.3687781186094121E-2</c:v>
                </c:pt>
                <c:pt idx="2346">
                  <c:v>-2.880023858214047E-2</c:v>
                </c:pt>
                <c:pt idx="2347">
                  <c:v>-3.6128135650988415E-2</c:v>
                </c:pt>
                <c:pt idx="2348">
                  <c:v>-2.7096114519427339E-2</c:v>
                </c:pt>
                <c:pt idx="2349">
                  <c:v>-2.7777794819359238E-2</c:v>
                </c:pt>
                <c:pt idx="2350">
                  <c:v>-2.6414434219495565E-2</c:v>
                </c:pt>
                <c:pt idx="2351">
                  <c:v>-2.6414434219495565E-2</c:v>
                </c:pt>
                <c:pt idx="2352">
                  <c:v>-2.6584884117246077E-2</c:v>
                </c:pt>
                <c:pt idx="2353">
                  <c:v>-2.1642808452624458E-2</c:v>
                </c:pt>
                <c:pt idx="2354">
                  <c:v>-1.6189502385821453E-2</c:v>
                </c:pt>
                <c:pt idx="2355">
                  <c:v>-1.192910702113161E-2</c:v>
                </c:pt>
                <c:pt idx="2356">
                  <c:v>-5.28290729379686E-3</c:v>
                </c:pt>
                <c:pt idx="2357">
                  <c:v>-3.5787150647579461E-3</c:v>
                </c:pt>
                <c:pt idx="2358">
                  <c:v>0</c:v>
                </c:pt>
                <c:pt idx="2359">
                  <c:v>0</c:v>
                </c:pt>
                <c:pt idx="2360">
                  <c:v>0</c:v>
                </c:pt>
                <c:pt idx="2361">
                  <c:v>0</c:v>
                </c:pt>
                <c:pt idx="2362">
                  <c:v>0</c:v>
                </c:pt>
                <c:pt idx="2363">
                  <c:v>-9.994669498494097E-4</c:v>
                </c:pt>
                <c:pt idx="2364">
                  <c:v>-1.9989838747123748E-3</c:v>
                </c:pt>
                <c:pt idx="2365">
                  <c:v>-1.0328152762421335E-2</c:v>
                </c:pt>
                <c:pt idx="2366">
                  <c:v>-7.9960021322005494E-3</c:v>
                </c:pt>
                <c:pt idx="2367">
                  <c:v>-7.329651962845996E-3</c:v>
                </c:pt>
                <c:pt idx="2368">
                  <c:v>-1.0328152762421335E-2</c:v>
                </c:pt>
                <c:pt idx="2369">
                  <c:v>-1.3993003731350992E-2</c:v>
                </c:pt>
                <c:pt idx="2370">
                  <c:v>-1.8657321650130298E-2</c:v>
                </c:pt>
                <c:pt idx="2371">
                  <c:v>-1.0328152762421335E-2</c:v>
                </c:pt>
                <c:pt idx="2372">
                  <c:v>-6.9964685489999701E-3</c:v>
                </c:pt>
                <c:pt idx="2373">
                  <c:v>-5.9970182574881755E-3</c:v>
                </c:pt>
                <c:pt idx="2374">
                  <c:v>-6.3301183796454158E-3</c:v>
                </c:pt>
                <c:pt idx="2375">
                  <c:v>-1.6656671941629435E-4</c:v>
                </c:pt>
                <c:pt idx="2376">
                  <c:v>0</c:v>
                </c:pt>
                <c:pt idx="2377">
                  <c:v>0</c:v>
                </c:pt>
                <c:pt idx="2378">
                  <c:v>-1.9795282411667471E-3</c:v>
                </c:pt>
                <c:pt idx="2379">
                  <c:v>-1.8145991721312451E-3</c:v>
                </c:pt>
                <c:pt idx="2380">
                  <c:v>0</c:v>
                </c:pt>
                <c:pt idx="2381">
                  <c:v>-1.647142178342096E-3</c:v>
                </c:pt>
                <c:pt idx="2382">
                  <c:v>-6.7534179995622085E-3</c:v>
                </c:pt>
                <c:pt idx="2383">
                  <c:v>-7.7416736574152543E-3</c:v>
                </c:pt>
                <c:pt idx="2384">
                  <c:v>-1.3836271023493236E-2</c:v>
                </c:pt>
                <c:pt idx="2385">
                  <c:v>-3.4425960046548562E-2</c:v>
                </c:pt>
                <c:pt idx="2386">
                  <c:v>-2.174271160834643E-2</c:v>
                </c:pt>
                <c:pt idx="2387">
                  <c:v>-2.404874030717746E-2</c:v>
                </c:pt>
                <c:pt idx="2388">
                  <c:v>-2.569588248551944E-2</c:v>
                </c:pt>
                <c:pt idx="2389">
                  <c:v>-2.3389853786688525E-2</c:v>
                </c:pt>
                <c:pt idx="2390">
                  <c:v>-2.5366513348155442E-2</c:v>
                </c:pt>
                <c:pt idx="2391">
                  <c:v>-3.4425960046548562E-2</c:v>
                </c:pt>
                <c:pt idx="2392">
                  <c:v>-4.0191056501252785E-2</c:v>
                </c:pt>
                <c:pt idx="2393">
                  <c:v>-2.5860649412957498E-2</c:v>
                </c:pt>
                <c:pt idx="2394">
                  <c:v>-2.6848905070810541E-2</c:v>
                </c:pt>
                <c:pt idx="2395">
                  <c:v>-3.0308022241937498E-2</c:v>
                </c:pt>
                <c:pt idx="2396">
                  <c:v>-2.8331362680470581E-2</c:v>
                </c:pt>
                <c:pt idx="2397">
                  <c:v>-2.7013655526497423E-2</c:v>
                </c:pt>
                <c:pt idx="2398">
                  <c:v>-1.861302946158841E-2</c:v>
                </c:pt>
                <c:pt idx="2399">
                  <c:v>-1.8283660324224415E-2</c:v>
                </c:pt>
                <c:pt idx="2400">
                  <c:v>-1.8283660324224415E-2</c:v>
                </c:pt>
                <c:pt idx="2401">
                  <c:v>-3.0308022241937498E-2</c:v>
                </c:pt>
                <c:pt idx="2402">
                  <c:v>-2.948445115276651E-2</c:v>
                </c:pt>
                <c:pt idx="2403">
                  <c:v>-4.0355806956939667E-2</c:v>
                </c:pt>
                <c:pt idx="2404">
                  <c:v>-3.5743667200521724E-2</c:v>
                </c:pt>
                <c:pt idx="2405">
                  <c:v>-4.9579938224014845E-2</c:v>
                </c:pt>
                <c:pt idx="2406">
                  <c:v>-5.6333356223577054E-2</c:v>
                </c:pt>
                <c:pt idx="2407">
                  <c:v>-6.1274865117359106E-2</c:v>
                </c:pt>
                <c:pt idx="2408">
                  <c:v>-5.4356762549114958E-2</c:v>
                </c:pt>
                <c:pt idx="2409">
                  <c:v>-6.1274865117359106E-2</c:v>
                </c:pt>
                <c:pt idx="2410">
                  <c:v>-6.6381140938579219E-2</c:v>
                </c:pt>
                <c:pt idx="2411">
                  <c:v>-6.5722254418090167E-2</c:v>
                </c:pt>
                <c:pt idx="2412">
                  <c:v>-7.082851376755922E-2</c:v>
                </c:pt>
                <c:pt idx="2413">
                  <c:v>-7.4452315507368111E-2</c:v>
                </c:pt>
                <c:pt idx="2414">
                  <c:v>-8.9606310156585572E-2</c:v>
                </c:pt>
                <c:pt idx="2415">
                  <c:v>-9.1747654286734551E-2</c:v>
                </c:pt>
                <c:pt idx="2416">
                  <c:v>-8.0546846986441281E-2</c:v>
                </c:pt>
                <c:pt idx="2417">
                  <c:v>-6.4733982288486064E-2</c:v>
                </c:pt>
                <c:pt idx="2418">
                  <c:v>-6.5557553377657049E-2</c:v>
                </c:pt>
                <c:pt idx="2419">
                  <c:v>-5.8639384922407965E-2</c:v>
                </c:pt>
                <c:pt idx="2420">
                  <c:v>-5.2709620370772862E-2</c:v>
                </c:pt>
                <c:pt idx="2421">
                  <c:v>-6.3086774223139144E-2</c:v>
                </c:pt>
                <c:pt idx="2422">
                  <c:v>-6.2098502093534923E-2</c:v>
                </c:pt>
                <c:pt idx="2423">
                  <c:v>-5.7815813833236973E-2</c:v>
                </c:pt>
                <c:pt idx="2424">
                  <c:v>-5.8804151849846019E-2</c:v>
                </c:pt>
                <c:pt idx="2425">
                  <c:v>-5.9627722939017011E-2</c:v>
                </c:pt>
                <c:pt idx="2426">
                  <c:v>-6.2098502093534923E-2</c:v>
                </c:pt>
                <c:pt idx="2427">
                  <c:v>-6.4239796808430241E-2</c:v>
                </c:pt>
                <c:pt idx="2428">
                  <c:v>-6.1110180548677048E-2</c:v>
                </c:pt>
                <c:pt idx="2429">
                  <c:v>-5.5839220158774884E-2</c:v>
                </c:pt>
                <c:pt idx="2430">
                  <c:v>-5.8474700353726025E-2</c:v>
                </c:pt>
                <c:pt idx="2431">
                  <c:v>-6.588700487377705E-2</c:v>
                </c:pt>
                <c:pt idx="2432">
                  <c:v>-6.3251524678826027E-2</c:v>
                </c:pt>
                <c:pt idx="2433">
                  <c:v>-5.5674469703088002E-2</c:v>
                </c:pt>
                <c:pt idx="2434">
                  <c:v>-6.0945495979994997E-2</c:v>
                </c:pt>
                <c:pt idx="2435">
                  <c:v>-6.671057596294816E-2</c:v>
                </c:pt>
                <c:pt idx="2436">
                  <c:v>-6.8522485068728198E-2</c:v>
                </c:pt>
                <c:pt idx="2437">
                  <c:v>-7.7581931767121318E-2</c:v>
                </c:pt>
                <c:pt idx="2438">
                  <c:v>-6.8357734613041315E-2</c:v>
                </c:pt>
                <c:pt idx="2439">
                  <c:v>-6.2098502093534923E-2</c:v>
                </c:pt>
                <c:pt idx="2440">
                  <c:v>-5.41920779804329E-2</c:v>
                </c:pt>
                <c:pt idx="2441">
                  <c:v>-5.3533191459943855E-2</c:v>
                </c:pt>
                <c:pt idx="2442">
                  <c:v>-5.4356762549114958E-2</c:v>
                </c:pt>
                <c:pt idx="2443">
                  <c:v>-5.254486991508598E-2</c:v>
                </c:pt>
                <c:pt idx="2444">
                  <c:v>-5.4356762549114958E-2</c:v>
                </c:pt>
                <c:pt idx="2445">
                  <c:v>-5.682755817538393E-2</c:v>
                </c:pt>
                <c:pt idx="2446">
                  <c:v>-5.5839220158774884E-2</c:v>
                </c:pt>
                <c:pt idx="2447">
                  <c:v>-5.1227162761112943E-2</c:v>
                </c:pt>
                <c:pt idx="2448">
                  <c:v>-5.2874304939454921E-2</c:v>
                </c:pt>
                <c:pt idx="2449">
                  <c:v>-5.3203739963823854E-2</c:v>
                </c:pt>
                <c:pt idx="2450">
                  <c:v>-5.3038989508136979E-2</c:v>
                </c:pt>
                <c:pt idx="2451">
                  <c:v>-5.8310015785043967E-2</c:v>
                </c:pt>
                <c:pt idx="2452">
                  <c:v>-6.3580976174946138E-2</c:v>
                </c:pt>
                <c:pt idx="2453">
                  <c:v>-7.3958130027312302E-2</c:v>
                </c:pt>
                <c:pt idx="2454">
                  <c:v>-7.1322649832361279E-2</c:v>
                </c:pt>
                <c:pt idx="2455">
                  <c:v>-6.1274865117359106E-2</c:v>
                </c:pt>
                <c:pt idx="2456">
                  <c:v>-6.2098502093534923E-2</c:v>
                </c:pt>
                <c:pt idx="2457">
                  <c:v>-6.16043166134791E-2</c:v>
                </c:pt>
                <c:pt idx="2458">
                  <c:v>-5.9792407507699069E-2</c:v>
                </c:pt>
                <c:pt idx="2459">
                  <c:v>-5.5345100565724004E-2</c:v>
                </c:pt>
                <c:pt idx="2460">
                  <c:v>-5.3862626484312788E-2</c:v>
                </c:pt>
                <c:pt idx="2461">
                  <c:v>-4.9579938224014845E-2</c:v>
                </c:pt>
                <c:pt idx="2462">
                  <c:v>-4.0026355460819667E-2</c:v>
                </c:pt>
                <c:pt idx="2463">
                  <c:v>-3.3108187005570583E-2</c:v>
                </c:pt>
                <c:pt idx="2464">
                  <c:v>-3.4755411542668681E-2</c:v>
                </c:pt>
                <c:pt idx="2465">
                  <c:v>-3.2614050940768531E-2</c:v>
                </c:pt>
                <c:pt idx="2466">
                  <c:v>-3.0637473738057613E-2</c:v>
                </c:pt>
                <c:pt idx="2467">
                  <c:v>-2.8825564632277458E-2</c:v>
                </c:pt>
                <c:pt idx="2468">
                  <c:v>-2.2566282697517419E-2</c:v>
                </c:pt>
                <c:pt idx="2469">
                  <c:v>-2.8660814176590579E-2</c:v>
                </c:pt>
                <c:pt idx="2470">
                  <c:v>-2.783724308741959E-2</c:v>
                </c:pt>
                <c:pt idx="2471">
                  <c:v>-3.0143271786250619E-2</c:v>
                </c:pt>
                <c:pt idx="2472">
                  <c:v>-2.7507791591299593E-2</c:v>
                </c:pt>
                <c:pt idx="2473">
                  <c:v>-2.9813820290130504E-2</c:v>
                </c:pt>
                <c:pt idx="2474">
                  <c:v>-2.8660814176590579E-2</c:v>
                </c:pt>
                <c:pt idx="2475">
                  <c:v>-3.0472706810619556E-2</c:v>
                </c:pt>
                <c:pt idx="2476">
                  <c:v>-2.5860649412957498E-2</c:v>
                </c:pt>
                <c:pt idx="2477">
                  <c:v>-2.4707626827666394E-2</c:v>
                </c:pt>
                <c:pt idx="2478">
                  <c:v>-2.5860649412957498E-2</c:v>
                </c:pt>
                <c:pt idx="2479">
                  <c:v>-2.8825564632277458E-2</c:v>
                </c:pt>
                <c:pt idx="2480">
                  <c:v>-2.8166678111788527E-2</c:v>
                </c:pt>
                <c:pt idx="2481">
                  <c:v>-2.8496113136157464E-2</c:v>
                </c:pt>
                <c:pt idx="2482">
                  <c:v>-2.3225169218006471E-2</c:v>
                </c:pt>
                <c:pt idx="2483">
                  <c:v>-1.5483429673586391E-2</c:v>
                </c:pt>
                <c:pt idx="2484">
                  <c:v>-1.3506835999124299E-2</c:v>
                </c:pt>
                <c:pt idx="2485">
                  <c:v>-1.3177384503004303E-2</c:v>
                </c:pt>
                <c:pt idx="2486">
                  <c:v>-5.2709603899021686E-3</c:v>
                </c:pt>
                <c:pt idx="2487">
                  <c:v>-9.5535827631952897E-3</c:v>
                </c:pt>
                <c:pt idx="2488">
                  <c:v>-1.6801186242813199E-2</c:v>
                </c:pt>
                <c:pt idx="2489">
                  <c:v>-1.9930802502566396E-2</c:v>
                </c:pt>
                <c:pt idx="2490">
                  <c:v>-3.1955180892030657E-2</c:v>
                </c:pt>
                <c:pt idx="2491">
                  <c:v>-3.7885011330670695E-2</c:v>
                </c:pt>
                <c:pt idx="2492">
                  <c:v>-4.3320656289254807E-2</c:v>
                </c:pt>
                <c:pt idx="2493">
                  <c:v>-3.8049695899352635E-2</c:v>
                </c:pt>
                <c:pt idx="2494">
                  <c:v>-3.8379147395472747E-2</c:v>
                </c:pt>
                <c:pt idx="2495">
                  <c:v>-4.6450338436012824E-2</c:v>
                </c:pt>
                <c:pt idx="2496">
                  <c:v>-5.6662807719697048E-2</c:v>
                </c:pt>
                <c:pt idx="2497">
                  <c:v>-5.9957157963385944E-2</c:v>
                </c:pt>
                <c:pt idx="2498">
                  <c:v>-5.7651129264554915E-2</c:v>
                </c:pt>
                <c:pt idx="2499">
                  <c:v>-5.485089861391701E-2</c:v>
                </c:pt>
                <c:pt idx="2500">
                  <c:v>-6.4733982288486064E-2</c:v>
                </c:pt>
                <c:pt idx="2501">
                  <c:v>-6.3416209247508085E-2</c:v>
                </c:pt>
                <c:pt idx="2502">
                  <c:v>-6.5722254418090167E-2</c:v>
                </c:pt>
                <c:pt idx="2503">
                  <c:v>-7.5440587636972339E-2</c:v>
                </c:pt>
                <c:pt idx="2504">
                  <c:v>-8.4005898270563401E-2</c:v>
                </c:pt>
                <c:pt idx="2505">
                  <c:v>-7.8240818287610245E-2</c:v>
                </c:pt>
                <c:pt idx="2506">
                  <c:v>-6.4075095767997012E-2</c:v>
                </c:pt>
                <c:pt idx="2507">
                  <c:v>-7.2310971377219146E-2</c:v>
                </c:pt>
                <c:pt idx="2508">
                  <c:v>-7.3134558938141317E-2</c:v>
                </c:pt>
                <c:pt idx="2509">
                  <c:v>-7.7911366791490244E-2</c:v>
                </c:pt>
                <c:pt idx="2510">
                  <c:v>-8.8782722595663402E-2</c:v>
                </c:pt>
                <c:pt idx="2511">
                  <c:v>-8.0217411962072341E-2</c:v>
                </c:pt>
                <c:pt idx="2512">
                  <c:v>-8.5982491945025497E-2</c:v>
                </c:pt>
                <c:pt idx="2513">
                  <c:v>-9.108876776624561E-2</c:v>
                </c:pt>
                <c:pt idx="2514">
                  <c:v>-8.647669389683238E-2</c:v>
                </c:pt>
                <c:pt idx="2515">
                  <c:v>-9.1253518221932492E-2</c:v>
                </c:pt>
                <c:pt idx="2516">
                  <c:v>-9.8501055814545574E-2</c:v>
                </c:pt>
                <c:pt idx="2517">
                  <c:v>-9.3559546920763528E-2</c:v>
                </c:pt>
                <c:pt idx="2518">
                  <c:v>-8.0876298482561393E-2</c:v>
                </c:pt>
                <c:pt idx="2519">
                  <c:v>-7.3628678531192301E-2</c:v>
                </c:pt>
                <c:pt idx="2520">
                  <c:v>-7.8570253311979185E-2</c:v>
                </c:pt>
                <c:pt idx="2521">
                  <c:v>-8.1864554140414436E-2</c:v>
                </c:pt>
                <c:pt idx="2522">
                  <c:v>-7.8734954352412415E-2</c:v>
                </c:pt>
                <c:pt idx="2523">
                  <c:v>-7.4946451572170281E-2</c:v>
                </c:pt>
                <c:pt idx="2524">
                  <c:v>-7.5605338092659222E-2</c:v>
                </c:pt>
                <c:pt idx="2525">
                  <c:v>-7.741724719843926E-2</c:v>
                </c:pt>
                <c:pt idx="2526">
                  <c:v>-8.3841213701881356E-2</c:v>
                </c:pt>
                <c:pt idx="2527">
                  <c:v>-9.7677484725374589E-2</c:v>
                </c:pt>
                <c:pt idx="2528">
                  <c:v>-0.1011365360094966</c:v>
                </c:pt>
                <c:pt idx="2529">
                  <c:v>-0.1101959991796409</c:v>
                </c:pt>
                <c:pt idx="2530">
                  <c:v>-0.11925544587803402</c:v>
                </c:pt>
                <c:pt idx="2531">
                  <c:v>-0.1098665476835209</c:v>
                </c:pt>
                <c:pt idx="2532">
                  <c:v>-0.11332559896764292</c:v>
                </c:pt>
                <c:pt idx="2533">
                  <c:v>-0.10657218096808083</c:v>
                </c:pt>
                <c:pt idx="2534">
                  <c:v>-0.10525447381410767</c:v>
                </c:pt>
                <c:pt idx="2535">
                  <c:v>-9.8336305358858692E-2</c:v>
                </c:pt>
                <c:pt idx="2536">
                  <c:v>-9.3394796465076646E-2</c:v>
                </c:pt>
                <c:pt idx="2537">
                  <c:v>-9.4712569506054514E-2</c:v>
                </c:pt>
                <c:pt idx="2538">
                  <c:v>-9.3888998416883515E-2</c:v>
                </c:pt>
                <c:pt idx="2539">
                  <c:v>-9.2900660400274476E-2</c:v>
                </c:pt>
                <c:pt idx="2540">
                  <c:v>-8.9276858660465572E-2</c:v>
                </c:pt>
                <c:pt idx="2541">
                  <c:v>-8.1864554140414436E-2</c:v>
                </c:pt>
                <c:pt idx="2542">
                  <c:v>-7.7911366791490244E-2</c:v>
                </c:pt>
                <c:pt idx="2543">
                  <c:v>-7.7911366791490244E-2</c:v>
                </c:pt>
                <c:pt idx="2544">
                  <c:v>-7.988796046595234E-2</c:v>
                </c:pt>
                <c:pt idx="2545">
                  <c:v>-8.1205733506930319E-2</c:v>
                </c:pt>
                <c:pt idx="2546">
                  <c:v>-8.3182327181392415E-2</c:v>
                </c:pt>
                <c:pt idx="2547">
                  <c:v>-8.8453287571294475E-2</c:v>
                </c:pt>
                <c:pt idx="2548">
                  <c:v>-8.6970829961634549E-2</c:v>
                </c:pt>
                <c:pt idx="2549">
                  <c:v>-8.5158920855854511E-2</c:v>
                </c:pt>
                <c:pt idx="2550">
                  <c:v>-8.7959151506492417E-2</c:v>
                </c:pt>
                <c:pt idx="2551">
                  <c:v>-6.9181371589217125E-2</c:v>
                </c:pt>
                <c:pt idx="2552">
                  <c:v>-6.9016621133530243E-2</c:v>
                </c:pt>
                <c:pt idx="2553">
                  <c:v>-7.1157965263679221E-2</c:v>
                </c:pt>
                <c:pt idx="2554">
                  <c:v>-7.4781767003488236E-2</c:v>
                </c:pt>
                <c:pt idx="2555">
                  <c:v>-7.2640422873339258E-2</c:v>
                </c:pt>
                <c:pt idx="2556">
                  <c:v>-7.2640422873339258E-2</c:v>
                </c:pt>
                <c:pt idx="2557">
                  <c:v>-7.049907874319028E-2</c:v>
                </c:pt>
                <c:pt idx="2558">
                  <c:v>-6.7863598548239146E-2</c:v>
                </c:pt>
                <c:pt idx="2559">
                  <c:v>-7.5440587636972339E-2</c:v>
                </c:pt>
                <c:pt idx="2560">
                  <c:v>-8.680612892120132E-2</c:v>
                </c:pt>
                <c:pt idx="2561">
                  <c:v>-8.4335349766683401E-2</c:v>
                </c:pt>
                <c:pt idx="2562">
                  <c:v>-8.7135580417321432E-2</c:v>
                </c:pt>
                <c:pt idx="2563">
                  <c:v>-9.6359711684396609E-2</c:v>
                </c:pt>
                <c:pt idx="2564">
                  <c:v>-9.3394796465076646E-2</c:v>
                </c:pt>
                <c:pt idx="2565">
                  <c:v>-9.3394796465076646E-2</c:v>
                </c:pt>
                <c:pt idx="2566">
                  <c:v>-0.10130123704992984</c:v>
                </c:pt>
                <c:pt idx="2567">
                  <c:v>-0.10443090272493667</c:v>
                </c:pt>
                <c:pt idx="2568">
                  <c:v>-0.10838409007386086</c:v>
                </c:pt>
                <c:pt idx="2569">
                  <c:v>-9.6853847749198654E-2</c:v>
                </c:pt>
                <c:pt idx="2570">
                  <c:v>-9.3394796465076646E-2</c:v>
                </c:pt>
                <c:pt idx="2571">
                  <c:v>-9.6359711684396609E-2</c:v>
                </c:pt>
                <c:pt idx="2572">
                  <c:v>-9.8171620790176634E-2</c:v>
                </c:pt>
                <c:pt idx="2573">
                  <c:v>-9.7348049701005648E-2</c:v>
                </c:pt>
                <c:pt idx="2574">
                  <c:v>-0.10360733163576569</c:v>
                </c:pt>
                <c:pt idx="2575">
                  <c:v>-0.1011365360094966</c:v>
                </c:pt>
                <c:pt idx="2576">
                  <c:v>-9.6524478611834663E-2</c:v>
                </c:pt>
                <c:pt idx="2577">
                  <c:v>-8.9112174091783514E-2</c:v>
                </c:pt>
                <c:pt idx="2578">
                  <c:v>-8.9935745180954513E-2</c:v>
                </c:pt>
                <c:pt idx="2579">
                  <c:v>-8.647669389683238E-2</c:v>
                </c:pt>
                <c:pt idx="2580">
                  <c:v>-8.680612892120132E-2</c:v>
                </c:pt>
                <c:pt idx="2581">
                  <c:v>-8.2852892157023475E-2</c:v>
                </c:pt>
                <c:pt idx="2582">
                  <c:v>-8.2029304596101318E-2</c:v>
                </c:pt>
                <c:pt idx="2583">
                  <c:v>-8.153518500305032E-2</c:v>
                </c:pt>
                <c:pt idx="2584">
                  <c:v>-8.2523440660903363E-2</c:v>
                </c:pt>
                <c:pt idx="2585">
                  <c:v>-8.3017642612710357E-2</c:v>
                </c:pt>
                <c:pt idx="2586">
                  <c:v>-8.2358756092221305E-2</c:v>
                </c:pt>
                <c:pt idx="2587">
                  <c:v>-8.1864554140414436E-2</c:v>
                </c:pt>
                <c:pt idx="2588">
                  <c:v>-8.0382096530754399E-2</c:v>
                </c:pt>
                <c:pt idx="2589">
                  <c:v>-7.9393840872901356E-2</c:v>
                </c:pt>
                <c:pt idx="2590">
                  <c:v>-7.5440587636972339E-2</c:v>
                </c:pt>
                <c:pt idx="2591">
                  <c:v>-7.3793428986879184E-2</c:v>
                </c:pt>
                <c:pt idx="2592">
                  <c:v>-6.2922089654457086E-2</c:v>
                </c:pt>
                <c:pt idx="2593">
                  <c:v>-5.4027327524746024E-2</c:v>
                </c:pt>
                <c:pt idx="2594">
                  <c:v>-4.6450338436012824E-2</c:v>
                </c:pt>
                <c:pt idx="2595">
                  <c:v>-4.4638429330232786E-2</c:v>
                </c:pt>
                <c:pt idx="2596">
                  <c:v>-4.5132565395034838E-2</c:v>
                </c:pt>
                <c:pt idx="2597">
                  <c:v>-4.4803113898914844E-2</c:v>
                </c:pt>
                <c:pt idx="2598">
                  <c:v>-4.612088693989283E-2</c:v>
                </c:pt>
                <c:pt idx="2599">
                  <c:v>-5.1721282354163817E-2</c:v>
                </c:pt>
                <c:pt idx="2600">
                  <c:v>-5.2874304939454921E-2</c:v>
                </c:pt>
                <c:pt idx="2601">
                  <c:v>-5.3862626484312788E-2</c:v>
                </c:pt>
                <c:pt idx="2602">
                  <c:v>-5.8474700353726025E-2</c:v>
                </c:pt>
                <c:pt idx="2603">
                  <c:v>-5.9298271442897017E-2</c:v>
                </c:pt>
                <c:pt idx="2604">
                  <c:v>-5.6498106679263929E-2</c:v>
                </c:pt>
                <c:pt idx="2605">
                  <c:v>-5.1391847329794876E-2</c:v>
                </c:pt>
                <c:pt idx="2606">
                  <c:v>-4.9909389720134957E-2</c:v>
                </c:pt>
                <c:pt idx="2607">
                  <c:v>-5.5674469703088002E-2</c:v>
                </c:pt>
                <c:pt idx="2608">
                  <c:v>-6.2098502093534923E-2</c:v>
                </c:pt>
                <c:pt idx="2609">
                  <c:v>-6.2098502093534923E-2</c:v>
                </c:pt>
                <c:pt idx="2610">
                  <c:v>-6.2427953589655034E-2</c:v>
                </c:pt>
                <c:pt idx="2611">
                  <c:v>-6.0121859003819181E-2</c:v>
                </c:pt>
                <c:pt idx="2612">
                  <c:v>-6.0780745524308115E-2</c:v>
                </c:pt>
                <c:pt idx="2613">
                  <c:v>-6.2098502093534923E-2</c:v>
                </c:pt>
                <c:pt idx="2614">
                  <c:v>-5.7156927312748039E-2</c:v>
                </c:pt>
                <c:pt idx="2615">
                  <c:v>-5.485089861391701E-2</c:v>
                </c:pt>
                <c:pt idx="2616">
                  <c:v>-6.3251524678826027E-2</c:v>
                </c:pt>
                <c:pt idx="2617">
                  <c:v>-7.3463993962510243E-2</c:v>
                </c:pt>
                <c:pt idx="2618">
                  <c:v>-7.5934789588779333E-2</c:v>
                </c:pt>
                <c:pt idx="2619">
                  <c:v>-7.5605338092659222E-2</c:v>
                </c:pt>
                <c:pt idx="2620">
                  <c:v>-7.6758360677950319E-2</c:v>
                </c:pt>
                <c:pt idx="2621">
                  <c:v>-8.2523440660903363E-2</c:v>
                </c:pt>
                <c:pt idx="2622">
                  <c:v>-8.2523440660903363E-2</c:v>
                </c:pt>
                <c:pt idx="2623">
                  <c:v>-8.4005898270563401E-2</c:v>
                </c:pt>
                <c:pt idx="2624">
                  <c:v>-9.2406540807223603E-2</c:v>
                </c:pt>
                <c:pt idx="2625">
                  <c:v>-9.8665756854978692E-2</c:v>
                </c:pt>
                <c:pt idx="2626">
                  <c:v>-0.10756051898468988</c:v>
                </c:pt>
                <c:pt idx="2627">
                  <c:v>-0.10212487402610565</c:v>
                </c:pt>
                <c:pt idx="2628">
                  <c:v>-0.10772526944037676</c:v>
                </c:pt>
                <c:pt idx="2629">
                  <c:v>-0.1011365360094966</c:v>
                </c:pt>
                <c:pt idx="2630">
                  <c:v>-8.5653122807661394E-2</c:v>
                </c:pt>
                <c:pt idx="2631">
                  <c:v>-8.5323671311541394E-2</c:v>
                </c:pt>
                <c:pt idx="2632">
                  <c:v>-9.3394796465076646E-2</c:v>
                </c:pt>
                <c:pt idx="2633">
                  <c:v>-9.8665756854978692E-2</c:v>
                </c:pt>
                <c:pt idx="2634">
                  <c:v>-9.5865592091345611E-2</c:v>
                </c:pt>
                <c:pt idx="2635">
                  <c:v>-8.680612892120132E-2</c:v>
                </c:pt>
                <c:pt idx="2636">
                  <c:v>-8.5488372351974512E-2</c:v>
                </c:pt>
                <c:pt idx="2637">
                  <c:v>-8.0217411962072341E-2</c:v>
                </c:pt>
                <c:pt idx="2638">
                  <c:v>-7.6428909181830207E-2</c:v>
                </c:pt>
                <c:pt idx="2639">
                  <c:v>-7.2969857897708199E-2</c:v>
                </c:pt>
                <c:pt idx="2640">
                  <c:v>-6.671057596294816E-2</c:v>
                </c:pt>
                <c:pt idx="2641">
                  <c:v>-6.7534147052119145E-2</c:v>
                </c:pt>
                <c:pt idx="2642">
                  <c:v>-6.5722254418090167E-2</c:v>
                </c:pt>
                <c:pt idx="2643">
                  <c:v>-6.3745660743628071E-2</c:v>
                </c:pt>
                <c:pt idx="2644">
                  <c:v>-6.4239796808430241E-2</c:v>
                </c:pt>
                <c:pt idx="2645">
                  <c:v>-6.0945495979994997E-2</c:v>
                </c:pt>
                <c:pt idx="2646">
                  <c:v>-5.7980564288923855E-2</c:v>
                </c:pt>
                <c:pt idx="2647">
                  <c:v>-4.8756367134843853E-2</c:v>
                </c:pt>
                <c:pt idx="2648">
                  <c:v>-4.3485406744941682E-2</c:v>
                </c:pt>
                <c:pt idx="2649">
                  <c:v>-4.8097480614354919E-2</c:v>
                </c:pt>
                <c:pt idx="2650">
                  <c:v>-5.1227162761112943E-2</c:v>
                </c:pt>
                <c:pt idx="2651">
                  <c:v>-5.3862626484312788E-2</c:v>
                </c:pt>
                <c:pt idx="2652">
                  <c:v>-6.3745660743628071E-2</c:v>
                </c:pt>
                <c:pt idx="2653">
                  <c:v>-6.1769067069165982E-2</c:v>
                </c:pt>
                <c:pt idx="2654">
                  <c:v>-5.9627722939017011E-2</c:v>
                </c:pt>
                <c:pt idx="2655">
                  <c:v>-6.1110180548677048E-2</c:v>
                </c:pt>
                <c:pt idx="2656">
                  <c:v>-6.9510740726581241E-2</c:v>
                </c:pt>
                <c:pt idx="2657">
                  <c:v>-8.1040983051243451E-2</c:v>
                </c:pt>
                <c:pt idx="2658">
                  <c:v>-8.1864554140414436E-2</c:v>
                </c:pt>
                <c:pt idx="2659">
                  <c:v>-7.577002266134128E-2</c:v>
                </c:pt>
                <c:pt idx="2660">
                  <c:v>-8.2194005636534437E-2</c:v>
                </c:pt>
                <c:pt idx="2661">
                  <c:v>-8.0382096530754399E-2</c:v>
                </c:pt>
                <c:pt idx="2662">
                  <c:v>-8.680612892120132E-2</c:v>
                </c:pt>
                <c:pt idx="2663">
                  <c:v>-9.0429881245756558E-2</c:v>
                </c:pt>
                <c:pt idx="2664">
                  <c:v>-9.2241773879785535E-2</c:v>
                </c:pt>
                <c:pt idx="2665">
                  <c:v>-0.11283146290284086</c:v>
                </c:pt>
                <c:pt idx="2666">
                  <c:v>-0.11036074963532778</c:v>
                </c:pt>
                <c:pt idx="2667">
                  <c:v>-0.1011365360094966</c:v>
                </c:pt>
                <c:pt idx="2668">
                  <c:v>-0.10459558729361873</c:v>
                </c:pt>
                <c:pt idx="2669">
                  <c:v>-0.11217257638235181</c:v>
                </c:pt>
                <c:pt idx="2670">
                  <c:v>-0.12600886387759622</c:v>
                </c:pt>
                <c:pt idx="2671">
                  <c:v>-0.12798550696731198</c:v>
                </c:pt>
                <c:pt idx="2672">
                  <c:v>-0.13556249605604517</c:v>
                </c:pt>
                <c:pt idx="2673">
                  <c:v>-0.13325646735721414</c:v>
                </c:pt>
                <c:pt idx="2674">
                  <c:v>-0.11843187478886304</c:v>
                </c:pt>
                <c:pt idx="2675">
                  <c:v>-0.121067338512063</c:v>
                </c:pt>
                <c:pt idx="2676">
                  <c:v>-0.12716186999113616</c:v>
                </c:pt>
                <c:pt idx="2677">
                  <c:v>-0.120573218919012</c:v>
                </c:pt>
                <c:pt idx="2678">
                  <c:v>-0.11513750807342296</c:v>
                </c:pt>
                <c:pt idx="2679">
                  <c:v>-0.11003129813920778</c:v>
                </c:pt>
                <c:pt idx="2680">
                  <c:v>-0.10821940550517881</c:v>
                </c:pt>
                <c:pt idx="2681">
                  <c:v>-0.10690163246420083</c:v>
                </c:pt>
                <c:pt idx="2682">
                  <c:v>-0.10805463857774075</c:v>
                </c:pt>
                <c:pt idx="2683">
                  <c:v>-0.1011365360094966</c:v>
                </c:pt>
                <c:pt idx="2684">
                  <c:v>-9.6359711684396609E-2</c:v>
                </c:pt>
                <c:pt idx="2685">
                  <c:v>-0.10014821446463873</c:v>
                </c:pt>
                <c:pt idx="2686">
                  <c:v>-0.1047603542210568</c:v>
                </c:pt>
                <c:pt idx="2687">
                  <c:v>-0.10640749639939877</c:v>
                </c:pt>
                <c:pt idx="2688">
                  <c:v>-0.11283146290284086</c:v>
                </c:pt>
                <c:pt idx="2689">
                  <c:v>-0.11513750807342296</c:v>
                </c:pt>
                <c:pt idx="2690">
                  <c:v>-0.13193869431623614</c:v>
                </c:pt>
                <c:pt idx="2691">
                  <c:v>-0.14017456992545829</c:v>
                </c:pt>
                <c:pt idx="2692">
                  <c:v>-0.12617361433328311</c:v>
                </c:pt>
                <c:pt idx="2693">
                  <c:v>-0.11678471613876988</c:v>
                </c:pt>
                <c:pt idx="2694">
                  <c:v>-0.12024376742289201</c:v>
                </c:pt>
                <c:pt idx="2695">
                  <c:v>-0.120573218919012</c:v>
                </c:pt>
                <c:pt idx="2696">
                  <c:v>-0.11151375574886771</c:v>
                </c:pt>
                <c:pt idx="2697">
                  <c:v>-0.10690163246420083</c:v>
                </c:pt>
                <c:pt idx="2698">
                  <c:v>-0.1034425811800788</c:v>
                </c:pt>
                <c:pt idx="2699">
                  <c:v>-9.5700825163907557E-2</c:v>
                </c:pt>
                <c:pt idx="2700">
                  <c:v>-9.2241773879785535E-2</c:v>
                </c:pt>
                <c:pt idx="2701">
                  <c:v>-8.8288603002612528E-2</c:v>
                </c:pt>
                <c:pt idx="2702">
                  <c:v>-7.049907874319028E-2</c:v>
                </c:pt>
                <c:pt idx="2703">
                  <c:v>-7.9723275897270282E-2</c:v>
                </c:pt>
                <c:pt idx="2704">
                  <c:v>-8.4335349766683401E-2</c:v>
                </c:pt>
                <c:pt idx="2705">
                  <c:v>-8.0711548026874511E-2</c:v>
                </c:pt>
                <c:pt idx="2706">
                  <c:v>-8.2523440660903363E-2</c:v>
                </c:pt>
                <c:pt idx="2707">
                  <c:v>-8.4994236287172453E-2</c:v>
                </c:pt>
                <c:pt idx="2708">
                  <c:v>-8.0546846986441281E-2</c:v>
                </c:pt>
                <c:pt idx="2709">
                  <c:v>-7.8734954352412415E-2</c:v>
                </c:pt>
                <c:pt idx="2710">
                  <c:v>-8.2194005636534437E-2</c:v>
                </c:pt>
                <c:pt idx="2711">
                  <c:v>-8.0876298482561393E-2</c:v>
                </c:pt>
                <c:pt idx="2712">
                  <c:v>-7.5440587636972339E-2</c:v>
                </c:pt>
                <c:pt idx="2713">
                  <c:v>-7.7087795702319259E-2</c:v>
                </c:pt>
                <c:pt idx="2714">
                  <c:v>-8.0382096530754399E-2</c:v>
                </c:pt>
                <c:pt idx="2715">
                  <c:v>-8.5158920855854511E-2</c:v>
                </c:pt>
                <c:pt idx="2716">
                  <c:v>-8.9112174091783514E-2</c:v>
                </c:pt>
                <c:pt idx="2717">
                  <c:v>-8.7629716482123476E-2</c:v>
                </c:pt>
                <c:pt idx="2718">
                  <c:v>-8.8947423636096645E-2</c:v>
                </c:pt>
                <c:pt idx="2719">
                  <c:v>-8.6311943441145497E-2</c:v>
                </c:pt>
                <c:pt idx="2720">
                  <c:v>-7.7252496742752377E-2</c:v>
                </c:pt>
                <c:pt idx="2721">
                  <c:v>-7.5111136140852228E-2</c:v>
                </c:pt>
                <c:pt idx="2722">
                  <c:v>-6.6875260531630093E-2</c:v>
                </c:pt>
                <c:pt idx="2723">
                  <c:v>-6.3580976174946138E-2</c:v>
                </c:pt>
                <c:pt idx="2724">
                  <c:v>-6.3086774223139144E-2</c:v>
                </c:pt>
                <c:pt idx="2725">
                  <c:v>-6.3745660743628071E-2</c:v>
                </c:pt>
                <c:pt idx="2726">
                  <c:v>-6.6381140938579219E-2</c:v>
                </c:pt>
                <c:pt idx="2727">
                  <c:v>-5.7815813833236973E-2</c:v>
                </c:pt>
                <c:pt idx="2728">
                  <c:v>-5.8968836418528077E-2</c:v>
                </c:pt>
                <c:pt idx="2729">
                  <c:v>-5.9627722939017011E-2</c:v>
                </c:pt>
                <c:pt idx="2730">
                  <c:v>-5.2050733850283928E-2</c:v>
                </c:pt>
                <c:pt idx="2731">
                  <c:v>-5.4686214045234958E-2</c:v>
                </c:pt>
                <c:pt idx="2732">
                  <c:v>-5.3862626484312788E-2</c:v>
                </c:pt>
                <c:pt idx="2733">
                  <c:v>-5.254486991508598E-2</c:v>
                </c:pt>
                <c:pt idx="2734">
                  <c:v>-4.8262231070041801E-2</c:v>
                </c:pt>
                <c:pt idx="2735">
                  <c:v>-4.3814858241061801E-2</c:v>
                </c:pt>
                <c:pt idx="2736">
                  <c:v>-4.2826520224452755E-2</c:v>
                </c:pt>
                <c:pt idx="2737">
                  <c:v>-5.1721282354163817E-2</c:v>
                </c:pt>
                <c:pt idx="2738">
                  <c:v>-3.8708582419841688E-2</c:v>
                </c:pt>
                <c:pt idx="2739">
                  <c:v>-3.5249531135719554E-2</c:v>
                </c:pt>
                <c:pt idx="2740">
                  <c:v>-3.8049695899352635E-2</c:v>
                </c:pt>
                <c:pt idx="2741">
                  <c:v>-3.1296294371541723E-2</c:v>
                </c:pt>
                <c:pt idx="2742">
                  <c:v>-2.8660814176590579E-2</c:v>
                </c:pt>
                <c:pt idx="2743">
                  <c:v>-2.5860649412957498E-2</c:v>
                </c:pt>
                <c:pt idx="2744">
                  <c:v>-2.2895717721886356E-2</c:v>
                </c:pt>
                <c:pt idx="2745">
                  <c:v>-1.8283660324224415E-2</c:v>
                </c:pt>
                <c:pt idx="2746">
                  <c:v>-1.861302946158841E-2</c:v>
                </c:pt>
                <c:pt idx="2747">
                  <c:v>-1.7624773803735366E-2</c:v>
                </c:pt>
                <c:pt idx="2748">
                  <c:v>-1.6965887283246432E-2</c:v>
                </c:pt>
                <c:pt idx="2749">
                  <c:v>-1.5483429673586391E-2</c:v>
                </c:pt>
                <c:pt idx="2750">
                  <c:v>-1.2353813413833197E-2</c:v>
                </c:pt>
                <c:pt idx="2751">
                  <c:v>-6.9181025682442648E-3</c:v>
                </c:pt>
                <c:pt idx="2752">
                  <c:v>-4.2826223732931219E-3</c:v>
                </c:pt>
                <c:pt idx="2753">
                  <c:v>-2.9649152193200797E-3</c:v>
                </c:pt>
                <c:pt idx="2754">
                  <c:v>-1.4824576096600399E-3</c:v>
                </c:pt>
                <c:pt idx="2755">
                  <c:v>0</c:v>
                </c:pt>
                <c:pt idx="2756">
                  <c:v>0</c:v>
                </c:pt>
                <c:pt idx="2757">
                  <c:v>-3.0660319014680485E-3</c:v>
                </c:pt>
                <c:pt idx="2758">
                  <c:v>-1.1295626733974526E-3</c:v>
                </c:pt>
                <c:pt idx="2759">
                  <c:v>0</c:v>
                </c:pt>
                <c:pt idx="2760">
                  <c:v>-1.2840770671600852E-3</c:v>
                </c:pt>
                <c:pt idx="2761">
                  <c:v>-8.6677529481179703E-3</c:v>
                </c:pt>
                <c:pt idx="2762">
                  <c:v>-1.0433338851257429E-2</c:v>
                </c:pt>
                <c:pt idx="2763">
                  <c:v>-1.4446228161255077E-3</c:v>
                </c:pt>
                <c:pt idx="2764">
                  <c:v>-4.4943660432481955E-3</c:v>
                </c:pt>
                <c:pt idx="2765">
                  <c:v>-1.28410756475293E-2</c:v>
                </c:pt>
                <c:pt idx="2766">
                  <c:v>-1.861958296339614E-2</c:v>
                </c:pt>
                <c:pt idx="2767">
                  <c:v>-1.4285698463654921E-2</c:v>
                </c:pt>
                <c:pt idx="2768">
                  <c:v>-6.0995346083392394E-3</c:v>
                </c:pt>
                <c:pt idx="2769">
                  <c:v>0</c:v>
                </c:pt>
                <c:pt idx="2770">
                  <c:v>-3.2102889760881105E-3</c:v>
                </c:pt>
                <c:pt idx="2771">
                  <c:v>0</c:v>
                </c:pt>
                <c:pt idx="2772">
                  <c:v>0</c:v>
                </c:pt>
                <c:pt idx="2773">
                  <c:v>0</c:v>
                </c:pt>
                <c:pt idx="2774">
                  <c:v>0</c:v>
                </c:pt>
                <c:pt idx="2775">
                  <c:v>0</c:v>
                </c:pt>
                <c:pt idx="2776">
                  <c:v>0</c:v>
                </c:pt>
                <c:pt idx="2777">
                  <c:v>-1.5761349554877099E-4</c:v>
                </c:pt>
                <c:pt idx="2778">
                  <c:v>0</c:v>
                </c:pt>
                <c:pt idx="2779">
                  <c:v>0</c:v>
                </c:pt>
                <c:pt idx="2780">
                  <c:v>0</c:v>
                </c:pt>
                <c:pt idx="2781">
                  <c:v>-9.0554562503299234E-3</c:v>
                </c:pt>
                <c:pt idx="2782">
                  <c:v>-9.5238715289365956E-3</c:v>
                </c:pt>
                <c:pt idx="2783">
                  <c:v>-8.5870878101286553E-3</c:v>
                </c:pt>
                <c:pt idx="2784">
                  <c:v>-8.8993438454640968E-3</c:v>
                </c:pt>
                <c:pt idx="2785">
                  <c:v>-6.0890395274455673E-3</c:v>
                </c:pt>
                <c:pt idx="2786">
                  <c:v>-1.0460608409339243E-2</c:v>
                </c:pt>
                <c:pt idx="2787">
                  <c:v>-7.4941916864547766E-3</c:v>
                </c:pt>
                <c:pt idx="2788">
                  <c:v>0</c:v>
                </c:pt>
                <c:pt idx="2789">
                  <c:v>-3.2705030878445629E-3</c:v>
                </c:pt>
                <c:pt idx="2790">
                  <c:v>0</c:v>
                </c:pt>
                <c:pt idx="2791">
                  <c:v>-1.8501849853501695E-3</c:v>
                </c:pt>
                <c:pt idx="2792">
                  <c:v>-2.4669133138002989E-3</c:v>
                </c:pt>
                <c:pt idx="2793">
                  <c:v>-5.0879123483207047E-3</c:v>
                </c:pt>
                <c:pt idx="2794">
                  <c:v>-6.783888270368515E-3</c:v>
                </c:pt>
                <c:pt idx="2795">
                  <c:v>-7.863135863966416E-3</c:v>
                </c:pt>
                <c:pt idx="2796">
                  <c:v>-7.4006165988186445E-3</c:v>
                </c:pt>
                <c:pt idx="2797">
                  <c:v>0</c:v>
                </c:pt>
                <c:pt idx="2798">
                  <c:v>0</c:v>
                </c:pt>
                <c:pt idx="2799">
                  <c:v>0</c:v>
                </c:pt>
                <c:pt idx="2800">
                  <c:v>0</c:v>
                </c:pt>
                <c:pt idx="2801">
                  <c:v>-3.0460704815065869E-3</c:v>
                </c:pt>
                <c:pt idx="2802">
                  <c:v>-7.6154427282708955E-4</c:v>
                </c:pt>
                <c:pt idx="2803">
                  <c:v>0</c:v>
                </c:pt>
                <c:pt idx="2804">
                  <c:v>0</c:v>
                </c:pt>
                <c:pt idx="2805">
                  <c:v>0</c:v>
                </c:pt>
                <c:pt idx="2806">
                  <c:v>-4.6533321230862726E-3</c:v>
                </c:pt>
                <c:pt idx="2807">
                  <c:v>-5.4037974150195839E-3</c:v>
                </c:pt>
                <c:pt idx="2808">
                  <c:v>-3.7526266698006605E-3</c:v>
                </c:pt>
                <c:pt idx="2809">
                  <c:v>0</c:v>
                </c:pt>
                <c:pt idx="2810">
                  <c:v>-3.610953698311023E-2</c:v>
                </c:pt>
                <c:pt idx="2811">
                  <c:v>-4.1788031450204037E-2</c:v>
                </c:pt>
                <c:pt idx="2812">
                  <c:v>-4.1642399534071249E-2</c:v>
                </c:pt>
                <c:pt idx="2813">
                  <c:v>-4.2370457192778141E-2</c:v>
                </c:pt>
                <c:pt idx="2814">
                  <c:v>-6.2317967384973874E-2</c:v>
                </c:pt>
                <c:pt idx="2815">
                  <c:v>-4.9213701223063525E-2</c:v>
                </c:pt>
                <c:pt idx="2816">
                  <c:v>-4.5573631333721644E-2</c:v>
                </c:pt>
                <c:pt idx="2817">
                  <c:v>-4.6884114735003063E-2</c:v>
                </c:pt>
                <c:pt idx="2818">
                  <c:v>-4.9068171228887791E-2</c:v>
                </c:pt>
                <c:pt idx="2819">
                  <c:v>-5.1106610366919041E-2</c:v>
                </c:pt>
                <c:pt idx="2820">
                  <c:v>-4.426326441467681E-2</c:v>
                </c:pt>
                <c:pt idx="2821">
                  <c:v>-3.6400698893418751E-2</c:v>
                </c:pt>
                <c:pt idx="2822">
                  <c:v>-3.2614997087944082E-2</c:v>
                </c:pt>
                <c:pt idx="2823">
                  <c:v>-3.145024752475252E-2</c:v>
                </c:pt>
                <c:pt idx="2824">
                  <c:v>-3.3051776354106083E-2</c:v>
                </c:pt>
                <c:pt idx="2825">
                  <c:v>-3.2178203261502773E-2</c:v>
                </c:pt>
                <c:pt idx="2826">
                  <c:v>-3.3051776354106083E-2</c:v>
                </c:pt>
                <c:pt idx="2827">
                  <c:v>-3.3343054746651189E-2</c:v>
                </c:pt>
                <c:pt idx="2828">
                  <c:v>-3.1741409435061249E-2</c:v>
                </c:pt>
                <c:pt idx="2829">
                  <c:v>-2.6936488060570959E-2</c:v>
                </c:pt>
                <c:pt idx="2830">
                  <c:v>-2.3296418171229082E-2</c:v>
                </c:pt>
                <c:pt idx="2831">
                  <c:v>-1.8782775189283688E-2</c:v>
                </c:pt>
                <c:pt idx="2832">
                  <c:v>-2.460690157251029E-2</c:v>
                </c:pt>
                <c:pt idx="2833">
                  <c:v>-2.0530037856726895E-2</c:v>
                </c:pt>
                <c:pt idx="2834">
                  <c:v>-2.6645340710541747E-2</c:v>
                </c:pt>
                <c:pt idx="2835">
                  <c:v>-2.9120559114735E-2</c:v>
                </c:pt>
                <c:pt idx="2836">
                  <c:v>-3.5235847408270335E-2</c:v>
                </c:pt>
                <c:pt idx="2837">
                  <c:v>-3.8875917297612209E-2</c:v>
                </c:pt>
                <c:pt idx="2838">
                  <c:v>-3.2760629004076877E-2</c:v>
                </c:pt>
                <c:pt idx="2839">
                  <c:v>-3.0867821782178416E-2</c:v>
                </c:pt>
                <c:pt idx="2840">
                  <c:v>-3.0867821782178416E-2</c:v>
                </c:pt>
                <c:pt idx="2841">
                  <c:v>-2.8392501456028105E-2</c:v>
                </c:pt>
                <c:pt idx="2842">
                  <c:v>-2.3296418171229082E-2</c:v>
                </c:pt>
                <c:pt idx="2843">
                  <c:v>-2.6062914967967438E-2</c:v>
                </c:pt>
                <c:pt idx="2844">
                  <c:v>-4.426326441467681E-2</c:v>
                </c:pt>
                <c:pt idx="2845">
                  <c:v>-2.9266191030867791E-2</c:v>
                </c:pt>
                <c:pt idx="2846">
                  <c:v>-2.9411706464764209E-2</c:v>
                </c:pt>
                <c:pt idx="2847">
                  <c:v>-3.6837478159580751E-2</c:v>
                </c:pt>
                <c:pt idx="2848">
                  <c:v>-4.193356144437977E-2</c:v>
                </c:pt>
                <c:pt idx="2849">
                  <c:v>-3.9312711124053733E-2</c:v>
                </c:pt>
                <c:pt idx="2850">
                  <c:v>-4.353520675596971E-2</c:v>
                </c:pt>
                <c:pt idx="2851">
                  <c:v>-5.0960978450786253E-2</c:v>
                </c:pt>
                <c:pt idx="2852">
                  <c:v>-5.969711706464783E-2</c:v>
                </c:pt>
                <c:pt idx="2853">
                  <c:v>-5.1397757716948253E-2</c:v>
                </c:pt>
                <c:pt idx="2854">
                  <c:v>-5.1543404193360565E-2</c:v>
                </c:pt>
                <c:pt idx="2855">
                  <c:v>-5.5037827606290127E-2</c:v>
                </c:pt>
                <c:pt idx="2856">
                  <c:v>-5.1252125800815458E-2</c:v>
                </c:pt>
                <c:pt idx="2857">
                  <c:v>-6.129876237623777E-2</c:v>
                </c:pt>
                <c:pt idx="2858">
                  <c:v>-6.129876237623777E-2</c:v>
                </c:pt>
                <c:pt idx="2859">
                  <c:v>-5.9551601630751412E-2</c:v>
                </c:pt>
                <c:pt idx="2860">
                  <c:v>-6.0570806639487516E-2</c:v>
                </c:pt>
                <c:pt idx="2861">
                  <c:v>-5.8823543972044312E-2</c:v>
                </c:pt>
                <c:pt idx="2862">
                  <c:v>-5.0524184624344937E-2</c:v>
                </c:pt>
                <c:pt idx="2863">
                  <c:v>-4.4408896330809605E-2</c:v>
                </c:pt>
                <c:pt idx="2864">
                  <c:v>-4.1788031450204037E-2</c:v>
                </c:pt>
                <c:pt idx="2865">
                  <c:v>-4.2370457192778141E-2</c:v>
                </c:pt>
                <c:pt idx="2866">
                  <c:v>-4.3244044845661189E-2</c:v>
                </c:pt>
                <c:pt idx="2867">
                  <c:v>-4.353520675596971E-2</c:v>
                </c:pt>
                <c:pt idx="2868">
                  <c:v>-4.8922539312754997E-2</c:v>
                </c:pt>
                <c:pt idx="2869">
                  <c:v>-5.5620253348864439E-2</c:v>
                </c:pt>
                <c:pt idx="2870">
                  <c:v>-4.95049650553291E-2</c:v>
                </c:pt>
                <c:pt idx="2871">
                  <c:v>-5.663947291788006E-2</c:v>
                </c:pt>
                <c:pt idx="2872">
                  <c:v>-6.2172335468841086E-2</c:v>
                </c:pt>
                <c:pt idx="2873">
                  <c:v>-5.7949956319161479E-2</c:v>
                </c:pt>
                <c:pt idx="2874">
                  <c:v>-5.7804324403028684E-2</c:v>
                </c:pt>
                <c:pt idx="2875">
                  <c:v>-5.5620253348864439E-2</c:v>
                </c:pt>
                <c:pt idx="2876">
                  <c:v>-5.5474621432731644E-2</c:v>
                </c:pt>
                <c:pt idx="2877">
                  <c:v>-5.0232920792079354E-2</c:v>
                </c:pt>
                <c:pt idx="2878">
                  <c:v>-4.1351252184042037E-2</c:v>
                </c:pt>
                <c:pt idx="2879">
                  <c:v>-3.0139764123471312E-2</c:v>
                </c:pt>
                <c:pt idx="2880">
                  <c:v>-2.8683765288293687E-2</c:v>
                </c:pt>
                <c:pt idx="2881">
                  <c:v>-2.7955707629586584E-2</c:v>
                </c:pt>
                <c:pt idx="2882">
                  <c:v>-1.9073922539312897E-2</c:v>
                </c:pt>
                <c:pt idx="2883">
                  <c:v>-2.5334857309260335E-2</c:v>
                </c:pt>
                <c:pt idx="2884">
                  <c:v>-2.0238774024461312E-2</c:v>
                </c:pt>
                <c:pt idx="2885">
                  <c:v>-1.45602795573675E-2</c:v>
                </c:pt>
                <c:pt idx="2886">
                  <c:v>-1.4705911473500291E-2</c:v>
                </c:pt>
                <c:pt idx="2887">
                  <c:v>-1.2521840419336249E-2</c:v>
                </c:pt>
                <c:pt idx="2888">
                  <c:v>-1.3686691904484665E-2</c:v>
                </c:pt>
                <c:pt idx="2889">
                  <c:v>-1.0629047757717102E-2</c:v>
                </c:pt>
                <c:pt idx="2890">
                  <c:v>-9.0274024461271651E-3</c:v>
                </c:pt>
                <c:pt idx="2891">
                  <c:v>-1.3977853814793396E-2</c:v>
                </c:pt>
                <c:pt idx="2892">
                  <c:v>-1.6453072218986647E-2</c:v>
                </c:pt>
                <c:pt idx="2893">
                  <c:v>-1.3832221898660605E-2</c:v>
                </c:pt>
                <c:pt idx="2894">
                  <c:v>-8.2993447874200616E-3</c:v>
                </c:pt>
                <c:pt idx="2895">
                  <c:v>-5.6784944670938125E-3</c:v>
                </c:pt>
                <c:pt idx="2896">
                  <c:v>-3.640069889341875E-3</c:v>
                </c:pt>
                <c:pt idx="2897">
                  <c:v>-3.4944379732090845E-3</c:v>
                </c:pt>
                <c:pt idx="2898">
                  <c:v>-1.0192152009318729E-2</c:v>
                </c:pt>
                <c:pt idx="2899">
                  <c:v>-1.5870762958648914E-2</c:v>
                </c:pt>
                <c:pt idx="2900">
                  <c:v>-1.4705911473500291E-2</c:v>
                </c:pt>
                <c:pt idx="2901">
                  <c:v>-1.4269117647058977E-2</c:v>
                </c:pt>
                <c:pt idx="2902">
                  <c:v>-1.6453072218986647E-2</c:v>
                </c:pt>
                <c:pt idx="2903">
                  <c:v>-1.2667472335469039E-2</c:v>
                </c:pt>
                <c:pt idx="2904">
                  <c:v>-8.8817705299943737E-3</c:v>
                </c:pt>
                <c:pt idx="2905">
                  <c:v>-7.1345078625509595E-3</c:v>
                </c:pt>
                <c:pt idx="2906">
                  <c:v>-1.048341584158431E-2</c:v>
                </c:pt>
                <c:pt idx="2907">
                  <c:v>-3.2032760629005608E-3</c:v>
                </c:pt>
                <c:pt idx="2908">
                  <c:v>-4.8049213744904987E-3</c:v>
                </c:pt>
                <c:pt idx="2909">
                  <c:v>-1.1648267326732728E-2</c:v>
                </c:pt>
                <c:pt idx="2910">
                  <c:v>-2.0384405940594104E-2</c:v>
                </c:pt>
                <c:pt idx="2911">
                  <c:v>-1.048341584158431E-2</c:v>
                </c:pt>
                <c:pt idx="2912">
                  <c:v>-9.7553581828772086E-3</c:v>
                </c:pt>
                <c:pt idx="2913">
                  <c:v>-1.6744336051252227E-2</c:v>
                </c:pt>
                <c:pt idx="2914">
                  <c:v>-1.49970588235295E-2</c:v>
                </c:pt>
                <c:pt idx="2915">
                  <c:v>-2.1403625509609937E-2</c:v>
                </c:pt>
                <c:pt idx="2916">
                  <c:v>-3.7856697728596581E-2</c:v>
                </c:pt>
                <c:pt idx="2917">
                  <c:v>-2.504369539895181E-2</c:v>
                </c:pt>
                <c:pt idx="2918">
                  <c:v>-2.460690157251029E-2</c:v>
                </c:pt>
                <c:pt idx="2919">
                  <c:v>-2.8538133372160896E-2</c:v>
                </c:pt>
                <c:pt idx="2920">
                  <c:v>-4.2370457192778141E-2</c:v>
                </c:pt>
                <c:pt idx="2921">
                  <c:v>-4.2224825276645353E-2</c:v>
                </c:pt>
                <c:pt idx="2922">
                  <c:v>-3.2178203261502773E-2</c:v>
                </c:pt>
                <c:pt idx="2923">
                  <c:v>-3.0576557949912833E-2</c:v>
                </c:pt>
                <c:pt idx="2924">
                  <c:v>-2.8392501456028105E-2</c:v>
                </c:pt>
                <c:pt idx="2925">
                  <c:v>-2.7810177635410643E-2</c:v>
                </c:pt>
                <c:pt idx="2926">
                  <c:v>-2.8392501456028105E-2</c:v>
                </c:pt>
                <c:pt idx="2927">
                  <c:v>-2.1840419336051249E-2</c:v>
                </c:pt>
                <c:pt idx="2928">
                  <c:v>-1.3249898078043144E-2</c:v>
                </c:pt>
                <c:pt idx="2929">
                  <c:v>-2.4898063482819019E-2</c:v>
                </c:pt>
                <c:pt idx="2930">
                  <c:v>-1.0774577751892835E-2</c:v>
                </c:pt>
                <c:pt idx="2931">
                  <c:v>-8.2993447874200616E-3</c:v>
                </c:pt>
                <c:pt idx="2932">
                  <c:v>-7.4257716948165405E-3</c:v>
                </c:pt>
                <c:pt idx="2933">
                  <c:v>-7.5712871287129599E-3</c:v>
                </c:pt>
                <c:pt idx="2934">
                  <c:v>-9.3185643564356879E-3</c:v>
                </c:pt>
                <c:pt idx="2935">
                  <c:v>-1.2085061153174249E-2</c:v>
                </c:pt>
                <c:pt idx="2936">
                  <c:v>-1.1793782760629146E-2</c:v>
                </c:pt>
                <c:pt idx="2937">
                  <c:v>-6.8433459522424358E-3</c:v>
                </c:pt>
                <c:pt idx="2938">
                  <c:v>-3.3489079790333517E-3</c:v>
                </c:pt>
                <c:pt idx="2939">
                  <c:v>-9.90099009901E-3</c:v>
                </c:pt>
                <c:pt idx="2940">
                  <c:v>-9.0274024461271651E-3</c:v>
                </c:pt>
                <c:pt idx="2941">
                  <c:v>-1.0192152009318729E-2</c:v>
                </c:pt>
                <c:pt idx="2942">
                  <c:v>-4.9505532906232892E-3</c:v>
                </c:pt>
                <c:pt idx="2943">
                  <c:v>-3.2032760629005608E-3</c:v>
                </c:pt>
                <c:pt idx="2944">
                  <c:v>-4.9505532906232892E-3</c:v>
                </c:pt>
                <c:pt idx="2945">
                  <c:v>-3.7857018054746655E-3</c:v>
                </c:pt>
                <c:pt idx="2946">
                  <c:v>-8.7357309260352131E-4</c:v>
                </c:pt>
                <c:pt idx="2947">
                  <c:v>0</c:v>
                </c:pt>
                <c:pt idx="2948">
                  <c:v>0</c:v>
                </c:pt>
                <c:pt idx="2949">
                  <c:v>0</c:v>
                </c:pt>
                <c:pt idx="2950">
                  <c:v>0</c:v>
                </c:pt>
                <c:pt idx="2951">
                  <c:v>0</c:v>
                </c:pt>
                <c:pt idx="2952">
                  <c:v>-1.4111188904562821E-3</c:v>
                </c:pt>
                <c:pt idx="2953">
                  <c:v>0</c:v>
                </c:pt>
                <c:pt idx="2954">
                  <c:v>0</c:v>
                </c:pt>
                <c:pt idx="2955">
                  <c:v>0</c:v>
                </c:pt>
                <c:pt idx="2956">
                  <c:v>0</c:v>
                </c:pt>
                <c:pt idx="2957">
                  <c:v>-6.9757222541027251E-4</c:v>
                </c:pt>
                <c:pt idx="2958">
                  <c:v>-6.9757222541027251E-4</c:v>
                </c:pt>
                <c:pt idx="2959">
                  <c:v>0</c:v>
                </c:pt>
                <c:pt idx="2960">
                  <c:v>0</c:v>
                </c:pt>
                <c:pt idx="2961">
                  <c:v>-1.1145444568758972E-3</c:v>
                </c:pt>
                <c:pt idx="2962">
                  <c:v>0</c:v>
                </c:pt>
                <c:pt idx="2963">
                  <c:v>0</c:v>
                </c:pt>
                <c:pt idx="2964">
                  <c:v>-1.3917606511276363E-3</c:v>
                </c:pt>
                <c:pt idx="2965">
                  <c:v>-2.0876966482309875E-3</c:v>
                </c:pt>
                <c:pt idx="2966">
                  <c:v>-7.3764511447864788E-3</c:v>
                </c:pt>
                <c:pt idx="2967">
                  <c:v>-9.7423802294323942E-4</c:v>
                </c:pt>
                <c:pt idx="2968">
                  <c:v>0</c:v>
                </c:pt>
                <c:pt idx="2969">
                  <c:v>-1.1109845546177495E-3</c:v>
                </c:pt>
                <c:pt idx="2970">
                  <c:v>-2.7779474301361818E-4</c:v>
                </c:pt>
                <c:pt idx="2971">
                  <c:v>-4.3050269600048595E-3</c:v>
                </c:pt>
                <c:pt idx="2972">
                  <c:v>0</c:v>
                </c:pt>
                <c:pt idx="2973">
                  <c:v>0</c:v>
                </c:pt>
                <c:pt idx="2974">
                  <c:v>0</c:v>
                </c:pt>
                <c:pt idx="2975">
                  <c:v>-1.51431720146361E-3</c:v>
                </c:pt>
                <c:pt idx="2976">
                  <c:v>-9.0858481427017451E-3</c:v>
                </c:pt>
                <c:pt idx="2977">
                  <c:v>-8.67286630882254E-3</c:v>
                </c:pt>
                <c:pt idx="2978">
                  <c:v>-1.2114496312148944E-2</c:v>
                </c:pt>
                <c:pt idx="2979">
                  <c:v>-1.8997756318801753E-2</c:v>
                </c:pt>
                <c:pt idx="2980">
                  <c:v>-2.0925055354144569E-2</c:v>
                </c:pt>
                <c:pt idx="2981">
                  <c:v>-2.4504378090644055E-2</c:v>
                </c:pt>
                <c:pt idx="2982">
                  <c:v>-2.3816010790418684E-2</c:v>
                </c:pt>
                <c:pt idx="2983">
                  <c:v>-2.2301789954595117E-2</c:v>
                </c:pt>
                <c:pt idx="2984">
                  <c:v>-1.3628813513612554E-2</c:v>
                </c:pt>
                <c:pt idx="2985">
                  <c:v>-1.3078152713080243E-2</c:v>
                </c:pt>
                <c:pt idx="2986">
                  <c:v>-1.5005451748423059E-2</c:v>
                </c:pt>
                <c:pt idx="2987">
                  <c:v>-2.3127753622353531E-2</c:v>
                </c:pt>
                <c:pt idx="2988">
                  <c:v>-2.078747275313151E-2</c:v>
                </c:pt>
                <c:pt idx="2989">
                  <c:v>-2.7533040026611232E-2</c:v>
                </c:pt>
                <c:pt idx="2990">
                  <c:v>-4.1024160807050701E-2</c:v>
                </c:pt>
                <c:pt idx="2991">
                  <c:v>-4.8458095380755802E-2</c:v>
                </c:pt>
                <c:pt idx="2992">
                  <c:v>-4.8045113546876593E-2</c:v>
                </c:pt>
                <c:pt idx="2993">
                  <c:v>-5.066079364896476E-2</c:v>
                </c:pt>
                <c:pt idx="2994">
                  <c:v>-4.5016465377429399E-2</c:v>
                </c:pt>
                <c:pt idx="2995">
                  <c:v>-4.1712528107276076E-2</c:v>
                </c:pt>
                <c:pt idx="2996">
                  <c:v>-4.3639840909138868E-2</c:v>
                </c:pt>
                <c:pt idx="2997">
                  <c:v>-4.9146462680981176E-2</c:v>
                </c:pt>
                <c:pt idx="2998">
                  <c:v>-5.9471352690960384E-2</c:v>
                </c:pt>
                <c:pt idx="2999">
                  <c:v>-5.8507710056548867E-2</c:v>
                </c:pt>
                <c:pt idx="3000">
                  <c:v>-5.3551749085238874E-2</c:v>
                </c:pt>
                <c:pt idx="3001">
                  <c:v>-5.2725785417480658E-2</c:v>
                </c:pt>
                <c:pt idx="3002">
                  <c:v>-5.9884334524839399E-2</c:v>
                </c:pt>
                <c:pt idx="3003">
                  <c:v>-5.8370003556855808E-2</c:v>
                </c:pt>
                <c:pt idx="3004">
                  <c:v>-5.9058384623601155E-2</c:v>
                </c:pt>
                <c:pt idx="3005">
                  <c:v>-6.2087032793048356E-2</c:v>
                </c:pt>
                <c:pt idx="3006">
                  <c:v>-6.5253263563508621E-2</c:v>
                </c:pt>
                <c:pt idx="3007">
                  <c:v>-6.1536358225996068E-2</c:v>
                </c:pt>
                <c:pt idx="3008">
                  <c:v>-5.2312817350121436E-2</c:v>
                </c:pt>
                <c:pt idx="3009">
                  <c:v>-4.6530796345412982E-2</c:v>
                </c:pt>
                <c:pt idx="3010">
                  <c:v>-3.8959265404175047E-2</c:v>
                </c:pt>
                <c:pt idx="3011">
                  <c:v>-3.799562276976353E-2</c:v>
                </c:pt>
                <c:pt idx="3012">
                  <c:v>-3.6894273635659149E-2</c:v>
                </c:pt>
                <c:pt idx="3013">
                  <c:v>-3.056168819605843E-2</c:v>
                </c:pt>
                <c:pt idx="3014">
                  <c:v>-2.8358989927849666E-2</c:v>
                </c:pt>
                <c:pt idx="3015">
                  <c:v>-2.973562816266017E-2</c:v>
                </c:pt>
                <c:pt idx="3016">
                  <c:v>-3.0011013629006336E-2</c:v>
                </c:pt>
                <c:pt idx="3017">
                  <c:v>-3.0148706362179423E-2</c:v>
                </c:pt>
                <c:pt idx="3018">
                  <c:v>-3.056168819605843E-2</c:v>
                </c:pt>
                <c:pt idx="3019">
                  <c:v>-2.6156401791800728E-2</c:v>
                </c:pt>
                <c:pt idx="3020">
                  <c:v>-2.8221407326836607E-2</c:v>
                </c:pt>
                <c:pt idx="3021">
                  <c:v>-3.0699270797071489E-2</c:v>
                </c:pt>
                <c:pt idx="3022">
                  <c:v>-2.7257640793745087E-2</c:v>
                </c:pt>
                <c:pt idx="3023">
                  <c:v>-3.1938312664349156E-2</c:v>
                </c:pt>
                <c:pt idx="3024">
                  <c:v>-3.4140900800397896E-2</c:v>
                </c:pt>
                <c:pt idx="3025">
                  <c:v>-3.9647536338760177E-2</c:v>
                </c:pt>
                <c:pt idx="3026">
                  <c:v>-3.7857930036590444E-2</c:v>
                </c:pt>
                <c:pt idx="3027">
                  <c:v>-3.6894273635659149E-2</c:v>
                </c:pt>
                <c:pt idx="3028">
                  <c:v>-3.3590336365505825E-2</c:v>
                </c:pt>
                <c:pt idx="3029">
                  <c:v>-3.4140900800397896E-2</c:v>
                </c:pt>
                <c:pt idx="3030">
                  <c:v>-3.6205906335433774E-2</c:v>
                </c:pt>
                <c:pt idx="3031">
                  <c:v>-3.9372247238054055E-2</c:v>
                </c:pt>
                <c:pt idx="3032">
                  <c:v>-4.0611192739691479E-2</c:v>
                </c:pt>
                <c:pt idx="3033">
                  <c:v>-3.3727932733038667E-2</c:v>
                </c:pt>
                <c:pt idx="3034">
                  <c:v>-3.056168819605843E-2</c:v>
                </c:pt>
                <c:pt idx="3035">
                  <c:v>-3.0836963530244576E-2</c:v>
                </c:pt>
                <c:pt idx="3036">
                  <c:v>-2.808371459366352E-2</c:v>
                </c:pt>
                <c:pt idx="3037">
                  <c:v>-2.3816010790418684E-2</c:v>
                </c:pt>
                <c:pt idx="3038">
                  <c:v>-2.1751115387543023E-2</c:v>
                </c:pt>
                <c:pt idx="3039">
                  <c:v>-2.3403042723059455E-2</c:v>
                </c:pt>
                <c:pt idx="3040">
                  <c:v>-2.4642084590337118E-2</c:v>
                </c:pt>
                <c:pt idx="3041">
                  <c:v>-2.7257640793745087E-2</c:v>
                </c:pt>
                <c:pt idx="3042">
                  <c:v>-2.9322646328780965E-2</c:v>
                </c:pt>
                <c:pt idx="3043">
                  <c:v>-3.0836963530244576E-2</c:v>
                </c:pt>
                <c:pt idx="3044">
                  <c:v>-3.0148706362179423E-2</c:v>
                </c:pt>
                <c:pt idx="3045">
                  <c:v>-3.7857930036590444E-2</c:v>
                </c:pt>
                <c:pt idx="3046">
                  <c:v>-4.0473596372158631E-2</c:v>
                </c:pt>
                <c:pt idx="3047">
                  <c:v>-3.5792924501554566E-2</c:v>
                </c:pt>
                <c:pt idx="3048">
                  <c:v>-3.6205906335433774E-2</c:v>
                </c:pt>
                <c:pt idx="3049">
                  <c:v>-4.2538491775034291E-2</c:v>
                </c:pt>
                <c:pt idx="3050">
                  <c:v>-4.5016465377429399E-2</c:v>
                </c:pt>
                <c:pt idx="3051">
                  <c:v>-5.2725785417480658E-2</c:v>
                </c:pt>
                <c:pt idx="3052">
                  <c:v>-5.7131071821738363E-2</c:v>
                </c:pt>
                <c:pt idx="3053">
                  <c:v>-5.1349050817029916E-2</c:v>
                </c:pt>
                <c:pt idx="3054">
                  <c:v>-5.2312817350121436E-2</c:v>
                </c:pt>
                <c:pt idx="3055">
                  <c:v>-5.9609045424133471E-2</c:v>
                </c:pt>
                <c:pt idx="3056">
                  <c:v>-5.6167415420807068E-2</c:v>
                </c:pt>
                <c:pt idx="3057">
                  <c:v>-5.8232310823682722E-2</c:v>
                </c:pt>
                <c:pt idx="3058">
                  <c:v>-6.5253263563508621E-2</c:v>
                </c:pt>
                <c:pt idx="3059">
                  <c:v>-6.5253263563508621E-2</c:v>
                </c:pt>
                <c:pt idx="3060">
                  <c:v>-6.9383274633580377E-2</c:v>
                </c:pt>
                <c:pt idx="3061">
                  <c:v>-6.5253263563508621E-2</c:v>
                </c:pt>
                <c:pt idx="3062">
                  <c:v>-6.0159719991185565E-2</c:v>
                </c:pt>
                <c:pt idx="3063">
                  <c:v>-5.5754447353447839E-2</c:v>
                </c:pt>
                <c:pt idx="3064">
                  <c:v>-5.6580397254686075E-2</c:v>
                </c:pt>
                <c:pt idx="3065">
                  <c:v>-5.7544053655617572E-2</c:v>
                </c:pt>
                <c:pt idx="3066">
                  <c:v>-6.7868943665596787E-2</c:v>
                </c:pt>
                <c:pt idx="3067">
                  <c:v>-7.6954791808298326E-2</c:v>
                </c:pt>
                <c:pt idx="3068">
                  <c:v>-8.7279681818277541E-2</c:v>
                </c:pt>
                <c:pt idx="3069">
                  <c:v>-0.10187226186498162</c:v>
                </c:pt>
                <c:pt idx="3070">
                  <c:v>-9.5539676425381095E-2</c:v>
                </c:pt>
                <c:pt idx="3071">
                  <c:v>-9.1547371855002405E-2</c:v>
                </c:pt>
                <c:pt idx="3072">
                  <c:v>-8.4113437281297304E-2</c:v>
                </c:pt>
                <c:pt idx="3073">
                  <c:v>-8.8105741851675995E-2</c:v>
                </c:pt>
                <c:pt idx="3074">
                  <c:v>-9.1134390021123196E-2</c:v>
                </c:pt>
                <c:pt idx="3075">
                  <c:v>-0.10283591826591292</c:v>
                </c:pt>
                <c:pt idx="3076">
                  <c:v>-0.11536339641194107</c:v>
                </c:pt>
                <c:pt idx="3077">
                  <c:v>-0.12486232275416197</c:v>
                </c:pt>
                <c:pt idx="3078">
                  <c:v>-0.13752749363336311</c:v>
                </c:pt>
                <c:pt idx="3079">
                  <c:v>-0.13133261469345564</c:v>
                </c:pt>
                <c:pt idx="3080">
                  <c:v>-0.11495041457806186</c:v>
                </c:pt>
                <c:pt idx="3081">
                  <c:v>-0.11522580004440802</c:v>
                </c:pt>
                <c:pt idx="3082">
                  <c:v>-0.11990637554937195</c:v>
                </c:pt>
                <c:pt idx="3083">
                  <c:v>-0.12142069275083556</c:v>
                </c:pt>
                <c:pt idx="3084">
                  <c:v>-0.12458699235389581</c:v>
                </c:pt>
                <c:pt idx="3085">
                  <c:v>-0.14179514237052784</c:v>
                </c:pt>
                <c:pt idx="3086">
                  <c:v>-0.15872794822037381</c:v>
                </c:pt>
                <c:pt idx="3087">
                  <c:v>-0.16547357055993356</c:v>
                </c:pt>
                <c:pt idx="3088">
                  <c:v>-0.18130504104219494</c:v>
                </c:pt>
                <c:pt idx="3089">
                  <c:v>-0.2359581392615383</c:v>
                </c:pt>
                <c:pt idx="3090">
                  <c:v>-0.20044049009416978</c:v>
                </c:pt>
                <c:pt idx="3091">
                  <c:v>-0.1791023978400661</c:v>
                </c:pt>
                <c:pt idx="3092">
                  <c:v>-0.18254402784339249</c:v>
                </c:pt>
                <c:pt idx="3093">
                  <c:v>-0.2115913988379873</c:v>
                </c:pt>
                <c:pt idx="3094">
                  <c:v>-0.20746144283399567</c:v>
                </c:pt>
                <c:pt idx="3095">
                  <c:v>-0.19617291018960503</c:v>
                </c:pt>
                <c:pt idx="3096">
                  <c:v>-0.19603520368991198</c:v>
                </c:pt>
                <c:pt idx="3097">
                  <c:v>-0.1953468914557667</c:v>
                </c:pt>
                <c:pt idx="3098">
                  <c:v>-0.20401981283066925</c:v>
                </c:pt>
                <c:pt idx="3099">
                  <c:v>-0.22439426245036154</c:v>
                </c:pt>
                <c:pt idx="3100">
                  <c:v>-0.2359581392615383</c:v>
                </c:pt>
                <c:pt idx="3101">
                  <c:v>-0.25206494014406583</c:v>
                </c:pt>
                <c:pt idx="3102">
                  <c:v>-0.23058921022286907</c:v>
                </c:pt>
                <c:pt idx="3103">
                  <c:v>-0.23265414692530495</c:v>
                </c:pt>
                <c:pt idx="3104">
                  <c:v>-0.23540746469448609</c:v>
                </c:pt>
                <c:pt idx="3105">
                  <c:v>-0.24587004743763841</c:v>
                </c:pt>
                <c:pt idx="3106">
                  <c:v>-0.26225219248695197</c:v>
                </c:pt>
                <c:pt idx="3107">
                  <c:v>-0.27477972569906012</c:v>
                </c:pt>
                <c:pt idx="3108">
                  <c:v>-0.27794601153560039</c:v>
                </c:pt>
                <c:pt idx="3109">
                  <c:v>-0.27973567290385015</c:v>
                </c:pt>
                <c:pt idx="3110">
                  <c:v>-0.2758810748331646</c:v>
                </c:pt>
                <c:pt idx="3111">
                  <c:v>-0.25096364607604144</c:v>
                </c:pt>
                <c:pt idx="3112">
                  <c:v>-0.24628302927151752</c:v>
                </c:pt>
                <c:pt idx="3113">
                  <c:v>-0.23100217829022829</c:v>
                </c:pt>
                <c:pt idx="3114">
                  <c:v>-0.22232925691532576</c:v>
                </c:pt>
                <c:pt idx="3115">
                  <c:v>-0.21792398427758794</c:v>
                </c:pt>
                <c:pt idx="3116">
                  <c:v>-0.22673459838566357</c:v>
                </c:pt>
                <c:pt idx="3117">
                  <c:v>-0.22150330701408741</c:v>
                </c:pt>
                <c:pt idx="3118">
                  <c:v>-0.21255504147239873</c:v>
                </c:pt>
                <c:pt idx="3119">
                  <c:v>-0.2052587996318668</c:v>
                </c:pt>
                <c:pt idx="3120">
                  <c:v>-0.20112885739439515</c:v>
                </c:pt>
                <c:pt idx="3121">
                  <c:v>-0.20388212009749618</c:v>
                </c:pt>
                <c:pt idx="3122">
                  <c:v>-0.20388212009749618</c:v>
                </c:pt>
                <c:pt idx="3123">
                  <c:v>-0.21833700741102716</c:v>
                </c:pt>
                <c:pt idx="3124">
                  <c:v>-0.22632156148570434</c:v>
                </c:pt>
                <c:pt idx="3125">
                  <c:v>-0.22329296838233717</c:v>
                </c:pt>
                <c:pt idx="3126">
                  <c:v>-0.21792398427758794</c:v>
                </c:pt>
                <c:pt idx="3127">
                  <c:v>-0.21806167701076101</c:v>
                </c:pt>
                <c:pt idx="3128">
                  <c:v>-0.2241189182835755</c:v>
                </c:pt>
                <c:pt idx="3129">
                  <c:v>-0.22274229381528488</c:v>
                </c:pt>
                <c:pt idx="3130">
                  <c:v>-0.21847465884464012</c:v>
                </c:pt>
                <c:pt idx="3131">
                  <c:v>-0.21255504147239873</c:v>
                </c:pt>
                <c:pt idx="3132">
                  <c:v>-0.20388212009749618</c:v>
                </c:pt>
                <c:pt idx="3133">
                  <c:v>-0.19837553962521401</c:v>
                </c:pt>
                <c:pt idx="3134">
                  <c:v>-0.20498346923160066</c:v>
                </c:pt>
                <c:pt idx="3135">
                  <c:v>-0.2018171696285404</c:v>
                </c:pt>
                <c:pt idx="3136">
                  <c:v>-0.1998898705931976</c:v>
                </c:pt>
                <c:pt idx="3137">
                  <c:v>-0.20498346923160066</c:v>
                </c:pt>
                <c:pt idx="3138">
                  <c:v>-0.21035239827026989</c:v>
                </c:pt>
                <c:pt idx="3139">
                  <c:v>-0.20828746156783398</c:v>
                </c:pt>
                <c:pt idx="3140">
                  <c:v>-0.20746144283399567</c:v>
                </c:pt>
                <c:pt idx="3141">
                  <c:v>-0.2077367870007818</c:v>
                </c:pt>
                <c:pt idx="3142">
                  <c:v>-0.20663543786667732</c:v>
                </c:pt>
                <c:pt idx="3143">
                  <c:v>-0.19810020922494784</c:v>
                </c:pt>
                <c:pt idx="3144">
                  <c:v>-0.1924559360194926</c:v>
                </c:pt>
                <c:pt idx="3145">
                  <c:v>-0.19273128018627864</c:v>
                </c:pt>
                <c:pt idx="3146">
                  <c:v>-0.18763768154787555</c:v>
                </c:pt>
                <c:pt idx="3147">
                  <c:v>-0.18268172057656556</c:v>
                </c:pt>
                <c:pt idx="3148">
                  <c:v>-0.18612335057989199</c:v>
                </c:pt>
                <c:pt idx="3149">
                  <c:v>-0.17703744737111032</c:v>
                </c:pt>
                <c:pt idx="3150">
                  <c:v>-0.17813874143913469</c:v>
                </c:pt>
                <c:pt idx="3151">
                  <c:v>-0.17979071007421135</c:v>
                </c:pt>
                <c:pt idx="3152">
                  <c:v>-0.18020374697417058</c:v>
                </c:pt>
                <c:pt idx="3153">
                  <c:v>-0.19066627465124286</c:v>
                </c:pt>
                <c:pt idx="3154">
                  <c:v>-0.1924559360194926</c:v>
                </c:pt>
                <c:pt idx="3155">
                  <c:v>-0.19218060561922642</c:v>
                </c:pt>
                <c:pt idx="3156">
                  <c:v>-0.18612335057989199</c:v>
                </c:pt>
                <c:pt idx="3157">
                  <c:v>-0.19383257425430309</c:v>
                </c:pt>
                <c:pt idx="3158">
                  <c:v>-0.1998898705931976</c:v>
                </c:pt>
                <c:pt idx="3159">
                  <c:v>-0.19658587825696425</c:v>
                </c:pt>
                <c:pt idx="3160">
                  <c:v>-0.1963105478566981</c:v>
                </c:pt>
                <c:pt idx="3161">
                  <c:v>-0.1953468914557667</c:v>
                </c:pt>
                <c:pt idx="3162">
                  <c:v>-0.19341959242042389</c:v>
                </c:pt>
                <c:pt idx="3163">
                  <c:v>-0.1899779624170975</c:v>
                </c:pt>
                <c:pt idx="3164">
                  <c:v>-0.1919052614524403</c:v>
                </c:pt>
                <c:pt idx="3165">
                  <c:v>-0.18928965018295221</c:v>
                </c:pt>
                <c:pt idx="3166">
                  <c:v>-0.18667397008086414</c:v>
                </c:pt>
                <c:pt idx="3167">
                  <c:v>-0.18736233738108954</c:v>
                </c:pt>
                <c:pt idx="3168">
                  <c:v>-0.18846363144911391</c:v>
                </c:pt>
                <c:pt idx="3169">
                  <c:v>-0.19410790465456926</c:v>
                </c:pt>
                <c:pt idx="3170">
                  <c:v>-0.20580947419891901</c:v>
                </c:pt>
                <c:pt idx="3171">
                  <c:v>-0.22040195787998293</c:v>
                </c:pt>
                <c:pt idx="3172">
                  <c:v>-0.21585903380863206</c:v>
                </c:pt>
                <c:pt idx="3173">
                  <c:v>-0.2270098737198496</c:v>
                </c:pt>
                <c:pt idx="3174">
                  <c:v>-0.23224117885794573</c:v>
                </c:pt>
                <c:pt idx="3175">
                  <c:v>-0.22535791885129292</c:v>
                </c:pt>
                <c:pt idx="3176">
                  <c:v>-0.23609577692863137</c:v>
                </c:pt>
                <c:pt idx="3177">
                  <c:v>-0.22769825478659497</c:v>
                </c:pt>
                <c:pt idx="3178">
                  <c:v>-0.22687223605275664</c:v>
                </c:pt>
                <c:pt idx="3179">
                  <c:v>-0.21943830147905152</c:v>
                </c:pt>
                <c:pt idx="3180">
                  <c:v>-0.21434470284064847</c:v>
                </c:pt>
                <c:pt idx="3181">
                  <c:v>-0.21434470284064847</c:v>
                </c:pt>
                <c:pt idx="3182">
                  <c:v>-0.21255504147239873</c:v>
                </c:pt>
                <c:pt idx="3183">
                  <c:v>-0.21200436690534655</c:v>
                </c:pt>
                <c:pt idx="3184">
                  <c:v>-0.21462004700743462</c:v>
                </c:pt>
                <c:pt idx="3185">
                  <c:v>-0.21599667147572513</c:v>
                </c:pt>
                <c:pt idx="3186">
                  <c:v>-0.2115913988379873</c:v>
                </c:pt>
                <c:pt idx="3187">
                  <c:v>-0.21420701010747539</c:v>
                </c:pt>
                <c:pt idx="3188">
                  <c:v>-0.21682269020956346</c:v>
                </c:pt>
                <c:pt idx="3189">
                  <c:v>-0.22439426245036154</c:v>
                </c:pt>
                <c:pt idx="3190">
                  <c:v>-0.23471915246034075</c:v>
                </c:pt>
                <c:pt idx="3191">
                  <c:v>-0.24339207383524331</c:v>
                </c:pt>
                <c:pt idx="3192">
                  <c:v>-0.2636288169552426</c:v>
                </c:pt>
                <c:pt idx="3193">
                  <c:v>-0.23995044383191688</c:v>
                </c:pt>
                <c:pt idx="3194">
                  <c:v>-0.24710903423883585</c:v>
                </c:pt>
                <c:pt idx="3195">
                  <c:v>-0.24917398470779173</c:v>
                </c:pt>
                <c:pt idx="3196">
                  <c:v>-0.23292949109209099</c:v>
                </c:pt>
                <c:pt idx="3197">
                  <c:v>-0.22164094468118048</c:v>
                </c:pt>
                <c:pt idx="3198">
                  <c:v>-0.22191628884796652</c:v>
                </c:pt>
                <c:pt idx="3199">
                  <c:v>-0.21365639060650321</c:v>
                </c:pt>
                <c:pt idx="3200">
                  <c:v>-0.20498346923160066</c:v>
                </c:pt>
                <c:pt idx="3201">
                  <c:v>-0.19672358475665733</c:v>
                </c:pt>
                <c:pt idx="3202">
                  <c:v>-0.19176762378534723</c:v>
                </c:pt>
                <c:pt idx="3203">
                  <c:v>-0.19713655282401646</c:v>
                </c:pt>
                <c:pt idx="3204">
                  <c:v>-0.19080396738441593</c:v>
                </c:pt>
                <c:pt idx="3205">
                  <c:v>-0.17965307240711828</c:v>
                </c:pt>
                <c:pt idx="3206">
                  <c:v>-0.18144273377536801</c:v>
                </c:pt>
                <c:pt idx="3207">
                  <c:v>-0.17180615599953417</c:v>
                </c:pt>
                <c:pt idx="3208">
                  <c:v>-0.17442178103554212</c:v>
                </c:pt>
                <c:pt idx="3209">
                  <c:v>-0.17180615599953417</c:v>
                </c:pt>
                <c:pt idx="3210">
                  <c:v>-0.17648677280405803</c:v>
                </c:pt>
                <c:pt idx="3211">
                  <c:v>-0.16781385142915548</c:v>
                </c:pt>
                <c:pt idx="3212">
                  <c:v>-0.16285790422436547</c:v>
                </c:pt>
                <c:pt idx="3213">
                  <c:v>-0.1528083446146524</c:v>
                </c:pt>
                <c:pt idx="3214">
                  <c:v>-0.15528631821704741</c:v>
                </c:pt>
                <c:pt idx="3215">
                  <c:v>-0.15019271957864436</c:v>
                </c:pt>
                <c:pt idx="3216">
                  <c:v>-0.14482379053997513</c:v>
                </c:pt>
                <c:pt idx="3217">
                  <c:v>-0.14083148596959652</c:v>
                </c:pt>
                <c:pt idx="3218">
                  <c:v>-0.14289649150463232</c:v>
                </c:pt>
                <c:pt idx="3219">
                  <c:v>-0.14730176414237015</c:v>
                </c:pt>
                <c:pt idx="3220">
                  <c:v>-0.13766520013305616</c:v>
                </c:pt>
                <c:pt idx="3221">
                  <c:v>-0.14110683013638256</c:v>
                </c:pt>
                <c:pt idx="3222">
                  <c:v>-0.13367289556267756</c:v>
                </c:pt>
                <c:pt idx="3223">
                  <c:v>-0.13188323419442782</c:v>
                </c:pt>
                <c:pt idx="3224">
                  <c:v>-0.14275879877145922</c:v>
                </c:pt>
                <c:pt idx="3225">
                  <c:v>-0.14207047277079399</c:v>
                </c:pt>
                <c:pt idx="3226">
                  <c:v>-0.13780283780014924</c:v>
                </c:pt>
                <c:pt idx="3227">
                  <c:v>-0.14069384830250345</c:v>
                </c:pt>
                <c:pt idx="3228">
                  <c:v>-0.13862884276746759</c:v>
                </c:pt>
                <c:pt idx="3229">
                  <c:v>-0.14138216053664873</c:v>
                </c:pt>
                <c:pt idx="3230">
                  <c:v>-0.14551210277412038</c:v>
                </c:pt>
                <c:pt idx="3231">
                  <c:v>-0.13849115003429449</c:v>
                </c:pt>
                <c:pt idx="3232">
                  <c:v>-0.13518721276414117</c:v>
                </c:pt>
                <c:pt idx="3233">
                  <c:v>-0.13766520013305616</c:v>
                </c:pt>
                <c:pt idx="3234">
                  <c:v>-0.13780283780014924</c:v>
                </c:pt>
                <c:pt idx="3235">
                  <c:v>-0.13243390876148001</c:v>
                </c:pt>
                <c:pt idx="3236">
                  <c:v>-0.13367289556267756</c:v>
                </c:pt>
                <c:pt idx="3237">
                  <c:v>-0.13325991372879836</c:v>
                </c:pt>
                <c:pt idx="3238">
                  <c:v>-0.13133261469345564</c:v>
                </c:pt>
                <c:pt idx="3239">
                  <c:v>-0.13697687413239093</c:v>
                </c:pt>
                <c:pt idx="3240">
                  <c:v>-0.12279733098564606</c:v>
                </c:pt>
                <c:pt idx="3241">
                  <c:v>-0.11715311284627082</c:v>
                </c:pt>
                <c:pt idx="3242">
                  <c:v>-0.11729069544728388</c:v>
                </c:pt>
                <c:pt idx="3243">
                  <c:v>-0.10875552187163443</c:v>
                </c:pt>
                <c:pt idx="3244">
                  <c:v>-0.11082052740667031</c:v>
                </c:pt>
                <c:pt idx="3245">
                  <c:v>-0.10916850370551363</c:v>
                </c:pt>
                <c:pt idx="3246">
                  <c:v>-0.10724120467017081</c:v>
                </c:pt>
                <c:pt idx="3247">
                  <c:v>-0.1024229364320339</c:v>
                </c:pt>
                <c:pt idx="3248">
                  <c:v>-0.10366186816715135</c:v>
                </c:pt>
                <c:pt idx="3249">
                  <c:v>-0.10971917827256572</c:v>
                </c:pt>
                <c:pt idx="3250">
                  <c:v>-0.10338659283296521</c:v>
                </c:pt>
                <c:pt idx="3251">
                  <c:v>-0.10269822553273983</c:v>
                </c:pt>
                <c:pt idx="3252">
                  <c:v>-0.10132158729792932</c:v>
                </c:pt>
                <c:pt idx="3253">
                  <c:v>-9.9118902796240346E-2</c:v>
                </c:pt>
                <c:pt idx="3254">
                  <c:v>-9.6640915427325461E-2</c:v>
                </c:pt>
                <c:pt idx="3255">
                  <c:v>-9.4851309125155728E-2</c:v>
                </c:pt>
                <c:pt idx="3256">
                  <c:v>-9.25110282559337E-2</c:v>
                </c:pt>
                <c:pt idx="3257">
                  <c:v>-8.8105741851675995E-2</c:v>
                </c:pt>
                <c:pt idx="3258">
                  <c:v>-8.8243338219209044E-2</c:v>
                </c:pt>
                <c:pt idx="3259">
                  <c:v>-9.3474684656865203E-2</c:v>
                </c:pt>
                <c:pt idx="3260">
                  <c:v>-8.865641641872829E-2</c:v>
                </c:pt>
                <c:pt idx="3261">
                  <c:v>-8.71420854507447E-2</c:v>
                </c:pt>
                <c:pt idx="3262">
                  <c:v>-8.9069398252607304E-2</c:v>
                </c:pt>
                <c:pt idx="3263">
                  <c:v>-8.9895348153845728E-2</c:v>
                </c:pt>
                <c:pt idx="3264">
                  <c:v>-8.5903043583467037E-2</c:v>
                </c:pt>
                <c:pt idx="3265">
                  <c:v>-8.9069398252607304E-2</c:v>
                </c:pt>
                <c:pt idx="3266">
                  <c:v>-8.9069398252607304E-2</c:v>
                </c:pt>
                <c:pt idx="3267">
                  <c:v>-9.4713616391982641E-2</c:v>
                </c:pt>
                <c:pt idx="3268">
                  <c:v>-9.3749959991051346E-2</c:v>
                </c:pt>
                <c:pt idx="3269">
                  <c:v>-8.9344673586793447E-2</c:v>
                </c:pt>
                <c:pt idx="3270">
                  <c:v>-8.6591424650212398E-2</c:v>
                </c:pt>
                <c:pt idx="3271">
                  <c:v>-8.576535085029395E-2</c:v>
                </c:pt>
                <c:pt idx="3272">
                  <c:v>-8.4251130014470391E-2</c:v>
                </c:pt>
                <c:pt idx="3273">
                  <c:v>-8.865641641872829E-2</c:v>
                </c:pt>
                <c:pt idx="3274">
                  <c:v>-9.3749959991051346E-2</c:v>
                </c:pt>
                <c:pt idx="3275">
                  <c:v>-9.25110282559337E-2</c:v>
                </c:pt>
                <c:pt idx="3276">
                  <c:v>-9.8843613695534419E-2</c:v>
                </c:pt>
                <c:pt idx="3277">
                  <c:v>-9.8705920962361332E-2</c:v>
                </c:pt>
                <c:pt idx="3278">
                  <c:v>-0.10503850640196186</c:v>
                </c:pt>
                <c:pt idx="3279">
                  <c:v>-0.11495041457806186</c:v>
                </c:pt>
                <c:pt idx="3280">
                  <c:v>-0.11756609468015003</c:v>
                </c:pt>
                <c:pt idx="3281">
                  <c:v>-0.10903081097234055</c:v>
                </c:pt>
                <c:pt idx="3282">
                  <c:v>-0.10875552187163443</c:v>
                </c:pt>
                <c:pt idx="3283">
                  <c:v>-0.10724120467017081</c:v>
                </c:pt>
                <c:pt idx="3284">
                  <c:v>-0.10159687639863545</c:v>
                </c:pt>
                <c:pt idx="3285">
                  <c:v>-0.10063321999770415</c:v>
                </c:pt>
                <c:pt idx="3286">
                  <c:v>-9.8155246395309051E-2</c:v>
                </c:pt>
                <c:pt idx="3287">
                  <c:v>-9.595265825926011E-2</c:v>
                </c:pt>
                <c:pt idx="3288">
                  <c:v>-9.264861085694677E-2</c:v>
                </c:pt>
                <c:pt idx="3289">
                  <c:v>-9.6916314660191599E-2</c:v>
                </c:pt>
                <c:pt idx="3290">
                  <c:v>-9.2373335522760627E-2</c:v>
                </c:pt>
                <c:pt idx="3291">
                  <c:v>-9.6778608160498547E-2</c:v>
                </c:pt>
                <c:pt idx="3292">
                  <c:v>-9.8705920962361332E-2</c:v>
                </c:pt>
                <c:pt idx="3293">
                  <c:v>-9.20980464220547E-2</c:v>
                </c:pt>
                <c:pt idx="3294">
                  <c:v>-9.3474684656865203E-2</c:v>
                </c:pt>
                <c:pt idx="3295">
                  <c:v>-8.8794012786261131E-2</c:v>
                </c:pt>
                <c:pt idx="3296">
                  <c:v>-8.8518723685555203E-2</c:v>
                </c:pt>
                <c:pt idx="3297">
                  <c:v>-8.5903043583467037E-2</c:v>
                </c:pt>
                <c:pt idx="3298">
                  <c:v>-8.2048445512781412E-2</c:v>
                </c:pt>
                <c:pt idx="3299">
                  <c:v>-8.3425069981072131E-2</c:v>
                </c:pt>
                <c:pt idx="3300">
                  <c:v>-8.3562762714245217E-2</c:v>
                </c:pt>
                <c:pt idx="3301">
                  <c:v>-7.9708164643559579E-2</c:v>
                </c:pt>
                <c:pt idx="3302">
                  <c:v>-7.9845857376732665E-2</c:v>
                </c:pt>
                <c:pt idx="3303">
                  <c:v>-7.2687198137213707E-2</c:v>
                </c:pt>
                <c:pt idx="3304">
                  <c:v>-6.5941644630253968E-2</c:v>
                </c:pt>
                <c:pt idx="3305">
                  <c:v>-6.0022027258012478E-2</c:v>
                </c:pt>
                <c:pt idx="3306">
                  <c:v>-5.6718089987859162E-2</c:v>
                </c:pt>
                <c:pt idx="3307">
                  <c:v>-5.7681746388790651E-2</c:v>
                </c:pt>
                <c:pt idx="3308">
                  <c:v>-5.9884334524839399E-2</c:v>
                </c:pt>
                <c:pt idx="3309">
                  <c:v>-5.3276459984532752E-2</c:v>
                </c:pt>
                <c:pt idx="3310">
                  <c:v>-4.8871187346795027E-2</c:v>
                </c:pt>
                <c:pt idx="3311">
                  <c:v>-4.8182820046569659E-2</c:v>
                </c:pt>
                <c:pt idx="3312">
                  <c:v>-5.1211468216016853E-2</c:v>
                </c:pt>
                <c:pt idx="3313">
                  <c:v>-5.1624450049896062E-2</c:v>
                </c:pt>
                <c:pt idx="3314">
                  <c:v>-4.6943778179292191E-2</c:v>
                </c:pt>
                <c:pt idx="3315">
                  <c:v>-4.5980121778360694E-2</c:v>
                </c:pt>
                <c:pt idx="3316">
                  <c:v>-4.2813877241380457E-2</c:v>
                </c:pt>
                <c:pt idx="3317">
                  <c:v>-4.0198210905812465E-2</c:v>
                </c:pt>
                <c:pt idx="3318">
                  <c:v>-3.9647536338760177E-2</c:v>
                </c:pt>
                <c:pt idx="3319">
                  <c:v>-4.0473596372158631E-2</c:v>
                </c:pt>
                <c:pt idx="3320">
                  <c:v>-4.1161853540223788E-2</c:v>
                </c:pt>
                <c:pt idx="3321">
                  <c:v>-3.9096861771707889E-2</c:v>
                </c:pt>
                <c:pt idx="3322">
                  <c:v>-3.6756580902486062E-2</c:v>
                </c:pt>
                <c:pt idx="3323">
                  <c:v>-3.4003318199384833E-2</c:v>
                </c:pt>
                <c:pt idx="3324">
                  <c:v>-3.5930617234727652E-2</c:v>
                </c:pt>
                <c:pt idx="3325">
                  <c:v>-4.2813877241380457E-2</c:v>
                </c:pt>
                <c:pt idx="3326">
                  <c:v>-4.4052822743017882E-2</c:v>
                </c:pt>
                <c:pt idx="3327">
                  <c:v>-3.6205906335433774E-2</c:v>
                </c:pt>
                <c:pt idx="3328">
                  <c:v>-3.1525344596989927E-2</c:v>
                </c:pt>
                <c:pt idx="3329">
                  <c:v>-2.9185049961247926E-2</c:v>
                </c:pt>
                <c:pt idx="3330">
                  <c:v>-2.973562816266017E-2</c:v>
                </c:pt>
                <c:pt idx="3331">
                  <c:v>-3.3452643632332739E-2</c:v>
                </c:pt>
                <c:pt idx="3332">
                  <c:v>-3.0423995462885347E-2</c:v>
                </c:pt>
                <c:pt idx="3333">
                  <c:v>-3.2901969065280451E-2</c:v>
                </c:pt>
                <c:pt idx="3334">
                  <c:v>-3.2351294498228163E-2</c:v>
                </c:pt>
                <c:pt idx="3335">
                  <c:v>-3.6894273635659149E-2</c:v>
                </c:pt>
                <c:pt idx="3336">
                  <c:v>-3.4416300033264041E-2</c:v>
                </c:pt>
                <c:pt idx="3337">
                  <c:v>-3.4416300033264041E-2</c:v>
                </c:pt>
                <c:pt idx="3338">
                  <c:v>-3.4966974600316329E-2</c:v>
                </c:pt>
                <c:pt idx="3339">
                  <c:v>-3.6068309967900732E-2</c:v>
                </c:pt>
                <c:pt idx="3340">
                  <c:v>-3.8133205370776586E-2</c:v>
                </c:pt>
                <c:pt idx="3341">
                  <c:v>-3.6205906335433774E-2</c:v>
                </c:pt>
                <c:pt idx="3342">
                  <c:v>-3.1800619931176069E-2</c:v>
                </c:pt>
                <c:pt idx="3343">
                  <c:v>-2.5330341758402271E-2</c:v>
                </c:pt>
                <c:pt idx="3344">
                  <c:v>-2.6844672726385861E-2</c:v>
                </c:pt>
                <c:pt idx="3345">
                  <c:v>-2.6707076358853016E-2</c:v>
                </c:pt>
                <c:pt idx="3346">
                  <c:v>-2.9047357228074843E-2</c:v>
                </c:pt>
                <c:pt idx="3347">
                  <c:v>-2.8358989927849666E-2</c:v>
                </c:pt>
                <c:pt idx="3348">
                  <c:v>-3.0699270797071489E-2</c:v>
                </c:pt>
                <c:pt idx="3349">
                  <c:v>-3.7169562736365069E-2</c:v>
                </c:pt>
                <c:pt idx="3350">
                  <c:v>-3.5930617234727652E-2</c:v>
                </c:pt>
                <c:pt idx="3351">
                  <c:v>-3.0699270797071489E-2</c:v>
                </c:pt>
                <c:pt idx="3352">
                  <c:v>-3.3177258165986573E-2</c:v>
                </c:pt>
                <c:pt idx="3353">
                  <c:v>-3.2901969065280451E-2</c:v>
                </c:pt>
                <c:pt idx="3354">
                  <c:v>-3.7031966368832228E-2</c:v>
                </c:pt>
                <c:pt idx="3355">
                  <c:v>-3.6068309967900732E-2</c:v>
                </c:pt>
                <c:pt idx="3356">
                  <c:v>-3.5104667333489416E-2</c:v>
                </c:pt>
                <c:pt idx="3357">
                  <c:v>-3.6205906335433774E-2</c:v>
                </c:pt>
                <c:pt idx="3358">
                  <c:v>-3.2901969065280451E-2</c:v>
                </c:pt>
                <c:pt idx="3359">
                  <c:v>-3.3590336365505825E-2</c:v>
                </c:pt>
                <c:pt idx="3360">
                  <c:v>-3.5792924501554566E-2</c:v>
                </c:pt>
                <c:pt idx="3361">
                  <c:v>-4.4465790810377104E-2</c:v>
                </c:pt>
                <c:pt idx="3362">
                  <c:v>-4.9146462680981176E-2</c:v>
                </c:pt>
                <c:pt idx="3363">
                  <c:v>-4.5016465377429399E-2</c:v>
                </c:pt>
                <c:pt idx="3364">
                  <c:v>-5.2037418117255291E-2</c:v>
                </c:pt>
                <c:pt idx="3365">
                  <c:v>-4.3777533642311954E-2</c:v>
                </c:pt>
                <c:pt idx="3366">
                  <c:v>-3.7169562736365069E-2</c:v>
                </c:pt>
                <c:pt idx="3367">
                  <c:v>-3.3314950899159659E-2</c:v>
                </c:pt>
                <c:pt idx="3368">
                  <c:v>-3.9922921805106343E-2</c:v>
                </c:pt>
                <c:pt idx="3369">
                  <c:v>-3.5792924501554566E-2</c:v>
                </c:pt>
                <c:pt idx="3370">
                  <c:v>-3.7857930036590444E-2</c:v>
                </c:pt>
                <c:pt idx="3371">
                  <c:v>-3.9647536338760177E-2</c:v>
                </c:pt>
                <c:pt idx="3372">
                  <c:v>-4.1299560039916847E-2</c:v>
                </c:pt>
                <c:pt idx="3373">
                  <c:v>-4.7356856378811443E-2</c:v>
                </c:pt>
                <c:pt idx="3374">
                  <c:v>-4.8182820046569659E-2</c:v>
                </c:pt>
                <c:pt idx="3375">
                  <c:v>-5.1073775482843774E-2</c:v>
                </c:pt>
                <c:pt idx="3376">
                  <c:v>-5.7131071821738363E-2</c:v>
                </c:pt>
                <c:pt idx="3377">
                  <c:v>-5.9058384623601155E-2</c:v>
                </c:pt>
                <c:pt idx="3378">
                  <c:v>-6.5253263563508621E-2</c:v>
                </c:pt>
                <c:pt idx="3379">
                  <c:v>-6.5115570830335534E-2</c:v>
                </c:pt>
                <c:pt idx="3380">
                  <c:v>-6.0022027258012478E-2</c:v>
                </c:pt>
                <c:pt idx="3381">
                  <c:v>-6.02973163587186E-2</c:v>
                </c:pt>
                <c:pt idx="3382">
                  <c:v>-5.6442704521512989E-2</c:v>
                </c:pt>
                <c:pt idx="3383">
                  <c:v>-5.4653098219343263E-2</c:v>
                </c:pt>
                <c:pt idx="3384">
                  <c:v>-4.6806181811759155E-2</c:v>
                </c:pt>
                <c:pt idx="3385">
                  <c:v>-4.8320512779742739E-2</c:v>
                </c:pt>
                <c:pt idx="3386">
                  <c:v>-4.9146462680981176E-2</c:v>
                </c:pt>
                <c:pt idx="3387">
                  <c:v>-4.5980121778360694E-2</c:v>
                </c:pt>
                <c:pt idx="3388">
                  <c:v>-4.0335903638985551E-2</c:v>
                </c:pt>
                <c:pt idx="3389">
                  <c:v>-3.4003318199384833E-2</c:v>
                </c:pt>
                <c:pt idx="3390">
                  <c:v>-3.6894273635659149E-2</c:v>
                </c:pt>
                <c:pt idx="3391">
                  <c:v>-3.6068309967900732E-2</c:v>
                </c:pt>
                <c:pt idx="3392">
                  <c:v>-2.973562816266017E-2</c:v>
                </c:pt>
                <c:pt idx="3393">
                  <c:v>-2.8221407326836607E-2</c:v>
                </c:pt>
                <c:pt idx="3394">
                  <c:v>-2.5468034491575354E-2</c:v>
                </c:pt>
                <c:pt idx="3395">
                  <c:v>-2.161342265436994E-2</c:v>
                </c:pt>
                <c:pt idx="3396">
                  <c:v>-1.7345842749805104E-2</c:v>
                </c:pt>
                <c:pt idx="3397">
                  <c:v>-1.5831511781821517E-2</c:v>
                </c:pt>
                <c:pt idx="3398">
                  <c:v>-1.6519782716406646E-2</c:v>
                </c:pt>
                <c:pt idx="3399">
                  <c:v>-1.7345842749805104E-2</c:v>
                </c:pt>
                <c:pt idx="3400">
                  <c:v>-1.8584774484922548E-2</c:v>
                </c:pt>
                <c:pt idx="3401">
                  <c:v>-1.5143144481596142E-2</c:v>
                </c:pt>
                <c:pt idx="3402">
                  <c:v>-1.2114496312148944E-2</c:v>
                </c:pt>
                <c:pt idx="3403">
                  <c:v>-1.0049490777113066E-2</c:v>
                </c:pt>
                <c:pt idx="3404">
                  <c:v>-1.541852994794231E-2</c:v>
                </c:pt>
                <c:pt idx="3405">
                  <c:v>-8.259884474943335E-3</c:v>
                </c:pt>
                <c:pt idx="3406">
                  <c:v>-6.6078607737866625E-3</c:v>
                </c:pt>
                <c:pt idx="3407">
                  <c:v>-1.9272990353428156E-3</c:v>
                </c:pt>
                <c:pt idx="3408">
                  <c:v>0</c:v>
                </c:pt>
                <c:pt idx="3409">
                  <c:v>-2.7532340901051432E-4</c:v>
                </c:pt>
                <c:pt idx="3410">
                  <c:v>0</c:v>
                </c:pt>
                <c:pt idx="3411">
                  <c:v>-2.1918356164383657E-3</c:v>
                </c:pt>
                <c:pt idx="3412">
                  <c:v>-5.7533972602740648E-3</c:v>
                </c:pt>
                <c:pt idx="3413">
                  <c:v>-1.3701369863013788E-4</c:v>
                </c:pt>
                <c:pt idx="3414">
                  <c:v>0</c:v>
                </c:pt>
                <c:pt idx="3415">
                  <c:v>-6.8299183127009657E-4</c:v>
                </c:pt>
                <c:pt idx="3416">
                  <c:v>-4.0982242116744148E-4</c:v>
                </c:pt>
                <c:pt idx="3417">
                  <c:v>-1.7759153733299066E-3</c:v>
                </c:pt>
                <c:pt idx="3418">
                  <c:v>-1.0928142524377321E-3</c:v>
                </c:pt>
                <c:pt idx="3419">
                  <c:v>-5.4643991310545058E-3</c:v>
                </c:pt>
                <c:pt idx="3420">
                  <c:v>0</c:v>
                </c:pt>
                <c:pt idx="3421">
                  <c:v>0</c:v>
                </c:pt>
                <c:pt idx="3422">
                  <c:v>-4.6385264131572753E-3</c:v>
                </c:pt>
                <c:pt idx="3423">
                  <c:v>0</c:v>
                </c:pt>
                <c:pt idx="3424">
                  <c:v>-5.5935059102248698E-3</c:v>
                </c:pt>
                <c:pt idx="3425">
                  <c:v>-1.4051923026524298E-2</c:v>
                </c:pt>
                <c:pt idx="3426">
                  <c:v>-1.5961882020659682E-2</c:v>
                </c:pt>
                <c:pt idx="3427">
                  <c:v>-2.182818464550414E-2</c:v>
                </c:pt>
                <c:pt idx="3428">
                  <c:v>-1.4733996668458628E-2</c:v>
                </c:pt>
                <c:pt idx="3429">
                  <c:v>-1.364256424382411E-2</c:v>
                </c:pt>
                <c:pt idx="3430">
                  <c:v>-6.4120188371617195E-3</c:v>
                </c:pt>
                <c:pt idx="3431">
                  <c:v>-6.139222122542129E-3</c:v>
                </c:pt>
                <c:pt idx="3432">
                  <c:v>-8.1856204016800323E-3</c:v>
                </c:pt>
                <c:pt idx="3433">
                  <c:v>-9.5498631834981564E-3</c:v>
                </c:pt>
                <c:pt idx="3434">
                  <c:v>-1.9508866868668571E-2</c:v>
                </c:pt>
                <c:pt idx="3435">
                  <c:v>-1.5006902523592087E-2</c:v>
                </c:pt>
                <c:pt idx="3436">
                  <c:v>-1.4051923026524298E-2</c:v>
                </c:pt>
                <c:pt idx="3437">
                  <c:v>-1.364256424382411E-2</c:v>
                </c:pt>
                <c:pt idx="3438">
                  <c:v>-1.2278321462005986E-2</c:v>
                </c:pt>
                <c:pt idx="3439">
                  <c:v>-4.5020734855905457E-3</c:v>
                </c:pt>
                <c:pt idx="3440">
                  <c:v>-5.4571621231725906E-4</c:v>
                </c:pt>
                <c:pt idx="3441">
                  <c:v>0</c:v>
                </c:pt>
                <c:pt idx="3442">
                  <c:v>0</c:v>
                </c:pt>
                <c:pt idx="3443">
                  <c:v>-5.723603395623016E-3</c:v>
                </c:pt>
                <c:pt idx="3444">
                  <c:v>-5.1784820868826555E-3</c:v>
                </c:pt>
                <c:pt idx="3445">
                  <c:v>-1.3627419472366476E-3</c:v>
                </c:pt>
                <c:pt idx="3446">
                  <c:v>0</c:v>
                </c:pt>
                <c:pt idx="3447">
                  <c:v>0</c:v>
                </c:pt>
                <c:pt idx="3448">
                  <c:v>-2.6858215889169788E-4</c:v>
                </c:pt>
                <c:pt idx="3449">
                  <c:v>-9.1299674088358013E-3</c:v>
                </c:pt>
                <c:pt idx="3450">
                  <c:v>-6.310432076647424E-3</c:v>
                </c:pt>
                <c:pt idx="3451">
                  <c:v>-8.7271881554570191E-3</c:v>
                </c:pt>
                <c:pt idx="3452">
                  <c:v>-1.382929589839034E-2</c:v>
                </c:pt>
                <c:pt idx="3453">
                  <c:v>-2.2422192974401511E-2</c:v>
                </c:pt>
                <c:pt idx="3454">
                  <c:v>-1.9065587309388312E-2</c:v>
                </c:pt>
                <c:pt idx="3455">
                  <c:v>-1.5037620232104441E-2</c:v>
                </c:pt>
                <c:pt idx="3456">
                  <c:v>-1.2889446312186546E-2</c:v>
                </c:pt>
                <c:pt idx="3457">
                  <c:v>-1.6783028325065993E-2</c:v>
                </c:pt>
                <c:pt idx="3458">
                  <c:v>-1.5977469818308047E-2</c:v>
                </c:pt>
                <c:pt idx="3459">
                  <c:v>-2.0542507228416738E-2</c:v>
                </c:pt>
                <c:pt idx="3460">
                  <c:v>-2.8598347398025709E-2</c:v>
                </c:pt>
                <c:pt idx="3461">
                  <c:v>-3.5580033475562607E-2</c:v>
                </c:pt>
                <c:pt idx="3462">
                  <c:v>-3.4640183889358814E-2</c:v>
                </c:pt>
                <c:pt idx="3463">
                  <c:v>-2.5778798639414707E-2</c:v>
                </c:pt>
                <c:pt idx="3464">
                  <c:v>-3.8399568807750979E-2</c:v>
                </c:pt>
                <c:pt idx="3465">
                  <c:v>-6.5386705207302415E-2</c:v>
                </c:pt>
                <c:pt idx="3466">
                  <c:v>-2.8195568144646736E-2</c:v>
                </c:pt>
                <c:pt idx="3467">
                  <c:v>-2.9940962811185662E-2</c:v>
                </c:pt>
                <c:pt idx="3468">
                  <c:v>-1.6783028325065993E-2</c:v>
                </c:pt>
                <c:pt idx="3469">
                  <c:v>-1.1009653154820572E-2</c:v>
                </c:pt>
                <c:pt idx="3470">
                  <c:v>-1.1546723487645395E-2</c:v>
                </c:pt>
                <c:pt idx="3471">
                  <c:v>-9.1299674088358013E-3</c:v>
                </c:pt>
                <c:pt idx="3472">
                  <c:v>-2.6853382377011016E-3</c:v>
                </c:pt>
                <c:pt idx="3473">
                  <c:v>-6.4447231560932731E-3</c:v>
                </c:pt>
                <c:pt idx="3474">
                  <c:v>-6.9817934889180944E-3</c:v>
                </c:pt>
                <c:pt idx="3475">
                  <c:v>-6.5790142355391214E-3</c:v>
                </c:pt>
                <c:pt idx="3476">
                  <c:v>-7.787338569253224E-3</c:v>
                </c:pt>
                <c:pt idx="3477">
                  <c:v>-7.6530474898073748E-3</c:v>
                </c:pt>
                <c:pt idx="3478">
                  <c:v>-5.639164649335518E-3</c:v>
                </c:pt>
                <c:pt idx="3479">
                  <c:v>-2.4167560788094038E-3</c:v>
                </c:pt>
                <c:pt idx="3480">
                  <c:v>0</c:v>
                </c:pt>
                <c:pt idx="3481">
                  <c:v>-1.4717822176018376E-3</c:v>
                </c:pt>
                <c:pt idx="3482">
                  <c:v>-4.5490501618691411E-3</c:v>
                </c:pt>
                <c:pt idx="3483">
                  <c:v>-6.1546563059848656E-3</c:v>
                </c:pt>
                <c:pt idx="3484">
                  <c:v>-1.2443136538483808E-2</c:v>
                </c:pt>
                <c:pt idx="3485">
                  <c:v>-1.030234172604612E-2</c:v>
                </c:pt>
                <c:pt idx="3486">
                  <c:v>-5.619454257946418E-3</c:v>
                </c:pt>
                <c:pt idx="3487">
                  <c:v>-4.0138614935471776E-3</c:v>
                </c:pt>
                <c:pt idx="3488">
                  <c:v>-2.4083490074485528E-3</c:v>
                </c:pt>
                <c:pt idx="3489">
                  <c:v>0</c:v>
                </c:pt>
                <c:pt idx="3490">
                  <c:v>0</c:v>
                </c:pt>
                <c:pt idx="3491">
                  <c:v>0</c:v>
                </c:pt>
                <c:pt idx="3492">
                  <c:v>0</c:v>
                </c:pt>
                <c:pt idx="3493">
                  <c:v>0</c:v>
                </c:pt>
                <c:pt idx="3494">
                  <c:v>0</c:v>
                </c:pt>
                <c:pt idx="3495">
                  <c:v>0</c:v>
                </c:pt>
                <c:pt idx="3496">
                  <c:v>-5.2439696544835722E-4</c:v>
                </c:pt>
                <c:pt idx="3497">
                  <c:v>-7.8654956458517158E-4</c:v>
                </c:pt>
                <c:pt idx="3498">
                  <c:v>0</c:v>
                </c:pt>
                <c:pt idx="3499">
                  <c:v>0</c:v>
                </c:pt>
                <c:pt idx="3500">
                  <c:v>-1.1742693263865948E-3</c:v>
                </c:pt>
                <c:pt idx="3501">
                  <c:v>-1.0438543977539716E-3</c:v>
                </c:pt>
                <c:pt idx="3502">
                  <c:v>-3.0009786404094599E-3</c:v>
                </c:pt>
                <c:pt idx="3503">
                  <c:v>-2.6090814536683539E-4</c:v>
                </c:pt>
                <c:pt idx="3504">
                  <c:v>0</c:v>
                </c:pt>
                <c:pt idx="3505">
                  <c:v>0</c:v>
                </c:pt>
                <c:pt idx="3506">
                  <c:v>0</c:v>
                </c:pt>
                <c:pt idx="3507">
                  <c:v>-3.8904162379668056E-4</c:v>
                </c:pt>
                <c:pt idx="3508">
                  <c:v>-1.2972376955354393E-4</c:v>
                </c:pt>
                <c:pt idx="3509">
                  <c:v>-6.2249253504742391E-3</c:v>
                </c:pt>
                <c:pt idx="3510">
                  <c:v>-5.3171313018138943E-3</c:v>
                </c:pt>
                <c:pt idx="3511">
                  <c:v>-9.0779404866034405E-4</c:v>
                </c:pt>
                <c:pt idx="3512">
                  <c:v>-1.8155880973208724E-3</c:v>
                </c:pt>
                <c:pt idx="3513">
                  <c:v>-2.9828037481155509E-3</c:v>
                </c:pt>
                <c:pt idx="3514">
                  <c:v>-4.6686680758828798E-3</c:v>
                </c:pt>
                <c:pt idx="3515">
                  <c:v>-2.3343405221845359E-3</c:v>
                </c:pt>
                <c:pt idx="3516">
                  <c:v>0</c:v>
                </c:pt>
                <c:pt idx="3517">
                  <c:v>-1.6843353200311352E-3</c:v>
                </c:pt>
                <c:pt idx="3518">
                  <c:v>0</c:v>
                </c:pt>
                <c:pt idx="3519">
                  <c:v>0</c:v>
                </c:pt>
                <c:pt idx="3520">
                  <c:v>-6.4461776459958211E-4</c:v>
                </c:pt>
                <c:pt idx="3521">
                  <c:v>-1.1602036869923524E-3</c:v>
                </c:pt>
                <c:pt idx="3522">
                  <c:v>-1.4180868892612725E-3</c:v>
                </c:pt>
                <c:pt idx="3523">
                  <c:v>-1.2891452881268126E-3</c:v>
                </c:pt>
                <c:pt idx="3524">
                  <c:v>-2.5779296119620196E-4</c:v>
                </c:pt>
                <c:pt idx="3525">
                  <c:v>0</c:v>
                </c:pt>
                <c:pt idx="3526">
                  <c:v>0</c:v>
                </c:pt>
                <c:pt idx="3527">
                  <c:v>0</c:v>
                </c:pt>
                <c:pt idx="3528">
                  <c:v>0</c:v>
                </c:pt>
                <c:pt idx="3529">
                  <c:v>-3.2104788797812172E-3</c:v>
                </c:pt>
                <c:pt idx="3530">
                  <c:v>-8.9893408633865313E-4</c:v>
                </c:pt>
                <c:pt idx="3531">
                  <c:v>0</c:v>
                </c:pt>
                <c:pt idx="3532">
                  <c:v>0</c:v>
                </c:pt>
                <c:pt idx="3533">
                  <c:v>-1.9176808755091064E-3</c:v>
                </c:pt>
                <c:pt idx="3534">
                  <c:v>-2.0455509838206627E-3</c:v>
                </c:pt>
                <c:pt idx="3535">
                  <c:v>0</c:v>
                </c:pt>
                <c:pt idx="3536">
                  <c:v>0</c:v>
                </c:pt>
                <c:pt idx="3537">
                  <c:v>0</c:v>
                </c:pt>
                <c:pt idx="3538">
                  <c:v>0</c:v>
                </c:pt>
                <c:pt idx="3539">
                  <c:v>0</c:v>
                </c:pt>
                <c:pt idx="3540">
                  <c:v>0</c:v>
                </c:pt>
                <c:pt idx="3541">
                  <c:v>0</c:v>
                </c:pt>
                <c:pt idx="3542">
                  <c:v>0</c:v>
                </c:pt>
                <c:pt idx="3543">
                  <c:v>0</c:v>
                </c:pt>
                <c:pt idx="3544">
                  <c:v>-1.0077349839153966E-3</c:v>
                </c:pt>
                <c:pt idx="3545">
                  <c:v>-5.7948981781896043E-3</c:v>
                </c:pt>
                <c:pt idx="3546">
                  <c:v>-5.6688966617118438E-3</c:v>
                </c:pt>
                <c:pt idx="3547">
                  <c:v>-7.4325525610689971E-3</c:v>
                </c:pt>
                <c:pt idx="3548">
                  <c:v>-5.0389772627480274E-3</c:v>
                </c:pt>
                <c:pt idx="3549">
                  <c:v>-2.3934871148961639E-3</c:v>
                </c:pt>
                <c:pt idx="3550">
                  <c:v>-3.0234065138601595E-3</c:v>
                </c:pt>
                <c:pt idx="3551">
                  <c:v>-5.0389772627480274E-3</c:v>
                </c:pt>
                <c:pt idx="3552">
                  <c:v>-1.7636558993571528E-3</c:v>
                </c:pt>
                <c:pt idx="3553">
                  <c:v>0</c:v>
                </c:pt>
                <c:pt idx="3554">
                  <c:v>0</c:v>
                </c:pt>
                <c:pt idx="3555">
                  <c:v>0</c:v>
                </c:pt>
                <c:pt idx="3556">
                  <c:v>-3.4991128530035267E-3</c:v>
                </c:pt>
                <c:pt idx="3557">
                  <c:v>-3.3741190967553221E-3</c:v>
                </c:pt>
                <c:pt idx="3558">
                  <c:v>-3.9990003998626412E-3</c:v>
                </c:pt>
                <c:pt idx="3559">
                  <c:v>-2.1244564655507826E-3</c:v>
                </c:pt>
                <c:pt idx="3560">
                  <c:v>-3.1242190623926164E-3</c:v>
                </c:pt>
                <c:pt idx="3561">
                  <c:v>-3.7489379061091019E-4</c:v>
                </c:pt>
                <c:pt idx="3562">
                  <c:v>0</c:v>
                </c:pt>
                <c:pt idx="3563">
                  <c:v>0</c:v>
                </c:pt>
                <c:pt idx="3564">
                  <c:v>0</c:v>
                </c:pt>
                <c:pt idx="3565">
                  <c:v>-6.2076968513587508E-4</c:v>
                </c:pt>
                <c:pt idx="3566">
                  <c:v>-1.2417131753551973E-4</c:v>
                </c:pt>
                <c:pt idx="3567">
                  <c:v>-7.4494100267139484E-4</c:v>
                </c:pt>
                <c:pt idx="3568">
                  <c:v>-2.1105647879367645E-3</c:v>
                </c:pt>
                <c:pt idx="3569">
                  <c:v>-9.9317563029762239E-3</c:v>
                </c:pt>
                <c:pt idx="3570">
                  <c:v>-1.4897640661788732E-2</c:v>
                </c:pt>
                <c:pt idx="3571">
                  <c:v>-8.0695341501104984E-3</c:v>
                </c:pt>
                <c:pt idx="3572">
                  <c:v>-1.0552525988112099E-2</c:v>
                </c:pt>
                <c:pt idx="3573">
                  <c:v>-1.3532016876523362E-2</c:v>
                </c:pt>
                <c:pt idx="3574">
                  <c:v>-4.7176286262831926E-3</c:v>
                </c:pt>
                <c:pt idx="3575">
                  <c:v>-9.9319673520071065E-4</c:v>
                </c:pt>
                <c:pt idx="3576">
                  <c:v>0</c:v>
                </c:pt>
                <c:pt idx="3577">
                  <c:v>0</c:v>
                </c:pt>
                <c:pt idx="3578">
                  <c:v>0</c:v>
                </c:pt>
                <c:pt idx="3579">
                  <c:v>-1.8484534356511863E-3</c:v>
                </c:pt>
                <c:pt idx="3580">
                  <c:v>-3.0807146498899656E-3</c:v>
                </c:pt>
                <c:pt idx="3581">
                  <c:v>0</c:v>
                </c:pt>
                <c:pt idx="3582">
                  <c:v>-2.3410915553922886E-3</c:v>
                </c:pt>
                <c:pt idx="3583">
                  <c:v>-3.6964389503973383E-3</c:v>
                </c:pt>
                <c:pt idx="3584">
                  <c:v>-7.3935432531522963E-4</c:v>
                </c:pt>
                <c:pt idx="3585">
                  <c:v>-5.4214265440401454E-3</c:v>
                </c:pt>
                <c:pt idx="3586">
                  <c:v>-1.0596364682288544E-2</c:v>
                </c:pt>
                <c:pt idx="3587">
                  <c:v>-6.1606699772957137E-3</c:v>
                </c:pt>
                <c:pt idx="3588">
                  <c:v>-2.7107194326899467E-3</c:v>
                </c:pt>
                <c:pt idx="3589">
                  <c:v>-5.2981885018143207E-3</c:v>
                </c:pt>
                <c:pt idx="3590">
                  <c:v>-7.3928779007946767E-3</c:v>
                </c:pt>
                <c:pt idx="3591">
                  <c:v>-9.4874933717351423E-3</c:v>
                </c:pt>
                <c:pt idx="3592">
                  <c:v>-1.1089230601812201E-2</c:v>
                </c:pt>
                <c:pt idx="3593">
                  <c:v>-9.7338708854672277E-3</c:v>
                </c:pt>
                <c:pt idx="3594">
                  <c:v>-1.2937443916340908E-2</c:v>
                </c:pt>
                <c:pt idx="3595">
                  <c:v>-1.798924258308322E-2</c:v>
                </c:pt>
                <c:pt idx="3596">
                  <c:v>-2.0576711652207418E-2</c:v>
                </c:pt>
                <c:pt idx="3597">
                  <c:v>-3.0680210414972306E-2</c:v>
                </c:pt>
                <c:pt idx="3598">
                  <c:v>-2.6367753752205299E-2</c:v>
                </c:pt>
                <c:pt idx="3599">
                  <c:v>-3.1049838292270138E-2</c:v>
                </c:pt>
                <c:pt idx="3600">
                  <c:v>-2.4889168314974425E-2</c:v>
                </c:pt>
                <c:pt idx="3601">
                  <c:v>-2.1192729364577088E-2</c:v>
                </c:pt>
                <c:pt idx="3602">
                  <c:v>-1.7619528456405749E-2</c:v>
                </c:pt>
                <c:pt idx="3603">
                  <c:v>-1.9221364257202368E-2</c:v>
                </c:pt>
                <c:pt idx="3604">
                  <c:v>-1.4662431509983715E-2</c:v>
                </c:pt>
                <c:pt idx="3605">
                  <c:v>-9.3642430081693935E-3</c:v>
                </c:pt>
                <c:pt idx="3606">
                  <c:v>-4.3125429121468207E-3</c:v>
                </c:pt>
                <c:pt idx="3607">
                  <c:v>-4.5589327472186541E-3</c:v>
                </c:pt>
                <c:pt idx="3608">
                  <c:v>-3.3268233944394286E-3</c:v>
                </c:pt>
                <c:pt idx="3609">
                  <c:v>-6.1610396174948182E-4</c:v>
                </c:pt>
                <c:pt idx="3610">
                  <c:v>-4.8054088316703027E-3</c:v>
                </c:pt>
                <c:pt idx="3611">
                  <c:v>-1.2322079234989636E-3</c:v>
                </c:pt>
                <c:pt idx="3612">
                  <c:v>0</c:v>
                </c:pt>
                <c:pt idx="3613">
                  <c:v>0</c:v>
                </c:pt>
                <c:pt idx="3614">
                  <c:v>0</c:v>
                </c:pt>
                <c:pt idx="3615">
                  <c:v>0</c:v>
                </c:pt>
                <c:pt idx="3616">
                  <c:v>0</c:v>
                </c:pt>
                <c:pt idx="3617">
                  <c:v>0</c:v>
                </c:pt>
                <c:pt idx="3618">
                  <c:v>0</c:v>
                </c:pt>
                <c:pt idx="3619">
                  <c:v>0</c:v>
                </c:pt>
                <c:pt idx="3620">
                  <c:v>0</c:v>
                </c:pt>
                <c:pt idx="3621">
                  <c:v>0</c:v>
                </c:pt>
                <c:pt idx="3622">
                  <c:v>0</c:v>
                </c:pt>
                <c:pt idx="3623">
                  <c:v>-5.9984404270825044E-4</c:v>
                </c:pt>
                <c:pt idx="3624">
                  <c:v>-3.5988843138330074E-3</c:v>
                </c:pt>
                <c:pt idx="3625">
                  <c:v>-2.3998320249537435E-4</c:v>
                </c:pt>
                <c:pt idx="3626">
                  <c:v>0</c:v>
                </c:pt>
                <c:pt idx="3627">
                  <c:v>0</c:v>
                </c:pt>
                <c:pt idx="3628">
                  <c:v>-3.213950643638839E-3</c:v>
                </c:pt>
                <c:pt idx="3629">
                  <c:v>-5.5945838449092808E-3</c:v>
                </c:pt>
                <c:pt idx="3630">
                  <c:v>-5.8326983494179233E-3</c:v>
                </c:pt>
                <c:pt idx="3631">
                  <c:v>-6.3087607116115016E-3</c:v>
                </c:pt>
                <c:pt idx="3632">
                  <c:v>-6.546875216120145E-3</c:v>
                </c:pt>
                <c:pt idx="3633">
                  <c:v>-1.1070110437564408E-2</c:v>
                </c:pt>
                <c:pt idx="3634">
                  <c:v>-1.3807927298942341E-2</c:v>
                </c:pt>
                <c:pt idx="3635">
                  <c:v>-1.29746931799858E-2</c:v>
                </c:pt>
                <c:pt idx="3636">
                  <c:v>-1.0951148412066467E-2</c:v>
                </c:pt>
                <c:pt idx="3637">
                  <c:v>-9.8797997886012814E-3</c:v>
                </c:pt>
                <c:pt idx="3638">
                  <c:v>-1.2022401808775103E-2</c:v>
                </c:pt>
                <c:pt idx="3639">
                  <c:v>-2.4401892050901319E-2</c:v>
                </c:pt>
                <c:pt idx="3640">
                  <c:v>-2.2854492968587249E-2</c:v>
                </c:pt>
                <c:pt idx="3641">
                  <c:v>-3.1782001385977837E-2</c:v>
                </c:pt>
                <c:pt idx="3642">
                  <c:v>-2.5592202699864276E-2</c:v>
                </c:pt>
                <c:pt idx="3643">
                  <c:v>-2.6544494071074971E-2</c:v>
                </c:pt>
                <c:pt idx="3644">
                  <c:v>-2.6782525252171761E-2</c:v>
                </c:pt>
                <c:pt idx="3645">
                  <c:v>-2.1902201597376384E-2</c:v>
                </c:pt>
                <c:pt idx="3646">
                  <c:v>-1.9045327483744129E-2</c:v>
                </c:pt>
                <c:pt idx="3647">
                  <c:v>-1.9759599577202733E-2</c:v>
                </c:pt>
                <c:pt idx="3648">
                  <c:v>-1.9640530421603884E-2</c:v>
                </c:pt>
                <c:pt idx="3649">
                  <c:v>-1.9164384735998453E-2</c:v>
                </c:pt>
                <c:pt idx="3650">
                  <c:v>-2.0116676107209318E-2</c:v>
                </c:pt>
                <c:pt idx="3651">
                  <c:v>-2.4639923231997936E-2</c:v>
                </c:pt>
                <c:pt idx="3652">
                  <c:v>-2.309251224633951E-2</c:v>
                </c:pt>
                <c:pt idx="3653">
                  <c:v>-2.4996999762004521E-2</c:v>
                </c:pt>
                <c:pt idx="3654">
                  <c:v>-3.0591595510258328E-2</c:v>
                </c:pt>
                <c:pt idx="3655">
                  <c:v>-3.2020020663730095E-2</c:v>
                </c:pt>
                <c:pt idx="3656">
                  <c:v>-2.7496785442285836E-2</c:v>
                </c:pt>
                <c:pt idx="3657">
                  <c:v>-2.4044803617550205E-2</c:v>
                </c:pt>
                <c:pt idx="3658">
                  <c:v>-2.5949291133215386E-2</c:v>
                </c:pt>
                <c:pt idx="3659">
                  <c:v>-2.1783144345122064E-2</c:v>
                </c:pt>
                <c:pt idx="3660">
                  <c:v>-2.0235733359463638E-2</c:v>
                </c:pt>
                <c:pt idx="3661">
                  <c:v>-1.7259897220333442E-2</c:v>
                </c:pt>
                <c:pt idx="3662">
                  <c:v>-1.4879180695650977E-2</c:v>
                </c:pt>
                <c:pt idx="3663">
                  <c:v>-1.3569800891089171E-2</c:v>
                </c:pt>
                <c:pt idx="3664">
                  <c:v>-1.142719887091535E-2</c:v>
                </c:pt>
                <c:pt idx="3665">
                  <c:v>-1.0832091159812146E-2</c:v>
                </c:pt>
                <c:pt idx="3666">
                  <c:v>-6.6659324683744662E-3</c:v>
                </c:pt>
                <c:pt idx="3667">
                  <c:v>-9.4036541029960188E-3</c:v>
                </c:pt>
                <c:pt idx="3668">
                  <c:v>-1.2022401808775103E-2</c:v>
                </c:pt>
                <c:pt idx="3669">
                  <c:v>-9.1656229218992306E-3</c:v>
                </c:pt>
                <c:pt idx="3670">
                  <c:v>-2.6187477057790847E-3</c:v>
                </c:pt>
                <c:pt idx="3671">
                  <c:v>-6.3087607116115016E-3</c:v>
                </c:pt>
                <c:pt idx="3672">
                  <c:v>-1.7855135868227114E-3</c:v>
                </c:pt>
                <c:pt idx="3673">
                  <c:v>-1.4284370568161274E-3</c:v>
                </c:pt>
                <c:pt idx="3674">
                  <c:v>-1.1903106489629576E-3</c:v>
                </c:pt>
                <c:pt idx="3675">
                  <c:v>-1.1905725225432165E-4</c:v>
                </c:pt>
                <c:pt idx="3676">
                  <c:v>0</c:v>
                </c:pt>
                <c:pt idx="3677">
                  <c:v>0</c:v>
                </c:pt>
                <c:pt idx="3678">
                  <c:v>-4.7462031887309024E-4</c:v>
                </c:pt>
                <c:pt idx="3679">
                  <c:v>-1.1865092689428822E-3</c:v>
                </c:pt>
                <c:pt idx="3680">
                  <c:v>-2.3730066726746213E-3</c:v>
                </c:pt>
                <c:pt idx="3681">
                  <c:v>0</c:v>
                </c:pt>
                <c:pt idx="3682">
                  <c:v>0</c:v>
                </c:pt>
                <c:pt idx="3683">
                  <c:v>0</c:v>
                </c:pt>
                <c:pt idx="3684">
                  <c:v>0</c:v>
                </c:pt>
                <c:pt idx="3685">
                  <c:v>0</c:v>
                </c:pt>
                <c:pt idx="3686">
                  <c:v>0</c:v>
                </c:pt>
                <c:pt idx="3687">
                  <c:v>0</c:v>
                </c:pt>
                <c:pt idx="3688">
                  <c:v>-3.2848311423001636E-3</c:v>
                </c:pt>
                <c:pt idx="3689">
                  <c:v>-5.2791765668506489E-3</c:v>
                </c:pt>
                <c:pt idx="3690">
                  <c:v>-1.1614242412347311E-2</c:v>
                </c:pt>
                <c:pt idx="3691">
                  <c:v>-4.8099015675716781E-3</c:v>
                </c:pt>
                <c:pt idx="3692">
                  <c:v>-3.6367668614913987E-3</c:v>
                </c:pt>
                <c:pt idx="3693">
                  <c:v>-7.0387143838263717E-4</c:v>
                </c:pt>
                <c:pt idx="3694">
                  <c:v>-1.6424214369409132E-3</c:v>
                </c:pt>
                <c:pt idx="3695">
                  <c:v>-3.5194275814036625E-3</c:v>
                </c:pt>
                <c:pt idx="3696">
                  <c:v>-1.1731464376617752E-3</c:v>
                </c:pt>
                <c:pt idx="3697">
                  <c:v>-2.8155561430210255E-3</c:v>
                </c:pt>
                <c:pt idx="3698">
                  <c:v>-2.8155561430210255E-3</c:v>
                </c:pt>
                <c:pt idx="3699">
                  <c:v>-6.4523230045124245E-3</c:v>
                </c:pt>
                <c:pt idx="3700">
                  <c:v>-5.9830480052334529E-3</c:v>
                </c:pt>
                <c:pt idx="3701">
                  <c:v>-4.4579658483802761E-3</c:v>
                </c:pt>
                <c:pt idx="3702">
                  <c:v>-7.0387143838263717E-4</c:v>
                </c:pt>
                <c:pt idx="3703">
                  <c:v>-1.1731464376617752E-3</c:v>
                </c:pt>
                <c:pt idx="3704">
                  <c:v>-9.384561459046401E-4</c:v>
                </c:pt>
                <c:pt idx="3705">
                  <c:v>-1.1725715901592969E-4</c:v>
                </c:pt>
                <c:pt idx="3706">
                  <c:v>-5.8653215829490102E-4</c:v>
                </c:pt>
                <c:pt idx="3707">
                  <c:v>-4.6926561401374111E-3</c:v>
                </c:pt>
                <c:pt idx="3708">
                  <c:v>-1.8770061444629163E-3</c:v>
                </c:pt>
                <c:pt idx="3709">
                  <c:v>-5.8653215829490102E-4</c:v>
                </c:pt>
                <c:pt idx="3710">
                  <c:v>-3.519357191914019E-4</c:v>
                </c:pt>
                <c:pt idx="3711">
                  <c:v>0</c:v>
                </c:pt>
                <c:pt idx="3712">
                  <c:v>0</c:v>
                </c:pt>
                <c:pt idx="3713">
                  <c:v>0</c:v>
                </c:pt>
                <c:pt idx="3714">
                  <c:v>-4.6394107557467461E-4</c:v>
                </c:pt>
                <c:pt idx="3715">
                  <c:v>0</c:v>
                </c:pt>
                <c:pt idx="3716">
                  <c:v>-3.2452364771121942E-3</c:v>
                </c:pt>
                <c:pt idx="3717">
                  <c:v>-6.3745480571923419E-3</c:v>
                </c:pt>
                <c:pt idx="3718">
                  <c:v>-9.7357094313364183E-3</c:v>
                </c:pt>
                <c:pt idx="3719">
                  <c:v>-1.2980934318276974E-2</c:v>
                </c:pt>
                <c:pt idx="3720">
                  <c:v>-2.15577308942713E-2</c:v>
                </c:pt>
                <c:pt idx="3721">
                  <c:v>-3.1641122295330573E-2</c:v>
                </c:pt>
                <c:pt idx="3722">
                  <c:v>-2.8859504275144925E-2</c:v>
                </c:pt>
                <c:pt idx="3723">
                  <c:v>-2.4339348914456951E-2</c:v>
                </c:pt>
                <c:pt idx="3724">
                  <c:v>-2.2369042911092339E-2</c:v>
                </c:pt>
                <c:pt idx="3725">
                  <c:v>-2.260079998378315E-2</c:v>
                </c:pt>
                <c:pt idx="3726">
                  <c:v>-2.6425579814853772E-2</c:v>
                </c:pt>
                <c:pt idx="3727">
                  <c:v>-3.2684284106215711E-2</c:v>
                </c:pt>
                <c:pt idx="3728">
                  <c:v>-3.2800209003247753E-2</c:v>
                </c:pt>
                <c:pt idx="3729">
                  <c:v>-3.0366191821583156E-2</c:v>
                </c:pt>
                <c:pt idx="3730">
                  <c:v>-3.2800209003247753E-2</c:v>
                </c:pt>
                <c:pt idx="3731">
                  <c:v>-3.5465902126401362E-2</c:v>
                </c:pt>
                <c:pt idx="3732">
                  <c:v>-3.1641122295330573E-2</c:v>
                </c:pt>
                <c:pt idx="3733">
                  <c:v>-2.7584573801397505E-2</c:v>
                </c:pt>
                <c:pt idx="3734">
                  <c:v>-2.3064418440709531E-2</c:v>
                </c:pt>
                <c:pt idx="3735">
                  <c:v>-2.2021349351197844E-2</c:v>
                </c:pt>
                <c:pt idx="3736">
                  <c:v>-2.260079998378315E-2</c:v>
                </c:pt>
                <c:pt idx="3737">
                  <c:v>-2.4687030884179808E-2</c:v>
                </c:pt>
                <c:pt idx="3738">
                  <c:v>-2.4687030884179808E-2</c:v>
                </c:pt>
                <c:pt idx="3739">
                  <c:v>-2.5614267798032896E-2</c:v>
                </c:pt>
                <c:pt idx="3740">
                  <c:v>-2.8627735612282639E-2</c:v>
                </c:pt>
                <c:pt idx="3741">
                  <c:v>-2.2948493543677485E-2</c:v>
                </c:pt>
                <c:pt idx="3742">
                  <c:v>-1.7732951063200681E-2</c:v>
                </c:pt>
                <c:pt idx="3743">
                  <c:v>-2.3759805560498524E-2</c:v>
                </c:pt>
                <c:pt idx="3744">
                  <c:v>-1.9123806433980147E-2</c:v>
                </c:pt>
                <c:pt idx="3745">
                  <c:v>-1.6110338619730404E-2</c:v>
                </c:pt>
                <c:pt idx="3746">
                  <c:v>-1.1821940331733239E-2</c:v>
                </c:pt>
                <c:pt idx="3747">
                  <c:v>-1.0547009857985819E-2</c:v>
                </c:pt>
                <c:pt idx="3748">
                  <c:v>-1.0199316298091322E-2</c:v>
                </c:pt>
                <c:pt idx="3749">
                  <c:v>-7.7653918378001686E-3</c:v>
                </c:pt>
                <c:pt idx="3750">
                  <c:v>-5.099710304818204E-3</c:v>
                </c:pt>
                <c:pt idx="3751">
                  <c:v>-5.099710304818204E-3</c:v>
                </c:pt>
                <c:pt idx="3752">
                  <c:v>-8.1131201682104089E-4</c:v>
                </c:pt>
                <c:pt idx="3753">
                  <c:v>0</c:v>
                </c:pt>
                <c:pt idx="3754">
                  <c:v>0</c:v>
                </c:pt>
                <c:pt idx="3755">
                  <c:v>-3.4628882649047837E-4</c:v>
                </c:pt>
                <c:pt idx="3756">
                  <c:v>-1.2697680227323502E-3</c:v>
                </c:pt>
                <c:pt idx="3757">
                  <c:v>0</c:v>
                </c:pt>
                <c:pt idx="3758">
                  <c:v>0</c:v>
                </c:pt>
                <c:pt idx="3759">
                  <c:v>0</c:v>
                </c:pt>
                <c:pt idx="3760">
                  <c:v>0</c:v>
                </c:pt>
                <c:pt idx="3761">
                  <c:v>0</c:v>
                </c:pt>
                <c:pt idx="3762">
                  <c:v>0</c:v>
                </c:pt>
                <c:pt idx="3763">
                  <c:v>0</c:v>
                </c:pt>
                <c:pt idx="3764">
                  <c:v>-3.4253253385389798E-4</c:v>
                </c:pt>
                <c:pt idx="3765">
                  <c:v>0</c:v>
                </c:pt>
                <c:pt idx="3766">
                  <c:v>-6.8466281015631947E-4</c:v>
                </c:pt>
                <c:pt idx="3767">
                  <c:v>-3.8799042752449176E-3</c:v>
                </c:pt>
                <c:pt idx="3768">
                  <c:v>-7.7598998434292629E-3</c:v>
                </c:pt>
                <c:pt idx="3769">
                  <c:v>-4.4505193809375922E-3</c:v>
                </c:pt>
                <c:pt idx="3770">
                  <c:v>-1.3351569554430166E-2</c:v>
                </c:pt>
                <c:pt idx="3771">
                  <c:v>-2.3850234754658261E-2</c:v>
                </c:pt>
                <c:pt idx="3772">
                  <c:v>-1.6660950016921673E-2</c:v>
                </c:pt>
                <c:pt idx="3773">
                  <c:v>-1.7802088935367756E-2</c:v>
                </c:pt>
                <c:pt idx="3774">
                  <c:v>-2.2366758725325488E-2</c:v>
                </c:pt>
                <c:pt idx="3775">
                  <c:v>-2.1225608395262177E-2</c:v>
                </c:pt>
                <c:pt idx="3776">
                  <c:v>-1.803028704885154E-2</c:v>
                </c:pt>
                <c:pt idx="3777">
                  <c:v>-1.6204473908632073E-2</c:v>
                </c:pt>
                <c:pt idx="3778">
                  <c:v>-1.1297478419404716E-2</c:v>
                </c:pt>
                <c:pt idx="3779">
                  <c:v>-5.2493326001140485E-3</c:v>
                </c:pt>
                <c:pt idx="3780">
                  <c:v>-4.9069954892273565E-3</c:v>
                </c:pt>
                <c:pt idx="3781">
                  <c:v>-2.2822892485092313E-3</c:v>
                </c:pt>
                <c:pt idx="3782">
                  <c:v>-4.3363803835346814E-3</c:v>
                </c:pt>
                <c:pt idx="3783">
                  <c:v>-2.624614947778697E-3</c:v>
                </c:pt>
                <c:pt idx="3784">
                  <c:v>-4.2222413861317714E-3</c:v>
                </c:pt>
                <c:pt idx="3785">
                  <c:v>-7.4174828512205311E-3</c:v>
                </c:pt>
                <c:pt idx="3786">
                  <c:v>-9.4715739862458199E-3</c:v>
                </c:pt>
                <c:pt idx="3787">
                  <c:v>-9.1292368753591278E-3</c:v>
                </c:pt>
                <c:pt idx="3788">
                  <c:v>-1.072686331371204E-2</c:v>
                </c:pt>
                <c:pt idx="3789">
                  <c:v>-1.2438617337850637E-2</c:v>
                </c:pt>
                <c:pt idx="3790">
                  <c:v>-8.3304236561825094E-3</c:v>
                </c:pt>
                <c:pt idx="3791">
                  <c:v>-4.7928564918244465E-3</c:v>
                </c:pt>
                <c:pt idx="3792">
                  <c:v>-4.4505193809375922E-3</c:v>
                </c:pt>
                <c:pt idx="3793">
                  <c:v>-5.7058087084038128E-3</c:v>
                </c:pt>
                <c:pt idx="3794">
                  <c:v>-6.9610866242526452E-3</c:v>
                </c:pt>
                <c:pt idx="3795">
                  <c:v>-9.3575148701649496E-3</c:v>
                </c:pt>
                <c:pt idx="3796">
                  <c:v>-9.0151891708954834E-3</c:v>
                </c:pt>
                <c:pt idx="3797">
                  <c:v>-9.1292368753591278E-3</c:v>
                </c:pt>
                <c:pt idx="3798">
                  <c:v>-7.9880979569130449E-3</c:v>
                </c:pt>
                <c:pt idx="3799">
                  <c:v>-6.162284816693577E-3</c:v>
                </c:pt>
                <c:pt idx="3800">
                  <c:v>-9.0151891708954834E-3</c:v>
                </c:pt>
                <c:pt idx="3801">
                  <c:v>-1.6318612906034983E-2</c:v>
                </c:pt>
                <c:pt idx="3802">
                  <c:v>-1.825856504365736E-2</c:v>
                </c:pt>
                <c:pt idx="3803">
                  <c:v>-1.6318612906034983E-2</c:v>
                </c:pt>
                <c:pt idx="3804">
                  <c:v>-1.6774997721385319E-2</c:v>
                </c:pt>
                <c:pt idx="3805">
                  <c:v>-1.4949184581165851E-2</c:v>
                </c:pt>
                <c:pt idx="3806">
                  <c:v>-1.2552756335253547E-2</c:v>
                </c:pt>
                <c:pt idx="3807">
                  <c:v>-1.2552756335253547E-2</c:v>
                </c:pt>
                <c:pt idx="3808">
                  <c:v>-1.28950934461404E-2</c:v>
                </c:pt>
                <c:pt idx="3809">
                  <c:v>-1.2324478340447725E-2</c:v>
                </c:pt>
                <c:pt idx="3810">
                  <c:v>-6.7328086294468235E-3</c:v>
                </c:pt>
                <c:pt idx="3811">
                  <c:v>-7.9880180755923012E-4</c:v>
                </c:pt>
                <c:pt idx="3812">
                  <c:v>0</c:v>
                </c:pt>
                <c:pt idx="3813">
                  <c:v>0</c:v>
                </c:pt>
                <c:pt idx="3814">
                  <c:v>0</c:v>
                </c:pt>
                <c:pt idx="3815">
                  <c:v>-1.0199002951019932E-3</c:v>
                </c:pt>
                <c:pt idx="3816">
                  <c:v>0</c:v>
                </c:pt>
                <c:pt idx="3817">
                  <c:v>-5.64941801718678E-4</c:v>
                </c:pt>
                <c:pt idx="3818">
                  <c:v>-2.3726019122674549E-3</c:v>
                </c:pt>
                <c:pt idx="3819">
                  <c:v>0</c:v>
                </c:pt>
                <c:pt idx="3820">
                  <c:v>0</c:v>
                </c:pt>
                <c:pt idx="3821">
                  <c:v>0</c:v>
                </c:pt>
                <c:pt idx="3822">
                  <c:v>0</c:v>
                </c:pt>
                <c:pt idx="3823">
                  <c:v>-4.4924752415494384E-4</c:v>
                </c:pt>
                <c:pt idx="3824">
                  <c:v>-1.2354110373381162E-3</c:v>
                </c:pt>
                <c:pt idx="3825">
                  <c:v>0</c:v>
                </c:pt>
                <c:pt idx="3826">
                  <c:v>0</c:v>
                </c:pt>
                <c:pt idx="3827">
                  <c:v>0</c:v>
                </c:pt>
                <c:pt idx="3828">
                  <c:v>0</c:v>
                </c:pt>
                <c:pt idx="3829">
                  <c:v>0</c:v>
                </c:pt>
                <c:pt idx="3830">
                  <c:v>-7.7846976820448088E-4</c:v>
                </c:pt>
                <c:pt idx="3831">
                  <c:v>-2.8913924130648449E-3</c:v>
                </c:pt>
                <c:pt idx="3832">
                  <c:v>-4.1147131698112682E-3</c:v>
                </c:pt>
                <c:pt idx="3833">
                  <c:v>0</c:v>
                </c:pt>
                <c:pt idx="3834">
                  <c:v>0</c:v>
                </c:pt>
                <c:pt idx="3835">
                  <c:v>-1.8832281560838451E-3</c:v>
                </c:pt>
                <c:pt idx="3836">
                  <c:v>-8.0868065166768508E-3</c:v>
                </c:pt>
                <c:pt idx="3837">
                  <c:v>-8.9730589001792843E-3</c:v>
                </c:pt>
                <c:pt idx="3838">
                  <c:v>-6.6467156302220413E-3</c:v>
                </c:pt>
                <c:pt idx="3839">
                  <c:v>-1.2074853619414619E-2</c:v>
                </c:pt>
                <c:pt idx="3840">
                  <c:v>-1.6838341093552971E-2</c:v>
                </c:pt>
                <c:pt idx="3841">
                  <c:v>-2.4149784783974282E-2</c:v>
                </c:pt>
                <c:pt idx="3842">
                  <c:v>-1.8500044926333652E-2</c:v>
                </c:pt>
                <c:pt idx="3843">
                  <c:v>-2.1823352890994331E-2</c:v>
                </c:pt>
                <c:pt idx="3844">
                  <c:v>-2.6919254245682585E-2</c:v>
                </c:pt>
                <c:pt idx="3845">
                  <c:v>-2.049406293876355E-2</c:v>
                </c:pt>
                <c:pt idx="3846">
                  <c:v>-1.7170666351080163E-2</c:v>
                </c:pt>
                <c:pt idx="3847">
                  <c:v>-3.5227662630807489E-2</c:v>
                </c:pt>
                <c:pt idx="3848">
                  <c:v>-3.7332392954438701E-2</c:v>
                </c:pt>
                <c:pt idx="3849">
                  <c:v>-3.5006049684481615E-2</c:v>
                </c:pt>
                <c:pt idx="3850">
                  <c:v>-3.7554005900764575E-2</c:v>
                </c:pt>
                <c:pt idx="3851">
                  <c:v>-4.8077956621622536E-2</c:v>
                </c:pt>
                <c:pt idx="3852">
                  <c:v>-5.793725682742628E-2</c:v>
                </c:pt>
                <c:pt idx="3853">
                  <c:v>-6.1371376804188957E-2</c:v>
                </c:pt>
                <c:pt idx="3854">
                  <c:v>-5.7051004443924004E-2</c:v>
                </c:pt>
                <c:pt idx="3855">
                  <c:v>-6.9347459931786676E-2</c:v>
                </c:pt>
                <c:pt idx="3856">
                  <c:v>-6.4030122876818127E-2</c:v>
                </c:pt>
                <c:pt idx="3857">
                  <c:v>-5.6164840683444434E-2</c:v>
                </c:pt>
                <c:pt idx="3858">
                  <c:v>-5.0182775568276619E-2</c:v>
                </c:pt>
                <c:pt idx="3859">
                  <c:v>-5.4613948862765598E-2</c:v>
                </c:pt>
                <c:pt idx="3860">
                  <c:v>-5.7826455893202254E-2</c:v>
                </c:pt>
                <c:pt idx="3861">
                  <c:v>-5.6054039749220408E-2</c:v>
                </c:pt>
                <c:pt idx="3862">
                  <c:v>-6.203610486438807E-2</c:v>
                </c:pt>
                <c:pt idx="3863">
                  <c:v>-7.4332549274373078E-2</c:v>
                </c:pt>
                <c:pt idx="3864">
                  <c:v>-7.9871488197789678E-2</c:v>
                </c:pt>
                <c:pt idx="3865">
                  <c:v>-9.6045189854166102E-2</c:v>
                </c:pt>
                <c:pt idx="3866">
                  <c:v>-8.7072042330964106E-2</c:v>
                </c:pt>
                <c:pt idx="3867">
                  <c:v>-6.8128882290757212E-2</c:v>
                </c:pt>
                <c:pt idx="3868">
                  <c:v>-6.4140846265897264E-2</c:v>
                </c:pt>
                <c:pt idx="3869">
                  <c:v>-5.660787825217279E-2</c:v>
                </c:pt>
                <c:pt idx="3870">
                  <c:v>-5.849118395340152E-2</c:v>
                </c:pt>
                <c:pt idx="3871">
                  <c:v>-6.203610486438807E-2</c:v>
                </c:pt>
                <c:pt idx="3872">
                  <c:v>-5.4060021736790358E-2</c:v>
                </c:pt>
                <c:pt idx="3873">
                  <c:v>-5.0515100825803808E-2</c:v>
                </c:pt>
                <c:pt idx="3874">
                  <c:v>-5.0736625149106811E-2</c:v>
                </c:pt>
                <c:pt idx="3875">
                  <c:v>-5.1844479401057297E-2</c:v>
                </c:pt>
                <c:pt idx="3876">
                  <c:v>-4.8742596058799097E-2</c:v>
                </c:pt>
                <c:pt idx="3877">
                  <c:v>-5.0404299891579782E-2</c:v>
                </c:pt>
                <c:pt idx="3878">
                  <c:v>-5.0736625149106811E-2</c:v>
                </c:pt>
                <c:pt idx="3879">
                  <c:v>-5.1401353209306083E-2</c:v>
                </c:pt>
                <c:pt idx="3880">
                  <c:v>-6.3365394816618861E-2</c:v>
                </c:pt>
                <c:pt idx="3881">
                  <c:v>-6.8682809416732452E-2</c:v>
                </c:pt>
                <c:pt idx="3882">
                  <c:v>-7.111996469879138E-2</c:v>
                </c:pt>
                <c:pt idx="3883">
                  <c:v>-6.8682809416732452E-2</c:v>
                </c:pt>
                <c:pt idx="3884">
                  <c:v>-6.8904333740035462E-2</c:v>
                </c:pt>
                <c:pt idx="3885">
                  <c:v>-7.0898351752465505E-2</c:v>
                </c:pt>
                <c:pt idx="3886">
                  <c:v>-6.9125935608483513E-2</c:v>
                </c:pt>
                <c:pt idx="3887">
                  <c:v>-6.1925303930164044E-2</c:v>
                </c:pt>
                <c:pt idx="3888">
                  <c:v>-5.5610913557469194E-2</c:v>
                </c:pt>
                <c:pt idx="3889">
                  <c:v>-5.3727696479263169E-2</c:v>
                </c:pt>
                <c:pt idx="3890">
                  <c:v>-5.3284570287512108E-2</c:v>
                </c:pt>
                <c:pt idx="3891">
                  <c:v>-4.9628848442301372E-2</c:v>
                </c:pt>
                <c:pt idx="3892">
                  <c:v>-4.9628848442301372E-2</c:v>
                </c:pt>
                <c:pt idx="3893">
                  <c:v>-4.6527053723066043E-2</c:v>
                </c:pt>
                <c:pt idx="3894">
                  <c:v>-4.8853396993023122E-2</c:v>
                </c:pt>
                <c:pt idx="3895">
                  <c:v>-4.8742596058799097E-2</c:v>
                </c:pt>
                <c:pt idx="3896">
                  <c:v>-4.5862414285889476E-2</c:v>
                </c:pt>
                <c:pt idx="3897">
                  <c:v>-4.3092944824181176E-2</c:v>
                </c:pt>
                <c:pt idx="3898">
                  <c:v>-3.8772572463916223E-2</c:v>
                </c:pt>
                <c:pt idx="3899">
                  <c:v>-3.7664718211965896E-2</c:v>
                </c:pt>
                <c:pt idx="3900">
                  <c:v>-3.5781501133759865E-2</c:v>
                </c:pt>
                <c:pt idx="3901">
                  <c:v>-3.6335428259735111E-2</c:v>
                </c:pt>
                <c:pt idx="3902">
                  <c:v>-3.8550970595468165E-2</c:v>
                </c:pt>
                <c:pt idx="3903">
                  <c:v>-3.965874730227361E-2</c:v>
                </c:pt>
                <c:pt idx="3904">
                  <c:v>-4.1098915733873462E-2</c:v>
                </c:pt>
                <c:pt idx="3905">
                  <c:v>-3.94372229789706E-2</c:v>
                </c:pt>
                <c:pt idx="3906">
                  <c:v>-3.8329446272165162E-2</c:v>
                </c:pt>
                <c:pt idx="3907">
                  <c:v>-3.467373550483225E-2</c:v>
                </c:pt>
                <c:pt idx="3908">
                  <c:v>-3.4009084989778025E-2</c:v>
                </c:pt>
                <c:pt idx="3909">
                  <c:v>-3.3898284055554E-2</c:v>
                </c:pt>
                <c:pt idx="3910">
                  <c:v>-3.4341410247305054E-2</c:v>
                </c:pt>
                <c:pt idx="3911">
                  <c:v>-3.4341410247305054E-2</c:v>
                </c:pt>
                <c:pt idx="3912">
                  <c:v>-2.9023984569313797E-2</c:v>
                </c:pt>
                <c:pt idx="3913">
                  <c:v>-2.4482098963623654E-2</c:v>
                </c:pt>
                <c:pt idx="3914">
                  <c:v>-2.115870237594011E-2</c:v>
                </c:pt>
                <c:pt idx="3915">
                  <c:v>-1.7835305788256567E-2</c:v>
                </c:pt>
                <c:pt idx="3916">
                  <c:v>-1.5287449272874136E-2</c:v>
                </c:pt>
                <c:pt idx="3917">
                  <c:v>-1.2739493056591179E-2</c:v>
                </c:pt>
                <c:pt idx="3918">
                  <c:v>-9.85931128368156E-3</c:v>
                </c:pt>
                <c:pt idx="3919">
                  <c:v>-1.373654637431748E-2</c:v>
                </c:pt>
                <c:pt idx="3920">
                  <c:v>-8.308408385124904E-3</c:v>
                </c:pt>
                <c:pt idx="3921">
                  <c:v>-2.7694694617083015E-3</c:v>
                </c:pt>
                <c:pt idx="3922">
                  <c:v>-2.4370666590362222E-3</c:v>
                </c:pt>
                <c:pt idx="3923">
                  <c:v>-2.1047414015091894E-3</c:v>
                </c:pt>
                <c:pt idx="3924">
                  <c:v>-5.095812731665544E-3</c:v>
                </c:pt>
                <c:pt idx="3925">
                  <c:v>-5.5384958083035335E-4</c:v>
                </c:pt>
                <c:pt idx="3926">
                  <c:v>-4.5418856056903016E-3</c:v>
                </c:pt>
                <c:pt idx="3927">
                  <c:v>-2.7694694617083015E-3</c:v>
                </c:pt>
                <c:pt idx="3928">
                  <c:v>0</c:v>
                </c:pt>
                <c:pt idx="3929">
                  <c:v>-2.4269387219648798E-3</c:v>
                </c:pt>
                <c:pt idx="3930">
                  <c:v>-6.9498619536709667E-3</c:v>
                </c:pt>
                <c:pt idx="3931">
                  <c:v>-7.6117262523613003E-3</c:v>
                </c:pt>
                <c:pt idx="3932">
                  <c:v>-8.2735795196121446E-3</c:v>
                </c:pt>
                <c:pt idx="3933">
                  <c:v>-6.2879204349053121E-3</c:v>
                </c:pt>
                <c:pt idx="3934">
                  <c:v>-2.2068394438642822E-4</c:v>
                </c:pt>
                <c:pt idx="3935">
                  <c:v>-1.2134693609824399E-3</c:v>
                </c:pt>
                <c:pt idx="3936">
                  <c:v>-1.9856701161463219E-3</c:v>
                </c:pt>
                <c:pt idx="3937">
                  <c:v>0</c:v>
                </c:pt>
                <c:pt idx="3938">
                  <c:v>0</c:v>
                </c:pt>
                <c:pt idx="3939">
                  <c:v>-2.1894494191925995E-4</c:v>
                </c:pt>
                <c:pt idx="3940">
                  <c:v>-3.2841194062341967E-4</c:v>
                </c:pt>
                <c:pt idx="3941">
                  <c:v>-1.9700229187908651E-3</c:v>
                </c:pt>
                <c:pt idx="3942">
                  <c:v>0</c:v>
                </c:pt>
                <c:pt idx="3943">
                  <c:v>0</c:v>
                </c:pt>
                <c:pt idx="3944">
                  <c:v>0</c:v>
                </c:pt>
                <c:pt idx="3945">
                  <c:v>-2.1790848961083511E-4</c:v>
                </c:pt>
                <c:pt idx="3946">
                  <c:v>0</c:v>
                </c:pt>
                <c:pt idx="3947">
                  <c:v>0</c:v>
                </c:pt>
                <c:pt idx="3948">
                  <c:v>-3.3703521405624402E-3</c:v>
                </c:pt>
                <c:pt idx="3949">
                  <c:v>0</c:v>
                </c:pt>
                <c:pt idx="3950">
                  <c:v>0</c:v>
                </c:pt>
                <c:pt idx="3951">
                  <c:v>-3.2429250190698709E-3</c:v>
                </c:pt>
                <c:pt idx="3952">
                  <c:v>-9.7291101561097478E-4</c:v>
                </c:pt>
                <c:pt idx="3953">
                  <c:v>-3.0266889411590722E-3</c:v>
                </c:pt>
                <c:pt idx="3954">
                  <c:v>-2.1619716319972292E-3</c:v>
                </c:pt>
                <c:pt idx="3955">
                  <c:v>-5.4051452728326389E-4</c:v>
                </c:pt>
                <c:pt idx="3956">
                  <c:v>-1.5133390657585662E-3</c:v>
                </c:pt>
                <c:pt idx="3957">
                  <c:v>-3.0266889411590722E-3</c:v>
                </c:pt>
                <c:pt idx="3958">
                  <c:v>-6.26961396022879E-3</c:v>
                </c:pt>
                <c:pt idx="3959">
                  <c:v>-7.3505565376596445E-3</c:v>
                </c:pt>
                <c:pt idx="3960">
                  <c:v>-4.3238675965005724E-3</c:v>
                </c:pt>
                <c:pt idx="3961">
                  <c:v>0</c:v>
                </c:pt>
                <c:pt idx="3962">
                  <c:v>0</c:v>
                </c:pt>
                <c:pt idx="3963">
                  <c:v>-2.3749649910924896E-3</c:v>
                </c:pt>
                <c:pt idx="3964">
                  <c:v>-3.2385837171087958E-4</c:v>
                </c:pt>
                <c:pt idx="3965">
                  <c:v>-4.4261687712243659E-3</c:v>
                </c:pt>
                <c:pt idx="3966">
                  <c:v>-4.2102883799078937E-3</c:v>
                </c:pt>
                <c:pt idx="3967">
                  <c:v>-1.0687660931263982E-2</c:v>
                </c:pt>
                <c:pt idx="3968">
                  <c:v>-9.176271483631801E-3</c:v>
                </c:pt>
                <c:pt idx="3969">
                  <c:v>-7.448936870849689E-3</c:v>
                </c:pt>
                <c:pt idx="3970">
                  <c:v>-6.4773617557172041E-3</c:v>
                </c:pt>
                <c:pt idx="3971">
                  <c:v>-8.9603155228429859E-3</c:v>
                </c:pt>
                <c:pt idx="3972">
                  <c:v>-1.1011508507335978E-2</c:v>
                </c:pt>
                <c:pt idx="3973">
                  <c:v>-1.2199039583257279E-2</c:v>
                </c:pt>
                <c:pt idx="3974">
                  <c:v>-1.5329785663277164E-2</c:v>
                </c:pt>
                <c:pt idx="3975">
                  <c:v>-1.4682068919855405E-2</c:v>
                </c:pt>
                <c:pt idx="3976">
                  <c:v>-2.2023114175422069E-2</c:v>
                </c:pt>
                <c:pt idx="3977">
                  <c:v>-1.338657065917858E-2</c:v>
                </c:pt>
                <c:pt idx="3978">
                  <c:v>-1.4574090939460996E-2</c:v>
                </c:pt>
                <c:pt idx="3979">
                  <c:v>-1.1551322839835673E-2</c:v>
                </c:pt>
                <c:pt idx="3980">
                  <c:v>-8.9603155228429859E-3</c:v>
                </c:pt>
                <c:pt idx="3981">
                  <c:v>-8.6364571511322596E-3</c:v>
                </c:pt>
                <c:pt idx="3982">
                  <c:v>-8.0967291837437932E-3</c:v>
                </c:pt>
                <c:pt idx="3983">
                  <c:v>-6.5853397361116117E-3</c:v>
                </c:pt>
                <c:pt idx="3984">
                  <c:v>-5.5057110711123746E-3</c:v>
                </c:pt>
                <c:pt idx="3985">
                  <c:v>-5.9375474232176619E-3</c:v>
                </c:pt>
                <c:pt idx="3986">
                  <c:v>-1.0579672155230689E-2</c:v>
                </c:pt>
                <c:pt idx="3987">
                  <c:v>-6.6932421470336755E-3</c:v>
                </c:pt>
                <c:pt idx="3988">
                  <c:v>-3.6704740474081984E-3</c:v>
                </c:pt>
                <c:pt idx="3989">
                  <c:v>-4.7500271429350921E-3</c:v>
                </c:pt>
                <c:pt idx="3990">
                  <c:v>-1.1983159191940807E-2</c:v>
                </c:pt>
                <c:pt idx="3991">
                  <c:v>-1.1875181211546399E-2</c:v>
                </c:pt>
                <c:pt idx="3992">
                  <c:v>-8.8524131119210748E-3</c:v>
                </c:pt>
                <c:pt idx="3993">
                  <c:v>-4.6421247320131819E-3</c:v>
                </c:pt>
                <c:pt idx="3994">
                  <c:v>-2.159095395414902E-3</c:v>
                </c:pt>
                <c:pt idx="3995">
                  <c:v>-4.8580051233294997E-3</c:v>
                </c:pt>
                <c:pt idx="3996">
                  <c:v>-3.9943324191190777E-3</c:v>
                </c:pt>
                <c:pt idx="3997">
                  <c:v>0</c:v>
                </c:pt>
                <c:pt idx="3998">
                  <c:v>0</c:v>
                </c:pt>
                <c:pt idx="3999">
                  <c:v>0</c:v>
                </c:pt>
                <c:pt idx="4000">
                  <c:v>0</c:v>
                </c:pt>
                <c:pt idx="4001">
                  <c:v>0</c:v>
                </c:pt>
                <c:pt idx="4002">
                  <c:v>-2.355229531945998E-3</c:v>
                </c:pt>
                <c:pt idx="4003">
                  <c:v>-5.3530668942058707E-4</c:v>
                </c:pt>
                <c:pt idx="4004">
                  <c:v>0</c:v>
                </c:pt>
                <c:pt idx="4005">
                  <c:v>0</c:v>
                </c:pt>
                <c:pt idx="4006">
                  <c:v>0</c:v>
                </c:pt>
                <c:pt idx="4007">
                  <c:v>-2.7673763523376094E-3</c:v>
                </c:pt>
                <c:pt idx="4008">
                  <c:v>-6.2798937609332686E-3</c:v>
                </c:pt>
                <c:pt idx="4009">
                  <c:v>-5.1090581727213881E-3</c:v>
                </c:pt>
                <c:pt idx="4010">
                  <c:v>-2.554529086360694E-3</c:v>
                </c:pt>
                <c:pt idx="4011">
                  <c:v>-1.0643853453236071E-3</c:v>
                </c:pt>
                <c:pt idx="4012">
                  <c:v>-2.6609899732088337E-3</c:v>
                </c:pt>
                <c:pt idx="4013">
                  <c:v>-2.9802981260338888E-3</c:v>
                </c:pt>
                <c:pt idx="4014">
                  <c:v>-6.8121236874547544E-3</c:v>
                </c:pt>
                <c:pt idx="4015">
                  <c:v>-1.1389037085333736E-2</c:v>
                </c:pt>
                <c:pt idx="4016">
                  <c:v>-1.9052613700455953E-2</c:v>
                </c:pt>
                <c:pt idx="4017">
                  <c:v>-1.5114401759906311E-2</c:v>
                </c:pt>
                <c:pt idx="4018">
                  <c:v>-1.3837094640886425E-2</c:v>
                </c:pt>
                <c:pt idx="4019">
                  <c:v>-7.3442791062568761E-3</c:v>
                </c:pt>
                <c:pt idx="4020">
                  <c:v>-3.8318362053805805E-3</c:v>
                </c:pt>
                <c:pt idx="4021">
                  <c:v>-4.2575200933746959E-3</c:v>
                </c:pt>
                <c:pt idx="4022">
                  <c:v>0</c:v>
                </c:pt>
                <c:pt idx="4023">
                  <c:v>-2.4452052401702142E-3</c:v>
                </c:pt>
                <c:pt idx="4024">
                  <c:v>-2.6578780067590476E-3</c:v>
                </c:pt>
                <c:pt idx="4025">
                  <c:v>-5.6346907428170417E-3</c:v>
                </c:pt>
                <c:pt idx="4026">
                  <c:v>-9.4620457040620644E-3</c:v>
                </c:pt>
                <c:pt idx="4027">
                  <c:v>-9.5682970352603293E-3</c:v>
                </c:pt>
                <c:pt idx="4028">
                  <c:v>-1.4884053048778425E-2</c:v>
                </c:pt>
                <c:pt idx="4029">
                  <c:v>-1.7541931055537471E-2</c:v>
                </c:pt>
                <c:pt idx="4030">
                  <c:v>-2.3282958181649081E-2</c:v>
                </c:pt>
                <c:pt idx="4031">
                  <c:v>-2.7429247872193203E-2</c:v>
                </c:pt>
                <c:pt idx="4032">
                  <c:v>-3.3701882494192592E-2</c:v>
                </c:pt>
                <c:pt idx="4033">
                  <c:v>-3.1044004487433545E-2</c:v>
                </c:pt>
                <c:pt idx="4034">
                  <c:v>-3.0193462262246666E-2</c:v>
                </c:pt>
                <c:pt idx="4035">
                  <c:v>-4.2526048108144761E-2</c:v>
                </c:pt>
                <c:pt idx="4036">
                  <c:v>-5.2200681526699509E-2</c:v>
                </c:pt>
                <c:pt idx="4037">
                  <c:v>-4.8798608309560003E-2</c:v>
                </c:pt>
                <c:pt idx="4038">
                  <c:v>-5.1243887970314365E-2</c:v>
                </c:pt>
                <c:pt idx="4039">
                  <c:v>-6.400167050822167E-2</c:v>
                </c:pt>
                <c:pt idx="4040">
                  <c:v>-6.2513269455948609E-2</c:v>
                </c:pt>
                <c:pt idx="4041">
                  <c:v>-5.4220700706372513E-2</c:v>
                </c:pt>
                <c:pt idx="4042">
                  <c:v>-5.4220700706372513E-2</c:v>
                </c:pt>
                <c:pt idx="4043">
                  <c:v>-5.5390177660858492E-2</c:v>
                </c:pt>
                <c:pt idx="4044">
                  <c:v>-6.602168968789468E-2</c:v>
                </c:pt>
                <c:pt idx="4045">
                  <c:v>-7.1337445701412774E-2</c:v>
                </c:pt>
                <c:pt idx="4046">
                  <c:v>-6.5915342673088267E-2</c:v>
                </c:pt>
                <c:pt idx="4047">
                  <c:v>-6.2619605839243017E-2</c:v>
                </c:pt>
                <c:pt idx="4048">
                  <c:v>-5.8792250877997998E-2</c:v>
                </c:pt>
                <c:pt idx="4049">
                  <c:v>-5.1669159082907881E-2</c:v>
                </c:pt>
                <c:pt idx="4050">
                  <c:v>-4.8904944692854418E-2</c:v>
                </c:pt>
                <c:pt idx="4051">
                  <c:v>-5.2413364924800344E-2</c:v>
                </c:pt>
                <c:pt idx="4052">
                  <c:v>-5.0712280474426434E-2</c:v>
                </c:pt>
                <c:pt idx="4053">
                  <c:v>-4.8054402467667387E-2</c:v>
                </c:pt>
                <c:pt idx="4054">
                  <c:v>-4.7203860242480515E-2</c:v>
                </c:pt>
                <c:pt idx="4055">
                  <c:v>-5.0924953241015272E-2</c:v>
                </c:pt>
                <c:pt idx="4056">
                  <c:v>-5.6134372871238951E-2</c:v>
                </c:pt>
                <c:pt idx="4057">
                  <c:v>-5.1350149933024634E-2</c:v>
                </c:pt>
                <c:pt idx="4058">
                  <c:v>-4.3801787025340849E-2</c:v>
                </c:pt>
                <c:pt idx="4059">
                  <c:v>-3.5083947163171252E-2</c:v>
                </c:pt>
                <c:pt idx="4060">
                  <c:v>-2.9236658074349525E-2</c:v>
                </c:pt>
                <c:pt idx="4061">
                  <c:v>-2.6578780067590478E-2</c:v>
                </c:pt>
                <c:pt idx="4062">
                  <c:v>-2.4452435136135056E-2</c:v>
                </c:pt>
                <c:pt idx="4063">
                  <c:v>-2.4133500406835959E-2</c:v>
                </c:pt>
                <c:pt idx="4064">
                  <c:v>-2.7748257022076454E-2</c:v>
                </c:pt>
                <c:pt idx="4065">
                  <c:v>-2.6791378413595007E-2</c:v>
                </c:pt>
                <c:pt idx="4066">
                  <c:v>-2.3282958181649081E-2</c:v>
                </c:pt>
                <c:pt idx="4067">
                  <c:v>-2.2007229895964844E-2</c:v>
                </c:pt>
                <c:pt idx="4068">
                  <c:v>-2.6366107301001643E-2</c:v>
                </c:pt>
                <c:pt idx="4069">
                  <c:v>-2.6472443684296063E-2</c:v>
                </c:pt>
                <c:pt idx="4070">
                  <c:v>-2.1050351287483549E-2</c:v>
                </c:pt>
                <c:pt idx="4071">
                  <c:v>-1.7435679724339209E-2</c:v>
                </c:pt>
                <c:pt idx="4072">
                  <c:v>-1.9030417159906696E-2</c:v>
                </c:pt>
                <c:pt idx="4073">
                  <c:v>-2.1050351287483549E-2</c:v>
                </c:pt>
                <c:pt idx="4074">
                  <c:v>-2.2007229895964844E-2</c:v>
                </c:pt>
                <c:pt idx="4075">
                  <c:v>-2.4452435136135056E-2</c:v>
                </c:pt>
                <c:pt idx="4076">
                  <c:v>-3.1150340870727961E-2</c:v>
                </c:pt>
                <c:pt idx="4077">
                  <c:v>-3.1894536081108572E-2</c:v>
                </c:pt>
                <c:pt idx="4078">
                  <c:v>-3.3595535479386172E-2</c:v>
                </c:pt>
                <c:pt idx="4079">
                  <c:v>-4.4758665633822296E-2</c:v>
                </c:pt>
                <c:pt idx="4080">
                  <c:v>-4.9649150534746882E-2</c:v>
                </c:pt>
                <c:pt idx="4081">
                  <c:v>-6.5171147462707649E-2</c:v>
                </c:pt>
                <c:pt idx="4082">
                  <c:v>-6.6128026071189103E-2</c:v>
                </c:pt>
                <c:pt idx="4083">
                  <c:v>-8.2287881826236059E-2</c:v>
                </c:pt>
                <c:pt idx="4084">
                  <c:v>-7.4207911422664502E-2</c:v>
                </c:pt>
                <c:pt idx="4085">
                  <c:v>-7.2613173987097018E-2</c:v>
                </c:pt>
                <c:pt idx="4086">
                  <c:v>-8.3244686014133207E-2</c:v>
                </c:pt>
                <c:pt idx="4087">
                  <c:v>-9.1324656417704764E-2</c:v>
                </c:pt>
                <c:pt idx="4088">
                  <c:v>-0.102594027271827</c:v>
                </c:pt>
                <c:pt idx="4089">
                  <c:v>-0.11088668107349939</c:v>
                </c:pt>
                <c:pt idx="4090">
                  <c:v>-9.504566436414337E-2</c:v>
                </c:pt>
                <c:pt idx="4091">
                  <c:v>-9.610887935591908E-2</c:v>
                </c:pt>
                <c:pt idx="4092">
                  <c:v>-9.1749927530298134E-2</c:v>
                </c:pt>
                <c:pt idx="4093">
                  <c:v>-8.356369516401646E-2</c:v>
                </c:pt>
                <c:pt idx="4094">
                  <c:v>-7.7503733308605743E-2</c:v>
                </c:pt>
                <c:pt idx="4095">
                  <c:v>-7.4314247805958925E-2</c:v>
                </c:pt>
                <c:pt idx="4096">
                  <c:v>-7.4314247805958925E-2</c:v>
                </c:pt>
                <c:pt idx="4097">
                  <c:v>-7.1550033415905462E-2</c:v>
                </c:pt>
                <c:pt idx="4098">
                  <c:v>-8.4307901005908917E-2</c:v>
                </c:pt>
                <c:pt idx="4099">
                  <c:v>-8.4626835735208017E-2</c:v>
                </c:pt>
                <c:pt idx="4100">
                  <c:v>-8.6115236787481092E-2</c:v>
                </c:pt>
                <c:pt idx="4101">
                  <c:v>-8.5052096216289522E-2</c:v>
                </c:pt>
                <c:pt idx="4102">
                  <c:v>-9.1856263913592542E-2</c:v>
                </c:pt>
                <c:pt idx="4103">
                  <c:v>-9.8128813483495933E-2</c:v>
                </c:pt>
                <c:pt idx="4104">
                  <c:v>-9.7065683543816228E-2</c:v>
                </c:pt>
                <c:pt idx="4105">
                  <c:v>-9.1005721688405664E-2</c:v>
                </c:pt>
                <c:pt idx="4106">
                  <c:v>-8.1012079119967523E-2</c:v>
                </c:pt>
                <c:pt idx="4107">
                  <c:v>-7.6865789429423556E-2</c:v>
                </c:pt>
                <c:pt idx="4108">
                  <c:v>-7.4314247805958925E-2</c:v>
                </c:pt>
                <c:pt idx="4109">
                  <c:v>-7.7928930000615113E-2</c:v>
                </c:pt>
                <c:pt idx="4110">
                  <c:v>-8.0693144390668575E-2</c:v>
                </c:pt>
                <c:pt idx="4111">
                  <c:v>-8.0267873278075066E-2</c:v>
                </c:pt>
                <c:pt idx="4112">
                  <c:v>-8.0586808007374153E-2</c:v>
                </c:pt>
                <c:pt idx="4113">
                  <c:v>-7.8141602767203944E-2</c:v>
                </c:pt>
                <c:pt idx="4114">
                  <c:v>-7.6653201714930869E-2</c:v>
                </c:pt>
                <c:pt idx="4115">
                  <c:v>-8.0374209661369475E-2</c:v>
                </c:pt>
                <c:pt idx="4116">
                  <c:v>-7.9523667436182596E-2</c:v>
                </c:pt>
                <c:pt idx="4117">
                  <c:v>-8.483942344970069E-2</c:v>
                </c:pt>
                <c:pt idx="4118">
                  <c:v>-8.9198385906833502E-2</c:v>
                </c:pt>
                <c:pt idx="4119">
                  <c:v>-9.7809878754196833E-2</c:v>
                </c:pt>
                <c:pt idx="4120">
                  <c:v>-9.9085692091977234E-2</c:v>
                </c:pt>
                <c:pt idx="4121">
                  <c:v>-8.9836244733919698E-2</c:v>
                </c:pt>
                <c:pt idx="4122">
                  <c:v>-8.7603637839754153E-2</c:v>
                </c:pt>
                <c:pt idx="4123">
                  <c:v>-7.4420584189253333E-2</c:v>
                </c:pt>
                <c:pt idx="4124">
                  <c:v>-7.1018510972113674E-2</c:v>
                </c:pt>
                <c:pt idx="4125">
                  <c:v>-6.8573220679847308E-2</c:v>
                </c:pt>
                <c:pt idx="4126">
                  <c:v>-7.0274305130221218E-2</c:v>
                </c:pt>
                <c:pt idx="4127">
                  <c:v>-7.6334266985631768E-2</c:v>
                </c:pt>
                <c:pt idx="4128">
                  <c:v>-8.2500480172240598E-2</c:v>
                </c:pt>
                <c:pt idx="4129">
                  <c:v>-7.6972125812717965E-2</c:v>
                </c:pt>
                <c:pt idx="4130">
                  <c:v>-7.4207911422664502E-2</c:v>
                </c:pt>
                <c:pt idx="4131">
                  <c:v>-7.5164790031145803E-2</c:v>
                </c:pt>
                <c:pt idx="4132">
                  <c:v>-8.218154544294165E-2</c:v>
                </c:pt>
                <c:pt idx="4133">
                  <c:v>-9.0899385305111255E-2</c:v>
                </c:pt>
                <c:pt idx="4134">
                  <c:v>-9.0793123342400986E-2</c:v>
                </c:pt>
                <c:pt idx="4135">
                  <c:v>-9.1962515244790807E-2</c:v>
                </c:pt>
                <c:pt idx="4136">
                  <c:v>-0.10876032551053212</c:v>
                </c:pt>
                <c:pt idx="4137">
                  <c:v>-0.11014247523160693</c:v>
                </c:pt>
                <c:pt idx="4138">
                  <c:v>-0.10588985978928039</c:v>
                </c:pt>
                <c:pt idx="4139">
                  <c:v>-0.10939826938971432</c:v>
                </c:pt>
                <c:pt idx="4140">
                  <c:v>-0.11120561580279849</c:v>
                </c:pt>
                <c:pt idx="4141">
                  <c:v>-0.12492026631767525</c:v>
                </c:pt>
                <c:pt idx="4142">
                  <c:v>-0.1247075935510864</c:v>
                </c:pt>
                <c:pt idx="4143">
                  <c:v>-0.11598975368891666</c:v>
                </c:pt>
                <c:pt idx="4144">
                  <c:v>-0.10769719557085242</c:v>
                </c:pt>
                <c:pt idx="4145">
                  <c:v>-0.10695298972895996</c:v>
                </c:pt>
                <c:pt idx="4146">
                  <c:v>-0.109610867735719</c:v>
                </c:pt>
                <c:pt idx="4147">
                  <c:v>-0.11237508212577246</c:v>
                </c:pt>
                <c:pt idx="4148">
                  <c:v>-0.11641502480151017</c:v>
                </c:pt>
                <c:pt idx="4149">
                  <c:v>-0.11737190340999147</c:v>
                </c:pt>
                <c:pt idx="4150">
                  <c:v>-0.11577716597442397</c:v>
                </c:pt>
                <c:pt idx="4151">
                  <c:v>-0.12034871614604961</c:v>
                </c:pt>
                <c:pt idx="4152">
                  <c:v>-0.13214970512757176</c:v>
                </c:pt>
                <c:pt idx="4153">
                  <c:v>-0.13693385364520194</c:v>
                </c:pt>
                <c:pt idx="4154">
                  <c:v>-0.1477779533867308</c:v>
                </c:pt>
                <c:pt idx="4155">
                  <c:v>-0.15351898051284243</c:v>
                </c:pt>
                <c:pt idx="4156">
                  <c:v>-0.16819052026771247</c:v>
                </c:pt>
                <c:pt idx="4157">
                  <c:v>-0.16957258493669111</c:v>
                </c:pt>
                <c:pt idx="4158">
                  <c:v>-0.15936634402224845</c:v>
                </c:pt>
                <c:pt idx="4159">
                  <c:v>-0.17010419243257904</c:v>
                </c:pt>
                <c:pt idx="4160">
                  <c:v>-0.18764612348811652</c:v>
                </c:pt>
                <c:pt idx="4161">
                  <c:v>-0.20763341925650466</c:v>
                </c:pt>
                <c:pt idx="4162">
                  <c:v>-0.19349348699752256</c:v>
                </c:pt>
                <c:pt idx="4163">
                  <c:v>-0.18031044397853374</c:v>
                </c:pt>
                <c:pt idx="4164">
                  <c:v>-0.17393154739382408</c:v>
                </c:pt>
                <c:pt idx="4165">
                  <c:v>-0.17690836012988206</c:v>
                </c:pt>
                <c:pt idx="4166">
                  <c:v>-0.18179884503080682</c:v>
                </c:pt>
                <c:pt idx="4167">
                  <c:v>-0.18807139460071004</c:v>
                </c:pt>
                <c:pt idx="4168">
                  <c:v>-0.19147347844936155</c:v>
                </c:pt>
                <c:pt idx="4169">
                  <c:v>-0.18892193682589692</c:v>
                </c:pt>
                <c:pt idx="4170">
                  <c:v>-0.17169885544756225</c:v>
                </c:pt>
                <c:pt idx="4171">
                  <c:v>-0.16733997804252559</c:v>
                </c:pt>
                <c:pt idx="4172">
                  <c:v>-0.15872848519516225</c:v>
                </c:pt>
                <c:pt idx="4173">
                  <c:v>-0.14862849561191785</c:v>
                </c:pt>
                <c:pt idx="4174">
                  <c:v>-0.14958537422039914</c:v>
                </c:pt>
                <c:pt idx="4175">
                  <c:v>-0.15383800029423766</c:v>
                </c:pt>
                <c:pt idx="4176">
                  <c:v>-0.15968527875154739</c:v>
                </c:pt>
                <c:pt idx="4177">
                  <c:v>-0.17382521101052967</c:v>
                </c:pt>
                <c:pt idx="4178">
                  <c:v>-0.17137993134977514</c:v>
                </c:pt>
                <c:pt idx="4179">
                  <c:v>-0.17425048212312302</c:v>
                </c:pt>
                <c:pt idx="4180">
                  <c:v>-0.17223046294345018</c:v>
                </c:pt>
                <c:pt idx="4181">
                  <c:v>-0.16967893195149755</c:v>
                </c:pt>
                <c:pt idx="4182">
                  <c:v>-0.18020409696372733</c:v>
                </c:pt>
                <c:pt idx="4183">
                  <c:v>-0.18870933847989238</c:v>
                </c:pt>
                <c:pt idx="4184">
                  <c:v>-0.18605146047313334</c:v>
                </c:pt>
                <c:pt idx="4185">
                  <c:v>-0.20369972791196522</c:v>
                </c:pt>
                <c:pt idx="4186">
                  <c:v>-0.20157346803260612</c:v>
                </c:pt>
                <c:pt idx="4187">
                  <c:v>-0.20593234543764277</c:v>
                </c:pt>
                <c:pt idx="4188">
                  <c:v>-0.21273650250343393</c:v>
                </c:pt>
                <c:pt idx="4189">
                  <c:v>-0.22177335151548694</c:v>
                </c:pt>
                <c:pt idx="4190">
                  <c:v>-0.20763341925650466</c:v>
                </c:pt>
                <c:pt idx="4191">
                  <c:v>-0.20359339152867081</c:v>
                </c:pt>
                <c:pt idx="4192">
                  <c:v>-0.18094830280561977</c:v>
                </c:pt>
                <c:pt idx="4193">
                  <c:v>-0.18254305087269926</c:v>
                </c:pt>
                <c:pt idx="4194">
                  <c:v>-0.18562619999205182</c:v>
                </c:pt>
                <c:pt idx="4195">
                  <c:v>-0.1763767526339943</c:v>
                </c:pt>
                <c:pt idx="4196">
                  <c:v>-0.16351263371279243</c:v>
                </c:pt>
                <c:pt idx="4197">
                  <c:v>-0.17021045439528917</c:v>
                </c:pt>
                <c:pt idx="4198">
                  <c:v>-0.172443146341551</c:v>
                </c:pt>
                <c:pt idx="4199">
                  <c:v>-0.1687220533430161</c:v>
                </c:pt>
                <c:pt idx="4200">
                  <c:v>-0.16627684810284588</c:v>
                </c:pt>
                <c:pt idx="4201">
                  <c:v>-0.16117367980382047</c:v>
                </c:pt>
                <c:pt idx="4202">
                  <c:v>-0.15394425162543593</c:v>
                </c:pt>
                <c:pt idx="4203">
                  <c:v>-0.14703375817635037</c:v>
                </c:pt>
                <c:pt idx="4204">
                  <c:v>-0.1469274962136401</c:v>
                </c:pt>
                <c:pt idx="4205">
                  <c:v>-0.14735276732623359</c:v>
                </c:pt>
                <c:pt idx="4206">
                  <c:v>-0.14086753435822952</c:v>
                </c:pt>
                <c:pt idx="4207">
                  <c:v>-0.14012333914784891</c:v>
                </c:pt>
                <c:pt idx="4208">
                  <c:v>-0.14352541236498859</c:v>
                </c:pt>
                <c:pt idx="4209">
                  <c:v>-0.14086753435822952</c:v>
                </c:pt>
                <c:pt idx="4210">
                  <c:v>-0.14171800216283226</c:v>
                </c:pt>
                <c:pt idx="4211">
                  <c:v>-0.13480758313433083</c:v>
                </c:pt>
                <c:pt idx="4212">
                  <c:v>-0.12938549073751832</c:v>
                </c:pt>
                <c:pt idx="4213">
                  <c:v>-0.12885388324163038</c:v>
                </c:pt>
                <c:pt idx="4214">
                  <c:v>-0.1349138344655291</c:v>
                </c:pt>
                <c:pt idx="4215">
                  <c:v>-0.13151176124838942</c:v>
                </c:pt>
                <c:pt idx="4216">
                  <c:v>-0.1242823224384929</c:v>
                </c:pt>
                <c:pt idx="4217">
                  <c:v>-0.13034228429390346</c:v>
                </c:pt>
                <c:pt idx="4218">
                  <c:v>-0.13608331142001506</c:v>
                </c:pt>
                <c:pt idx="4219">
                  <c:v>-0.14852224428071958</c:v>
                </c:pt>
                <c:pt idx="4220">
                  <c:v>-0.15298745806905065</c:v>
                </c:pt>
                <c:pt idx="4221">
                  <c:v>-0.14724643094293918</c:v>
                </c:pt>
                <c:pt idx="4222">
                  <c:v>-0.14044227387714803</c:v>
                </c:pt>
                <c:pt idx="4223">
                  <c:v>-0.1419306749294211</c:v>
                </c:pt>
                <c:pt idx="4224">
                  <c:v>-0.1450138240487735</c:v>
                </c:pt>
                <c:pt idx="4225">
                  <c:v>-0.14469488931947455</c:v>
                </c:pt>
                <c:pt idx="4226">
                  <c:v>-0.14862849561191785</c:v>
                </c:pt>
                <c:pt idx="4227">
                  <c:v>-0.14809697316812606</c:v>
                </c:pt>
                <c:pt idx="4228">
                  <c:v>-0.1469274962136401</c:v>
                </c:pt>
                <c:pt idx="4229">
                  <c:v>-0.14054861026044244</c:v>
                </c:pt>
                <c:pt idx="4230">
                  <c:v>-0.13119282651909048</c:v>
                </c:pt>
                <c:pt idx="4231">
                  <c:v>-0.12768440628714439</c:v>
                </c:pt>
                <c:pt idx="4232">
                  <c:v>-0.12672761273075928</c:v>
                </c:pt>
                <c:pt idx="4233">
                  <c:v>-0.11758450175599615</c:v>
                </c:pt>
                <c:pt idx="4234">
                  <c:v>-0.12045497810875988</c:v>
                </c:pt>
                <c:pt idx="4235">
                  <c:v>-0.12141185671724117</c:v>
                </c:pt>
                <c:pt idx="4236">
                  <c:v>-0.13204336874427736</c:v>
                </c:pt>
                <c:pt idx="4237">
                  <c:v>-0.13268122757136355</c:v>
                </c:pt>
                <c:pt idx="4238">
                  <c:v>-0.13597704945730479</c:v>
                </c:pt>
                <c:pt idx="4239">
                  <c:v>-0.13927279692266203</c:v>
                </c:pt>
                <c:pt idx="4240">
                  <c:v>-0.13480758313433083</c:v>
                </c:pt>
                <c:pt idx="4241">
                  <c:v>-0.13151176124838942</c:v>
                </c:pt>
                <c:pt idx="4242">
                  <c:v>-0.13385070452584952</c:v>
                </c:pt>
                <c:pt idx="4243">
                  <c:v>-0.13884752581006854</c:v>
                </c:pt>
                <c:pt idx="4244">
                  <c:v>-0.14299380486910065</c:v>
                </c:pt>
                <c:pt idx="4245">
                  <c:v>-0.14554534649256529</c:v>
                </c:pt>
                <c:pt idx="4246">
                  <c:v>-0.14597061760515878</c:v>
                </c:pt>
                <c:pt idx="4247">
                  <c:v>-0.14543909516136702</c:v>
                </c:pt>
                <c:pt idx="4248">
                  <c:v>-0.14363167432769869</c:v>
                </c:pt>
                <c:pt idx="4249">
                  <c:v>-0.13246863985687088</c:v>
                </c:pt>
                <c:pt idx="4250">
                  <c:v>-0.12630234161816575</c:v>
                </c:pt>
                <c:pt idx="4251">
                  <c:v>-0.11960451030415716</c:v>
                </c:pt>
                <c:pt idx="4252">
                  <c:v>-0.11960451030415716</c:v>
                </c:pt>
                <c:pt idx="4253">
                  <c:v>-0.11258768047177714</c:v>
                </c:pt>
                <c:pt idx="4254">
                  <c:v>-0.10790978328534509</c:v>
                </c:pt>
                <c:pt idx="4255">
                  <c:v>-0.10131829898614277</c:v>
                </c:pt>
                <c:pt idx="4256">
                  <c:v>-0.10365724226360286</c:v>
                </c:pt>
                <c:pt idx="4257">
                  <c:v>-9.3769936078459126E-2</c:v>
                </c:pt>
                <c:pt idx="4258">
                  <c:v>-8.7922572569053101E-2</c:v>
                </c:pt>
                <c:pt idx="4259">
                  <c:v>-8.7603637839754153E-2</c:v>
                </c:pt>
                <c:pt idx="4260">
                  <c:v>-8.4945759832995113E-2</c:v>
                </c:pt>
                <c:pt idx="4261">
                  <c:v>-8.1543686615855454E-2</c:v>
                </c:pt>
                <c:pt idx="4262">
                  <c:v>-8.0267873278075066E-2</c:v>
                </c:pt>
                <c:pt idx="4263">
                  <c:v>-8.7284713741967057E-2</c:v>
                </c:pt>
                <c:pt idx="4264">
                  <c:v>-8.7709974223048576E-2</c:v>
                </c:pt>
                <c:pt idx="4265">
                  <c:v>-8.3988881224513673E-2</c:v>
                </c:pt>
                <c:pt idx="4266">
                  <c:v>-7.8673125210995565E-2</c:v>
                </c:pt>
                <c:pt idx="4267">
                  <c:v>-7.9204732706883496E-2</c:v>
                </c:pt>
                <c:pt idx="4268">
                  <c:v>-8.1118415503261931E-2</c:v>
                </c:pt>
                <c:pt idx="4269">
                  <c:v>-7.7928930000615113E-2</c:v>
                </c:pt>
                <c:pt idx="4270">
                  <c:v>-7.1231098686606362E-2</c:v>
                </c:pt>
                <c:pt idx="4271">
                  <c:v>-7.3144781482984797E-2</c:v>
                </c:pt>
                <c:pt idx="4272">
                  <c:v>-7.5590061143739312E-2</c:v>
                </c:pt>
                <c:pt idx="4273">
                  <c:v>-6.7403754356873333E-2</c:v>
                </c:pt>
                <c:pt idx="4274">
                  <c:v>-7.1231098686606362E-2</c:v>
                </c:pt>
                <c:pt idx="4275">
                  <c:v>-6.8360632965354634E-2</c:v>
                </c:pt>
                <c:pt idx="4276">
                  <c:v>-6.8892155409146408E-2</c:v>
                </c:pt>
                <c:pt idx="4277">
                  <c:v>-6.2619605839243017E-2</c:v>
                </c:pt>
                <c:pt idx="4278">
                  <c:v>-6.1556465268051461E-2</c:v>
                </c:pt>
                <c:pt idx="4279">
                  <c:v>-6.5915342673088267E-2</c:v>
                </c:pt>
                <c:pt idx="4280">
                  <c:v>-6.5596418575301171E-2</c:v>
                </c:pt>
                <c:pt idx="4281">
                  <c:v>-7.0805827574012839E-2</c:v>
                </c:pt>
                <c:pt idx="4282">
                  <c:v>-7.1443782084707197E-2</c:v>
                </c:pt>
                <c:pt idx="4283">
                  <c:v>-7.0274305130221218E-2</c:v>
                </c:pt>
                <c:pt idx="4284">
                  <c:v>-7.069949119071843E-2</c:v>
                </c:pt>
                <c:pt idx="4285">
                  <c:v>-8.0799480773962998E-2</c:v>
                </c:pt>
                <c:pt idx="4286">
                  <c:v>-7.7397396925311335E-2</c:v>
                </c:pt>
                <c:pt idx="4287">
                  <c:v>-6.7829025469466703E-2</c:v>
                </c:pt>
                <c:pt idx="4288">
                  <c:v>-6.2725857170441282E-2</c:v>
                </c:pt>
                <c:pt idx="4289">
                  <c:v>-6.134379250146263E-2</c:v>
                </c:pt>
                <c:pt idx="4290">
                  <c:v>-6.3363811681135626E-2</c:v>
                </c:pt>
                <c:pt idx="4291">
                  <c:v>-6.2725857170441282E-2</c:v>
                </c:pt>
                <c:pt idx="4292">
                  <c:v>-6.1556465268051461E-2</c:v>
                </c:pt>
                <c:pt idx="4293">
                  <c:v>-5.8792250877997998E-2</c:v>
                </c:pt>
                <c:pt idx="4294">
                  <c:v>-5.4964906548264976E-2</c:v>
                </c:pt>
                <c:pt idx="4295">
                  <c:v>-5.9855391449189554E-2</c:v>
                </c:pt>
                <c:pt idx="4296">
                  <c:v>-6.0705933674376586E-2</c:v>
                </c:pt>
                <c:pt idx="4297">
                  <c:v>-5.1775421045617998E-2</c:v>
                </c:pt>
                <c:pt idx="4298">
                  <c:v>-4.2207124010357665E-2</c:v>
                </c:pt>
                <c:pt idx="4299">
                  <c:v>-4.0506039559983761E-2</c:v>
                </c:pt>
                <c:pt idx="4300">
                  <c:v>-4.1037647055871693E-2</c:v>
                </c:pt>
                <c:pt idx="4301">
                  <c:v>-4.3163917566742808E-2</c:v>
                </c:pt>
                <c:pt idx="4302">
                  <c:v>-4.0506039559983761E-2</c:v>
                </c:pt>
                <c:pt idx="4303">
                  <c:v>-3.3170274998304661E-2</c:v>
                </c:pt>
                <c:pt idx="4304">
                  <c:v>-3.3914470208685273E-2</c:v>
                </c:pt>
                <c:pt idx="4305">
                  <c:v>-3.3489199096091757E-2</c:v>
                </c:pt>
                <c:pt idx="4306">
                  <c:v>-3.5402881892470345E-2</c:v>
                </c:pt>
                <c:pt idx="4307">
                  <c:v>-3.5721891042353598E-2</c:v>
                </c:pt>
                <c:pt idx="4308">
                  <c:v>-4.1037647055871693E-2</c:v>
                </c:pt>
                <c:pt idx="4309">
                  <c:v>-5.1243887970314365E-2</c:v>
                </c:pt>
                <c:pt idx="4310">
                  <c:v>-5.145648631631905E-2</c:v>
                </c:pt>
                <c:pt idx="4311">
                  <c:v>-4.539652446090834E-2</c:v>
                </c:pt>
                <c:pt idx="4312">
                  <c:v>-4.3801787025340849E-2</c:v>
                </c:pt>
                <c:pt idx="4313">
                  <c:v>-4.9968074632533978E-2</c:v>
                </c:pt>
                <c:pt idx="4314">
                  <c:v>-6.1875399997350561E-2</c:v>
                </c:pt>
                <c:pt idx="4315">
                  <c:v>-5.5071242931559392E-2</c:v>
                </c:pt>
                <c:pt idx="4316">
                  <c:v>-5.6134372871238951E-2</c:v>
                </c:pt>
                <c:pt idx="4317">
                  <c:v>-4.8904944692854418E-2</c:v>
                </c:pt>
                <c:pt idx="4318">
                  <c:v>-3.8592367395117171E-2</c:v>
                </c:pt>
                <c:pt idx="4319">
                  <c:v>-3.1788199697814157E-2</c:v>
                </c:pt>
                <c:pt idx="4320">
                  <c:v>-2.33892945649435E-2</c:v>
                </c:pt>
                <c:pt idx="4321">
                  <c:v>-2.2538762971268469E-2</c:v>
                </c:pt>
                <c:pt idx="4322">
                  <c:v>-2.0731416558184453E-2</c:v>
                </c:pt>
                <c:pt idx="4323">
                  <c:v>-1.8711408010023446E-2</c:v>
                </c:pt>
                <c:pt idx="4324">
                  <c:v>-1.5309324161371939E-2</c:v>
                </c:pt>
                <c:pt idx="4325">
                  <c:v>-1.0099904531148261E-2</c:v>
                </c:pt>
                <c:pt idx="4326">
                  <c:v>-1.1056783139629555E-2</c:v>
                </c:pt>
                <c:pt idx="4327">
                  <c:v>-2.6578780067590476E-3</c:v>
                </c:pt>
                <c:pt idx="4328">
                  <c:v>-5.3153307530362742E-4</c:v>
                </c:pt>
                <c:pt idx="4329">
                  <c:v>-2.3389539089719502E-3</c:v>
                </c:pt>
                <c:pt idx="4330">
                  <c:v>-4.1462896905439693E-3</c:v>
                </c:pt>
                <c:pt idx="4331">
                  <c:v>-1.5946630149831858E-3</c:v>
                </c:pt>
                <c:pt idx="4332">
                  <c:v>0</c:v>
                </c:pt>
                <c:pt idx="4333">
                  <c:v>0</c:v>
                </c:pt>
                <c:pt idx="4334">
                  <c:v>0</c:v>
                </c:pt>
                <c:pt idx="4335">
                  <c:v>-1.0361640719779155E-2</c:v>
                </c:pt>
                <c:pt idx="4336">
                  <c:v>-1.3004905624764038E-2</c:v>
                </c:pt>
                <c:pt idx="4337">
                  <c:v>-8.7756606306689799E-3</c:v>
                </c:pt>
                <c:pt idx="4338">
                  <c:v>-1.1630355008873831E-2</c:v>
                </c:pt>
                <c:pt idx="4339">
                  <c:v>-1.9771653208465752E-2</c:v>
                </c:pt>
                <c:pt idx="4340">
                  <c:v>-1.5225237571891681E-2</c:v>
                </c:pt>
                <c:pt idx="4341">
                  <c:v>-1.9031539035069905E-2</c:v>
                </c:pt>
                <c:pt idx="4342">
                  <c:v>-2.1674803940054787E-2</c:v>
                </c:pt>
                <c:pt idx="4343">
                  <c:v>-2.6538400792167464E-2</c:v>
                </c:pt>
                <c:pt idx="4344">
                  <c:v>-3.0767645786262371E-2</c:v>
                </c:pt>
                <c:pt idx="4345">
                  <c:v>-3.5419739153737778E-2</c:v>
                </c:pt>
                <c:pt idx="4346">
                  <c:v>-4.6521483473853036E-2</c:v>
                </c:pt>
                <c:pt idx="4347">
                  <c:v>-3.5842672111594864E-2</c:v>
                </c:pt>
                <c:pt idx="4348">
                  <c:v>-3.8063004058722656E-2</c:v>
                </c:pt>
                <c:pt idx="4349">
                  <c:v>-4.3243856137791088E-2</c:v>
                </c:pt>
                <c:pt idx="4350">
                  <c:v>-5.8151827909667421E-2</c:v>
                </c:pt>
                <c:pt idx="4351">
                  <c:v>-4.5992798773677304E-2</c:v>
                </c:pt>
                <c:pt idx="4352">
                  <c:v>-5.0644966152569859E-2</c:v>
                </c:pt>
                <c:pt idx="4353">
                  <c:v>-6.502433780874721E-2</c:v>
                </c:pt>
                <c:pt idx="4354">
                  <c:v>-4.5992798773677304E-2</c:v>
                </c:pt>
                <c:pt idx="4355">
                  <c:v>-3.8803107659058762E-2</c:v>
                </c:pt>
                <c:pt idx="4356">
                  <c:v>-3.3622329591407631E-2</c:v>
                </c:pt>
                <c:pt idx="4357">
                  <c:v>-3.1930682344455862E-2</c:v>
                </c:pt>
                <c:pt idx="4358">
                  <c:v>-2.6855582007705919E-2</c:v>
                </c:pt>
                <c:pt idx="4359">
                  <c:v>-2.072318628202182E-2</c:v>
                </c:pt>
                <c:pt idx="4360">
                  <c:v>-2.3049269971468098E-2</c:v>
                </c:pt>
                <c:pt idx="4361">
                  <c:v>-2.2097736897912029E-2</c:v>
                </c:pt>
                <c:pt idx="4362">
                  <c:v>-2.1569052197736152E-2</c:v>
                </c:pt>
                <c:pt idx="4363">
                  <c:v>-2.1886233413274756E-2</c:v>
                </c:pt>
                <c:pt idx="4364">
                  <c:v>-2.220341462881336E-2</c:v>
                </c:pt>
                <c:pt idx="4365">
                  <c:v>-2.5163934760754153E-2</c:v>
                </c:pt>
                <c:pt idx="4366">
                  <c:v>-2.7595696181101761E-2</c:v>
                </c:pt>
                <c:pt idx="4367">
                  <c:v>-2.7278514965563157E-2</c:v>
                </c:pt>
                <c:pt idx="4368">
                  <c:v>-3.1084827001800975E-2</c:v>
                </c:pt>
                <c:pt idx="4369">
                  <c:v>-3.4679624980341932E-2</c:v>
                </c:pt>
                <c:pt idx="4370">
                  <c:v>-3.4573947249440747E-2</c:v>
                </c:pt>
                <c:pt idx="4371">
                  <c:v>-3.9437554674612865E-2</c:v>
                </c:pt>
                <c:pt idx="4372">
                  <c:v>-4.1657886621740504E-2</c:v>
                </c:pt>
                <c:pt idx="4373">
                  <c:v>-3.8803107659058762E-2</c:v>
                </c:pt>
                <c:pt idx="4374">
                  <c:v>-3.4045262549264869E-2</c:v>
                </c:pt>
                <c:pt idx="4375">
                  <c:v>-3.4468195507122108E-2</c:v>
                </c:pt>
                <c:pt idx="4376">
                  <c:v>-3.0556142301625101E-2</c:v>
                </c:pt>
                <c:pt idx="4377">
                  <c:v>-2.674983026538728E-2</c:v>
                </c:pt>
                <c:pt idx="4378">
                  <c:v>-2.220341462881336E-2</c:v>
                </c:pt>
                <c:pt idx="4379">
                  <c:v>-2.3049269971468098E-2</c:v>
                </c:pt>
                <c:pt idx="4380">
                  <c:v>-2.2837851071307723E-2</c:v>
                </c:pt>
                <c:pt idx="4381">
                  <c:v>-1.9454471992927144E-2</c:v>
                </c:pt>
                <c:pt idx="4382">
                  <c:v>-1.9348720250608509E-2</c:v>
                </c:pt>
                <c:pt idx="4383">
                  <c:v>-1.1418925535653861E-2</c:v>
                </c:pt>
                <c:pt idx="4384">
                  <c:v>-9.8329454465436849E-3</c:v>
                </c:pt>
                <c:pt idx="4385">
                  <c:v>-7.7183758147942724E-3</c:v>
                </c:pt>
                <c:pt idx="4386">
                  <c:v>-5.7094627678268561E-3</c:v>
                </c:pt>
                <c:pt idx="4387">
                  <c:v>-8.9870901038889475E-3</c:v>
                </c:pt>
                <c:pt idx="4388">
                  <c:v>-1.4167942182957381E-2</c:v>
                </c:pt>
                <c:pt idx="4389">
                  <c:v>-5.4980332946070369E-3</c:v>
                </c:pt>
                <c:pt idx="4390">
                  <c:v>-2.4318460048245072E-3</c:v>
                </c:pt>
                <c:pt idx="4391">
                  <c:v>-9.5161765803296685E-4</c:v>
                </c:pt>
                <c:pt idx="4392">
                  <c:v>0</c:v>
                </c:pt>
                <c:pt idx="4393">
                  <c:v>0</c:v>
                </c:pt>
                <c:pt idx="4394">
                  <c:v>0</c:v>
                </c:pt>
                <c:pt idx="4395">
                  <c:v>-1.2528189731971385E-3</c:v>
                </c:pt>
                <c:pt idx="4396">
                  <c:v>0</c:v>
                </c:pt>
                <c:pt idx="4397">
                  <c:v>-2.6087863381240462E-3</c:v>
                </c:pt>
                <c:pt idx="4398">
                  <c:v>-1.4609203493493234E-3</c:v>
                </c:pt>
                <c:pt idx="4399">
                  <c:v>-5.2178857306075805E-4</c:v>
                </c:pt>
                <c:pt idx="4400">
                  <c:v>-3.1305749111848039E-3</c:v>
                </c:pt>
                <c:pt idx="4401">
                  <c:v>-7.095898839697328E-3</c:v>
                </c:pt>
                <c:pt idx="4402">
                  <c:v>-1.2417854274906414E-2</c:v>
                </c:pt>
                <c:pt idx="4403">
                  <c:v>-1.1061306249372609E-2</c:v>
                </c:pt>
                <c:pt idx="4404">
                  <c:v>-1.3356975616049654E-2</c:v>
                </c:pt>
                <c:pt idx="4405">
                  <c:v>-1.2522226598722081E-2</c:v>
                </c:pt>
                <c:pt idx="4406">
                  <c:v>-1.0956933925556942E-2</c:v>
                </c:pt>
                <c:pt idx="4407">
                  <c:v>-1.6487550527234607E-2</c:v>
                </c:pt>
                <c:pt idx="4408">
                  <c:v>-2.1809495527298366E-2</c:v>
                </c:pt>
                <c:pt idx="4409">
                  <c:v>-2.3166033117686845E-2</c:v>
                </c:pt>
                <c:pt idx="4410">
                  <c:v>-2.8592360876711596E-2</c:v>
                </c:pt>
                <c:pt idx="4411">
                  <c:v>-3.2662057129039787E-2</c:v>
                </c:pt>
                <c:pt idx="4412">
                  <c:v>-3.3288144979898786E-2</c:v>
                </c:pt>
                <c:pt idx="4413">
                  <c:v>-3.0783730965590405E-2</c:v>
                </c:pt>
                <c:pt idx="4414">
                  <c:v>-2.8801022043180174E-2</c:v>
                </c:pt>
                <c:pt idx="4415">
                  <c:v>-2.2852999627402597E-2</c:v>
                </c:pt>
                <c:pt idx="4416">
                  <c:v>-2.2435583378157362E-2</c:v>
                </c:pt>
                <c:pt idx="4417">
                  <c:v>-1.6904966776479846E-2</c:v>
                </c:pt>
                <c:pt idx="4418">
                  <c:v>-1.5026640613030461E-2</c:v>
                </c:pt>
                <c:pt idx="4419">
                  <c:v>-1.5652718028744277E-2</c:v>
                </c:pt>
                <c:pt idx="4420">
                  <c:v>-1.5339674103314705E-2</c:v>
                </c:pt>
                <c:pt idx="4421">
                  <c:v>-1.3461347939865321E-2</c:v>
                </c:pt>
                <c:pt idx="4422">
                  <c:v>-8.7655638366781353E-3</c:v>
                </c:pt>
                <c:pt idx="4423">
                  <c:v>0</c:v>
                </c:pt>
                <c:pt idx="4424">
                  <c:v>0</c:v>
                </c:pt>
                <c:pt idx="4425">
                  <c:v>0</c:v>
                </c:pt>
                <c:pt idx="4426">
                  <c:v>0</c:v>
                </c:pt>
                <c:pt idx="4427">
                  <c:v>-3.729420944052811E-3</c:v>
                </c:pt>
                <c:pt idx="4428">
                  <c:v>-4.1438102573688063E-3</c:v>
                </c:pt>
                <c:pt idx="4429">
                  <c:v>0</c:v>
                </c:pt>
                <c:pt idx="4430">
                  <c:v>0</c:v>
                </c:pt>
                <c:pt idx="4431">
                  <c:v>0</c:v>
                </c:pt>
                <c:pt idx="4432">
                  <c:v>-8.5049086383813272E-3</c:v>
                </c:pt>
                <c:pt idx="4433">
                  <c:v>-8.197510326775662E-3</c:v>
                </c:pt>
                <c:pt idx="4434">
                  <c:v>-8.197510326775662E-3</c:v>
                </c:pt>
                <c:pt idx="4435">
                  <c:v>-9.0172869768331901E-3</c:v>
                </c:pt>
                <c:pt idx="4436">
                  <c:v>-1.3013587991129809E-2</c:v>
                </c:pt>
                <c:pt idx="4437">
                  <c:v>-9.6320733530924491E-3</c:v>
                </c:pt>
                <c:pt idx="4438">
                  <c:v>-1.1886423276418543E-2</c:v>
                </c:pt>
                <c:pt idx="4439">
                  <c:v>-9.4271753018618076E-3</c:v>
                </c:pt>
                <c:pt idx="4440">
                  <c:v>-3.3814326624216607E-3</c:v>
                </c:pt>
                <c:pt idx="4441">
                  <c:v>-8.196946744418273E-4</c:v>
                </c:pt>
                <c:pt idx="4442">
                  <c:v>-7.6852139639395009E-3</c:v>
                </c:pt>
                <c:pt idx="4443">
                  <c:v>-1.2501209652677947E-2</c:v>
                </c:pt>
                <c:pt idx="4444">
                  <c:v>-1.8854350603723761E-2</c:v>
                </c:pt>
                <c:pt idx="4445">
                  <c:v>-1.6292612615743926E-2</c:v>
                </c:pt>
                <c:pt idx="4446">
                  <c:v>-2.3977826579683427E-2</c:v>
                </c:pt>
                <c:pt idx="4447">
                  <c:v>-2.6539564567663262E-2</c:v>
                </c:pt>
                <c:pt idx="4448">
                  <c:v>-2.3977826579683427E-2</c:v>
                </c:pt>
                <c:pt idx="4449">
                  <c:v>-2.2133375228337877E-2</c:v>
                </c:pt>
                <c:pt idx="4450">
                  <c:v>-2.2645753566789738E-2</c:v>
                </c:pt>
                <c:pt idx="4451">
                  <c:v>-2.6949452892692023E-2</c:v>
                </c:pt>
                <c:pt idx="4452">
                  <c:v>-3.2482817193680312E-2</c:v>
                </c:pt>
                <c:pt idx="4453">
                  <c:v>-3.1458132245440362E-2</c:v>
                </c:pt>
                <c:pt idx="4454">
                  <c:v>-2.7154361190874447E-2</c:v>
                </c:pt>
                <c:pt idx="4455">
                  <c:v>-2.6949452892692023E-2</c:v>
                </c:pt>
                <c:pt idx="4456">
                  <c:v>-2.8691414230614332E-2</c:v>
                </c:pt>
                <c:pt idx="4457">
                  <c:v>-4.3959352145070234E-2</c:v>
                </c:pt>
                <c:pt idx="4458">
                  <c:v>-5.0005094784510526E-2</c:v>
                </c:pt>
                <c:pt idx="4459">
                  <c:v>-5.3796497747576506E-2</c:v>
                </c:pt>
                <c:pt idx="4460">
                  <c:v>-5.9534760099795428E-2</c:v>
                </c:pt>
                <c:pt idx="4461">
                  <c:v>-6.2608804697563497E-2</c:v>
                </c:pt>
                <c:pt idx="4462">
                  <c:v>-6.6092809349023812E-2</c:v>
                </c:pt>
                <c:pt idx="4463">
                  <c:v>-6.1481711711516007E-2</c:v>
                </c:pt>
                <c:pt idx="4464">
                  <c:v>-5.5128570760470195E-2</c:v>
                </c:pt>
                <c:pt idx="4465">
                  <c:v>-5.7587818735026927E-2</c:v>
                </c:pt>
                <c:pt idx="4466">
                  <c:v>-6.3531071361043981E-2</c:v>
                </c:pt>
                <c:pt idx="4467">
                  <c:v>-5.9739668397978E-2</c:v>
                </c:pt>
                <c:pt idx="4468">
                  <c:v>-5.1132269746173575E-2</c:v>
                </c:pt>
                <c:pt idx="4469">
                  <c:v>-4.8877919822847476E-2</c:v>
                </c:pt>
                <c:pt idx="4470">
                  <c:v>-6.0866833112689117E-2</c:v>
                </c:pt>
                <c:pt idx="4471">
                  <c:v>-4.6008793770213906E-2</c:v>
                </c:pt>
                <c:pt idx="4472">
                  <c:v>-4.0372929208850453E-2</c:v>
                </c:pt>
                <c:pt idx="4473">
                  <c:v>-3.7811191220870614E-2</c:v>
                </c:pt>
                <c:pt idx="4474">
                  <c:v>-3.5044555181660143E-2</c:v>
                </c:pt>
                <c:pt idx="4475">
                  <c:v>-3.1765530557046028E-2</c:v>
                </c:pt>
                <c:pt idx="4476">
                  <c:v>-3.1970438855228593E-2</c:v>
                </c:pt>
                <c:pt idx="4477">
                  <c:v>-3.6786516519582597E-2</c:v>
                </c:pt>
                <c:pt idx="4478">
                  <c:v>-3.1663040543622928E-2</c:v>
                </c:pt>
                <c:pt idx="4479">
                  <c:v>-2.5514889866375238E-2</c:v>
                </c:pt>
                <c:pt idx="4480">
                  <c:v>-2.4182734877865996E-2</c:v>
                </c:pt>
                <c:pt idx="4481">
                  <c:v>-1.9981525565386807E-2</c:v>
                </c:pt>
                <c:pt idx="4482">
                  <c:v>-2.1108690280097927E-2</c:v>
                </c:pt>
                <c:pt idx="4483">
                  <c:v>-2.2235865241760976E-2</c:v>
                </c:pt>
                <c:pt idx="4484">
                  <c:v>-2.5309899592577116E-2</c:v>
                </c:pt>
                <c:pt idx="4485">
                  <c:v>-2.6437074554240162E-2</c:v>
                </c:pt>
                <c:pt idx="4486">
                  <c:v>-2.3055641891818503E-2</c:v>
                </c:pt>
                <c:pt idx="4487">
                  <c:v>-2.1723486903309257E-2</c:v>
                </c:pt>
                <c:pt idx="4488">
                  <c:v>-2.6232166256057596E-2</c:v>
                </c:pt>
                <c:pt idx="4489">
                  <c:v>-2.8896394257460527E-2</c:v>
                </c:pt>
                <c:pt idx="4490">
                  <c:v>-3.0330967530729239E-2</c:v>
                </c:pt>
                <c:pt idx="4491">
                  <c:v>-2.5002501280971451E-2</c:v>
                </c:pt>
                <c:pt idx="4492">
                  <c:v>-2.2645753566789738E-2</c:v>
                </c:pt>
                <c:pt idx="4493">
                  <c:v>-2.4490204918135288E-2</c:v>
                </c:pt>
                <c:pt idx="4494">
                  <c:v>-2.3875336566260331E-2</c:v>
                </c:pt>
                <c:pt idx="4495">
                  <c:v>-1.721479730360885E-2</c:v>
                </c:pt>
                <c:pt idx="4496">
                  <c:v>-1.7419787577406972E-2</c:v>
                </c:pt>
                <c:pt idx="4497">
                  <c:v>-1.1476534951389925E-2</c:v>
                </c:pt>
                <c:pt idx="4498">
                  <c:v>-1.516543765408088E-2</c:v>
                </c:pt>
                <c:pt idx="4499">
                  <c:v>-1.9674127253781142E-2</c:v>
                </c:pt>
                <c:pt idx="4500">
                  <c:v>-2.2850651618020381E-2</c:v>
                </c:pt>
                <c:pt idx="4501">
                  <c:v>-1.6907409238955111E-2</c:v>
                </c:pt>
                <c:pt idx="4502">
                  <c:v>-9.9394716646981143E-3</c:v>
                </c:pt>
                <c:pt idx="4503">
                  <c:v>-1.116913663978426E-2</c:v>
                </c:pt>
                <c:pt idx="4504">
                  <c:v>-1.0964228341601691E-2</c:v>
                </c:pt>
                <c:pt idx="4505">
                  <c:v>-9.9394716646981143E-3</c:v>
                </c:pt>
                <c:pt idx="4506">
                  <c:v>-8.9147969634100922E-3</c:v>
                </c:pt>
                <c:pt idx="4507">
                  <c:v>-1.1988913289841641E-2</c:v>
                </c:pt>
                <c:pt idx="4508">
                  <c:v>-1.8137063967089476E-2</c:v>
                </c:pt>
                <c:pt idx="4509">
                  <c:v>-1.9981525565386807E-2</c:v>
                </c:pt>
                <c:pt idx="4510">
                  <c:v>-2.0801291968492407E-2</c:v>
                </c:pt>
                <c:pt idx="4511">
                  <c:v>-2.4080316593106523E-2</c:v>
                </c:pt>
                <c:pt idx="4512">
                  <c:v>-3.6479118207976932E-2</c:v>
                </c:pt>
                <c:pt idx="4513">
                  <c:v>-4.0270439195427353E-2</c:v>
                </c:pt>
                <c:pt idx="4514">
                  <c:v>-4.5291507133579476E-2</c:v>
                </c:pt>
                <c:pt idx="4515">
                  <c:v>-4.3959352145070234E-2</c:v>
                </c:pt>
                <c:pt idx="4516">
                  <c:v>-4.2422370833994125E-2</c:v>
                </c:pt>
                <c:pt idx="4517">
                  <c:v>-4.3447055782234074E-2</c:v>
                </c:pt>
                <c:pt idx="4518">
                  <c:v>-4.8160643433164979E-2</c:v>
                </c:pt>
                <c:pt idx="4519">
                  <c:v>-5.482117244886453E-2</c:v>
                </c:pt>
                <c:pt idx="4520">
                  <c:v>-5.1542147824250407E-2</c:v>
                </c:pt>
                <c:pt idx="4521">
                  <c:v>-5.4513774137258858E-2</c:v>
                </c:pt>
                <c:pt idx="4522">
                  <c:v>-5.8612493436314951E-2</c:v>
                </c:pt>
                <c:pt idx="4523">
                  <c:v>-5.8305095124709286E-2</c:v>
                </c:pt>
                <c:pt idx="4524">
                  <c:v>-5.6665623800210077E-2</c:v>
                </c:pt>
                <c:pt idx="4525">
                  <c:v>-6.8552047076628625E-2</c:v>
                </c:pt>
                <c:pt idx="4526">
                  <c:v>-7.9208887353576715E-2</c:v>
                </c:pt>
                <c:pt idx="4527">
                  <c:v>-8.7303989642544988E-2</c:v>
                </c:pt>
                <c:pt idx="4528">
                  <c:v>-7.6339761300943138E-2</c:v>
                </c:pt>
                <c:pt idx="4529">
                  <c:v>-7.470020800082823E-2</c:v>
                </c:pt>
                <c:pt idx="4530">
                  <c:v>-7.8184212652288698E-2</c:v>
                </c:pt>
                <c:pt idx="4531">
                  <c:v>-7.459778971606891E-2</c:v>
                </c:pt>
                <c:pt idx="4532">
                  <c:v>-6.5068124400783856E-2</c:v>
                </c:pt>
                <c:pt idx="4533">
                  <c:v>-6.5068124400783856E-2</c:v>
                </c:pt>
                <c:pt idx="4534">
                  <c:v>-6.8654547337003644E-2</c:v>
                </c:pt>
                <c:pt idx="4535">
                  <c:v>-7.5929872975914386E-2</c:v>
                </c:pt>
                <c:pt idx="4536">
                  <c:v>-7.2343450039694598E-2</c:v>
                </c:pt>
                <c:pt idx="4537">
                  <c:v>-7.6954547677202556E-2</c:v>
                </c:pt>
                <c:pt idx="4538">
                  <c:v>-8.4332363329536378E-2</c:v>
                </c:pt>
                <c:pt idx="4539">
                  <c:v>-8.6894101317516223E-2</c:v>
                </c:pt>
                <c:pt idx="4540">
                  <c:v>-9.9088004881155975E-2</c:v>
                </c:pt>
                <c:pt idx="4541">
                  <c:v>-0.1011373645306841</c:v>
                </c:pt>
                <c:pt idx="4542">
                  <c:v>-8.5357048277776335E-2</c:v>
                </c:pt>
                <c:pt idx="4543">
                  <c:v>-8.6996601577891242E-2</c:v>
                </c:pt>
                <c:pt idx="4544">
                  <c:v>-8.77138779675736E-2</c:v>
                </c:pt>
                <c:pt idx="4545">
                  <c:v>-7.6442251314366244E-2</c:v>
                </c:pt>
                <c:pt idx="4546">
                  <c:v>-7.5417494637462668E-2</c:v>
                </c:pt>
                <c:pt idx="4547">
                  <c:v>-7.7466926015654261E-2</c:v>
                </c:pt>
                <c:pt idx="4548">
                  <c:v>-9.4989203606484482E-2</c:v>
                </c:pt>
                <c:pt idx="4549">
                  <c:v>-8.6996601577891242E-2</c:v>
                </c:pt>
                <c:pt idx="4550">
                  <c:v>-8.1975615615354672E-2</c:v>
                </c:pt>
                <c:pt idx="4551">
                  <c:v>-8.8123766292602365E-2</c:v>
                </c:pt>
                <c:pt idx="4552">
                  <c:v>-8.8226184577361838E-2</c:v>
                </c:pt>
                <c:pt idx="4553">
                  <c:v>-9.4886713593061389E-2</c:v>
                </c:pt>
                <c:pt idx="4554">
                  <c:v>-9.3964528905196312E-2</c:v>
                </c:pt>
                <c:pt idx="4555">
                  <c:v>-9.4886713593061389E-2</c:v>
                </c:pt>
                <c:pt idx="4556">
                  <c:v>-8.8738562915813543E-2</c:v>
                </c:pt>
                <c:pt idx="4557">
                  <c:v>-8.1258247003104689E-2</c:v>
                </c:pt>
                <c:pt idx="4558">
                  <c:v>-8.2180513666585311E-2</c:v>
                </c:pt>
                <c:pt idx="4559">
                  <c:v>-7.572496467773196E-2</c:v>
                </c:pt>
                <c:pt idx="4560">
                  <c:v>-5.2361852745644165E-2</c:v>
                </c:pt>
                <c:pt idx="4561">
                  <c:v>-5.072238142114481E-2</c:v>
                </c:pt>
                <c:pt idx="4562">
                  <c:v>-4.2217390807147925E-2</c:v>
                </c:pt>
                <c:pt idx="4563">
                  <c:v>-3.8426069819697505E-2</c:v>
                </c:pt>
                <c:pt idx="4564">
                  <c:v>-4.4061842158493333E-2</c:v>
                </c:pt>
                <c:pt idx="4565">
                  <c:v>-2.7051942906115123E-2</c:v>
                </c:pt>
                <c:pt idx="4566">
                  <c:v>-1.9674127253781142E-2</c:v>
                </c:pt>
                <c:pt idx="4567">
                  <c:v>-1.0861738328178593E-2</c:v>
                </c:pt>
                <c:pt idx="4568">
                  <c:v>-1.0246951951919334E-2</c:v>
                </c:pt>
                <c:pt idx="4569">
                  <c:v>-9.9394716646981143E-3</c:v>
                </c:pt>
                <c:pt idx="4570">
                  <c:v>-7.9926020285932403E-3</c:v>
                </c:pt>
                <c:pt idx="4571">
                  <c:v>-5.2258840137672105E-3</c:v>
                </c:pt>
                <c:pt idx="4572">
                  <c:v>-1.7829675902435737E-2</c:v>
                </c:pt>
                <c:pt idx="4573">
                  <c:v>-2.3260539943049142E-2</c:v>
                </c:pt>
                <c:pt idx="4574">
                  <c:v>-9.9394716646981143E-3</c:v>
                </c:pt>
                <c:pt idx="4575">
                  <c:v>-6.8654373138819736E-3</c:v>
                </c:pt>
                <c:pt idx="4576">
                  <c:v>-9.9394716646981143E-3</c:v>
                </c:pt>
                <c:pt idx="4577">
                  <c:v>-3.8938110008735222E-3</c:v>
                </c:pt>
                <c:pt idx="4578">
                  <c:v>0</c:v>
                </c:pt>
                <c:pt idx="4579">
                  <c:v>-5.205695567972895E-3</c:v>
                </c:pt>
                <c:pt idx="4580">
                  <c:v>0</c:v>
                </c:pt>
                <c:pt idx="4581">
                  <c:v>0</c:v>
                </c:pt>
                <c:pt idx="4582">
                  <c:v>0</c:v>
                </c:pt>
                <c:pt idx="4583">
                  <c:v>-3.142164883755745E-3</c:v>
                </c:pt>
                <c:pt idx="4584">
                  <c:v>0</c:v>
                </c:pt>
                <c:pt idx="4585">
                  <c:v>0</c:v>
                </c:pt>
                <c:pt idx="4586">
                  <c:v>-5.2573549587562208E-3</c:v>
                </c:pt>
                <c:pt idx="4587">
                  <c:v>-4.1452227623001679E-3</c:v>
                </c:pt>
                <c:pt idx="4588">
                  <c:v>-7.2793647849816465E-3</c:v>
                </c:pt>
                <c:pt idx="4589">
                  <c:v>-7.9870687296706988E-3</c:v>
                </c:pt>
                <c:pt idx="4590">
                  <c:v>-8.4926090994800439E-3</c:v>
                </c:pt>
                <c:pt idx="4591">
                  <c:v>-1.324442368842692E-2</c:v>
                </c:pt>
                <c:pt idx="4592">
                  <c:v>-2.0321523796521128E-2</c:v>
                </c:pt>
                <c:pt idx="4593">
                  <c:v>-2.4871164700387683E-2</c:v>
                </c:pt>
                <c:pt idx="4594">
                  <c:v>-2.0018237993398462E-2</c:v>
                </c:pt>
                <c:pt idx="4595">
                  <c:v>-1.749068779736369E-2</c:v>
                </c:pt>
                <c:pt idx="4596">
                  <c:v>-1.961381985183222E-2</c:v>
                </c:pt>
                <c:pt idx="4597">
                  <c:v>-1.7793973600486356E-2</c:v>
                </c:pt>
                <c:pt idx="4598">
                  <c:v>-1.9411646166751756E-2</c:v>
                </c:pt>
                <c:pt idx="4599">
                  <c:v>-1.304216912174024E-2</c:v>
                </c:pt>
                <c:pt idx="4600">
                  <c:v>-1.0009159437502337E-2</c:v>
                </c:pt>
                <c:pt idx="4601">
                  <c:v>-2.325386621155064E-3</c:v>
                </c:pt>
                <c:pt idx="4602">
                  <c:v>0</c:v>
                </c:pt>
                <c:pt idx="4603">
                  <c:v>0</c:v>
                </c:pt>
                <c:pt idx="4604">
                  <c:v>-4.8814307097458862E-3</c:v>
                </c:pt>
                <c:pt idx="4605">
                  <c:v>0</c:v>
                </c:pt>
                <c:pt idx="4606">
                  <c:v>0</c:v>
                </c:pt>
                <c:pt idx="4607">
                  <c:v>0</c:v>
                </c:pt>
                <c:pt idx="4608">
                  <c:v>0</c:v>
                </c:pt>
                <c:pt idx="4609">
                  <c:v>-4.0330905357823981E-3</c:v>
                </c:pt>
                <c:pt idx="4610">
                  <c:v>-5.2135252719446839E-3</c:v>
                </c:pt>
                <c:pt idx="4611">
                  <c:v>-1.5050235488875229E-2</c:v>
                </c:pt>
                <c:pt idx="4612">
                  <c:v>-1.6427365082535318E-2</c:v>
                </c:pt>
                <c:pt idx="4613">
                  <c:v>-1.4755262059600218E-3</c:v>
                </c:pt>
                <c:pt idx="4614">
                  <c:v>-9.836710216930545E-3</c:v>
                </c:pt>
                <c:pt idx="4615">
                  <c:v>-1.2492671159052853E-2</c:v>
                </c:pt>
                <c:pt idx="4616">
                  <c:v>-1.5542021816170768E-2</c:v>
                </c:pt>
                <c:pt idx="4617">
                  <c:v>-1.6525683001153573E-2</c:v>
                </c:pt>
                <c:pt idx="4618">
                  <c:v>-2.046037692463604E-2</c:v>
                </c:pt>
                <c:pt idx="4619">
                  <c:v>-2.2230984763683466E-2</c:v>
                </c:pt>
                <c:pt idx="4620">
                  <c:v>-1.8886542636767954E-2</c:v>
                </c:pt>
                <c:pt idx="4621">
                  <c:v>-7.3775326626979078E-3</c:v>
                </c:pt>
                <c:pt idx="4622">
                  <c:v>0</c:v>
                </c:pt>
                <c:pt idx="4623">
                  <c:v>0</c:v>
                </c:pt>
                <c:pt idx="4624">
                  <c:v>0</c:v>
                </c:pt>
                <c:pt idx="4625">
                  <c:v>-4.883582428788166E-4</c:v>
                </c:pt>
                <c:pt idx="4626">
                  <c:v>-1.2696259524331377E-3</c:v>
                </c:pt>
                <c:pt idx="4627">
                  <c:v>-6.7389589485200296E-3</c:v>
                </c:pt>
                <c:pt idx="4628">
                  <c:v>-9.2782206199650049E-3</c:v>
                </c:pt>
                <c:pt idx="4629">
                  <c:v>-1.884949720528864E-2</c:v>
                </c:pt>
                <c:pt idx="4630">
                  <c:v>-2.9885702020565601E-2</c:v>
                </c:pt>
                <c:pt idx="4631">
                  <c:v>-3.1057720783843418E-2</c:v>
                </c:pt>
                <c:pt idx="4632">
                  <c:v>-4.3461246639918377E-2</c:v>
                </c:pt>
                <c:pt idx="4633">
                  <c:v>-3.9554673694254104E-2</c:v>
                </c:pt>
                <c:pt idx="4634">
                  <c:v>-4.6293554510143144E-2</c:v>
                </c:pt>
                <c:pt idx="4635">
                  <c:v>-4.5414601478802663E-2</c:v>
                </c:pt>
                <c:pt idx="4636">
                  <c:v>-4.9907217989131919E-2</c:v>
                </c:pt>
                <c:pt idx="4637">
                  <c:v>-5.6255513783138138E-2</c:v>
                </c:pt>
                <c:pt idx="4638">
                  <c:v>-5.410685666673367E-2</c:v>
                </c:pt>
                <c:pt idx="4639">
                  <c:v>-5.0200205588438407E-2</c:v>
                </c:pt>
                <c:pt idx="4640">
                  <c:v>-5.2251177383056707E-2</c:v>
                </c:pt>
                <c:pt idx="4641">
                  <c:v>-5.2544164982363195E-2</c:v>
                </c:pt>
                <c:pt idx="4642">
                  <c:v>-4.277758611951938E-2</c:v>
                </c:pt>
                <c:pt idx="4643">
                  <c:v>-3.7698994410577141E-2</c:v>
                </c:pt>
                <c:pt idx="4644">
                  <c:v>-4.2191610920906543E-2</c:v>
                </c:pt>
                <c:pt idx="4645">
                  <c:v>-3.6233997814571678E-2</c:v>
                </c:pt>
                <c:pt idx="4646">
                  <c:v>-3.3108692578461718E-2</c:v>
                </c:pt>
                <c:pt idx="4647">
                  <c:v>-3.3499365499554373E-2</c:v>
                </c:pt>
                <c:pt idx="4648">
                  <c:v>-3.6038695537051489E-2</c:v>
                </c:pt>
                <c:pt idx="4649">
                  <c:v>-3.6136312492785511E-2</c:v>
                </c:pt>
                <c:pt idx="4650">
                  <c:v>-3.3694667777074555E-2</c:v>
                </c:pt>
                <c:pt idx="4651">
                  <c:v>-3.4964362095559837E-2</c:v>
                </c:pt>
                <c:pt idx="4652">
                  <c:v>-3.5648022615958841E-2</c:v>
                </c:pt>
                <c:pt idx="4653">
                  <c:v>-3.4476003852681021E-2</c:v>
                </c:pt>
                <c:pt idx="4654">
                  <c:v>-2.9983387342351765E-2</c:v>
                </c:pt>
                <c:pt idx="4655">
                  <c:v>-2.3146811438097575E-2</c:v>
                </c:pt>
                <c:pt idx="4656">
                  <c:v>-1.61148648902712E-2</c:v>
                </c:pt>
                <c:pt idx="4657">
                  <c:v>-1.1622248379941941E-2</c:v>
                </c:pt>
                <c:pt idx="4658">
                  <c:v>-1.1329192414583446E-2</c:v>
                </c:pt>
                <c:pt idx="4659">
                  <c:v>-1.6212481846005357E-2</c:v>
                </c:pt>
                <c:pt idx="4660">
                  <c:v>-1.8263522006675668E-2</c:v>
                </c:pt>
                <c:pt idx="4661">
                  <c:v>-1.494284612699338E-2</c:v>
                </c:pt>
                <c:pt idx="4662">
                  <c:v>-1.1231575458849287E-2</c:v>
                </c:pt>
                <c:pt idx="4663">
                  <c:v>-8.6922454213521679E-3</c:v>
                </c:pt>
                <c:pt idx="4664">
                  <c:v>-7.8132923900116821E-3</c:v>
                </c:pt>
                <c:pt idx="4665">
                  <c:v>-7.1295537369816982E-3</c:v>
                </c:pt>
                <c:pt idx="4666">
                  <c:v>-1.4649965960054669E-3</c:v>
                </c:pt>
                <c:pt idx="4667">
                  <c:v>0</c:v>
                </c:pt>
                <c:pt idx="4668">
                  <c:v>-2.2418852614050438E-3</c:v>
                </c:pt>
                <c:pt idx="4669">
                  <c:v>-2.7292914603486893E-3</c:v>
                </c:pt>
                <c:pt idx="4670">
                  <c:v>0</c:v>
                </c:pt>
                <c:pt idx="4671">
                  <c:v>0</c:v>
                </c:pt>
                <c:pt idx="4672">
                  <c:v>0</c:v>
                </c:pt>
                <c:pt idx="4673">
                  <c:v>0</c:v>
                </c:pt>
                <c:pt idx="4674">
                  <c:v>-9.644200266552955E-5</c:v>
                </c:pt>
                <c:pt idx="4675">
                  <c:v>0</c:v>
                </c:pt>
                <c:pt idx="4676">
                  <c:v>-4.337738660839344E-3</c:v>
                </c:pt>
                <c:pt idx="4677">
                  <c:v>-5.3980914863714681E-3</c:v>
                </c:pt>
                <c:pt idx="4678">
                  <c:v>-4.0485637950369614E-3</c:v>
                </c:pt>
                <c:pt idx="4679">
                  <c:v>-2.0242818975184122E-3</c:v>
                </c:pt>
                <c:pt idx="4680">
                  <c:v>0</c:v>
                </c:pt>
                <c:pt idx="4681">
                  <c:v>0</c:v>
                </c:pt>
                <c:pt idx="4682">
                  <c:v>0</c:v>
                </c:pt>
                <c:pt idx="4683">
                  <c:v>-4.0003620154370019E-3</c:v>
                </c:pt>
                <c:pt idx="4684">
                  <c:v>-1.095344339372214E-2</c:v>
                </c:pt>
                <c:pt idx="4685">
                  <c:v>-7.5245358134019939E-3</c:v>
                </c:pt>
                <c:pt idx="4686">
                  <c:v>-1.0381903236153974E-2</c:v>
                </c:pt>
                <c:pt idx="4687">
                  <c:v>-1.609672380410938E-2</c:v>
                </c:pt>
                <c:pt idx="4688">
                  <c:v>-1.5048995429069342E-2</c:v>
                </c:pt>
                <c:pt idx="4689">
                  <c:v>-1.8382703464762489E-2</c:v>
                </c:pt>
                <c:pt idx="4690">
                  <c:v>-1.8001714791917613E-2</c:v>
                </c:pt>
                <c:pt idx="4691">
                  <c:v>-1.638252245704392E-2</c:v>
                </c:pt>
                <c:pt idx="4692">
                  <c:v>-1.4191809014035793E-2</c:v>
                </c:pt>
                <c:pt idx="4693">
                  <c:v>-9.9057150186821E-3</c:v>
                </c:pt>
                <c:pt idx="4694">
                  <c:v>-3.5240976002304807E-3</c:v>
                </c:pt>
                <c:pt idx="4695">
                  <c:v>0</c:v>
                </c:pt>
                <c:pt idx="4696">
                  <c:v>0</c:v>
                </c:pt>
                <c:pt idx="4697">
                  <c:v>0</c:v>
                </c:pt>
                <c:pt idx="4698">
                  <c:v>0</c:v>
                </c:pt>
                <c:pt idx="4699">
                  <c:v>0</c:v>
                </c:pt>
                <c:pt idx="4700">
                  <c:v>-1.6016393593522339E-3</c:v>
                </c:pt>
                <c:pt idx="4701">
                  <c:v>0</c:v>
                </c:pt>
                <c:pt idx="4702">
                  <c:v>0</c:v>
                </c:pt>
                <c:pt idx="4703">
                  <c:v>0</c:v>
                </c:pt>
                <c:pt idx="4704">
                  <c:v>0</c:v>
                </c:pt>
                <c:pt idx="4705">
                  <c:v>0</c:v>
                </c:pt>
                <c:pt idx="4706">
                  <c:v>-2.3069114430125095E-3</c:v>
                </c:pt>
                <c:pt idx="4707">
                  <c:v>-3.229731386092085E-3</c:v>
                </c:pt>
                <c:pt idx="4708">
                  <c:v>-6.4593981786637972E-3</c:v>
                </c:pt>
                <c:pt idx="4709">
                  <c:v>-4.0601918226392426E-3</c:v>
                </c:pt>
                <c:pt idx="4710">
                  <c:v>-6.5516192705097212E-3</c:v>
                </c:pt>
                <c:pt idx="4711">
                  <c:v>-9.043129767192069E-3</c:v>
                </c:pt>
                <c:pt idx="4712">
                  <c:v>-9.6890557435898913E-3</c:v>
                </c:pt>
                <c:pt idx="4713">
                  <c:v>-7.2898493875653367E-3</c:v>
                </c:pt>
                <c:pt idx="4714">
                  <c:v>-1.1719156268732387E-2</c:v>
                </c:pt>
                <c:pt idx="4715">
                  <c:v>-1.5779265042559758E-2</c:v>
                </c:pt>
                <c:pt idx="4716">
                  <c:v>-1.2918722536161605E-2</c:v>
                </c:pt>
                <c:pt idx="4717">
                  <c:v>-1.873218551078196E-2</c:v>
                </c:pt>
                <c:pt idx="4718">
                  <c:v>-2.9159397550261219E-2</c:v>
                </c:pt>
                <c:pt idx="4719">
                  <c:v>-3.0728078876218111E-2</c:v>
                </c:pt>
                <c:pt idx="4720">
                  <c:v>-2.9713028613646865E-2</c:v>
                </c:pt>
                <c:pt idx="4721">
                  <c:v>-3.3496400290770473E-2</c:v>
                </c:pt>
                <c:pt idx="4722">
                  <c:v>-4.2170341178268615E-2</c:v>
                </c:pt>
                <c:pt idx="4723">
                  <c:v>-4.1616700887237221E-2</c:v>
                </c:pt>
                <c:pt idx="4724">
                  <c:v>-4.0970774910839398E-2</c:v>
                </c:pt>
                <c:pt idx="4725">
                  <c:v>-4.0417134619808004E-2</c:v>
                </c:pt>
                <c:pt idx="4726">
                  <c:v>-5.4443128510386782E-2</c:v>
                </c:pt>
                <c:pt idx="4727">
                  <c:v>-6.5977685725449334E-2</c:v>
                </c:pt>
                <c:pt idx="4728">
                  <c:v>-6.9853278494418733E-2</c:v>
                </c:pt>
                <c:pt idx="4729">
                  <c:v>-6.5977685725449334E-2</c:v>
                </c:pt>
                <c:pt idx="4730">
                  <c:v>-6.8653712226989516E-2</c:v>
                </c:pt>
                <c:pt idx="4731">
                  <c:v>-7.3175240200002489E-2</c:v>
                </c:pt>
                <c:pt idx="4732">
                  <c:v>-6.6808210755516864E-2</c:v>
                </c:pt>
                <c:pt idx="4733">
                  <c:v>-6.228660896133776E-2</c:v>
                </c:pt>
                <c:pt idx="4734">
                  <c:v>-5.7119155011926964E-2</c:v>
                </c:pt>
                <c:pt idx="4735">
                  <c:v>-5.8503311105380276E-2</c:v>
                </c:pt>
                <c:pt idx="4736">
                  <c:v>-6.1640682984939937E-2</c:v>
                </c:pt>
                <c:pt idx="4737">
                  <c:v>-6.2194387869491836E-2</c:v>
                </c:pt>
                <c:pt idx="4738">
                  <c:v>-5.8964656483399755E-2</c:v>
                </c:pt>
                <c:pt idx="4739">
                  <c:v>-5.4812243568914454E-2</c:v>
                </c:pt>
                <c:pt idx="4740">
                  <c:v>-5.5273653540454312E-2</c:v>
                </c:pt>
                <c:pt idx="4741">
                  <c:v>-5.5089054486784472E-2</c:v>
                </c:pt>
                <c:pt idx="4742">
                  <c:v>-5.4996759573772425E-2</c:v>
                </c:pt>
                <c:pt idx="4743">
                  <c:v>-5.4074013451858971E-2</c:v>
                </c:pt>
                <c:pt idx="4744">
                  <c:v>-5.370489839333116E-2</c:v>
                </c:pt>
                <c:pt idx="4745">
                  <c:v>-4.946019056583395E-2</c:v>
                </c:pt>
                <c:pt idx="4746">
                  <c:v>-5.0567535741417244E-2</c:v>
                </c:pt>
                <c:pt idx="4747">
                  <c:v>-5.0290715595901481E-2</c:v>
                </c:pt>
                <c:pt idx="4748">
                  <c:v>-4.7706984007373339E-2</c:v>
                </c:pt>
                <c:pt idx="4749">
                  <c:v>-4.4569547534293166E-2</c:v>
                </c:pt>
                <c:pt idx="4750">
                  <c:v>-4.4661842447305214E-2</c:v>
                </c:pt>
                <c:pt idx="4751">
                  <c:v>-4.355449727172192E-2</c:v>
                </c:pt>
                <c:pt idx="4752">
                  <c:v>-4.373909632539176E-2</c:v>
                </c:pt>
                <c:pt idx="4753">
                  <c:v>-4.3000866208336277E-2</c:v>
                </c:pt>
                <c:pt idx="4754">
                  <c:v>-4.3923612330249731E-2</c:v>
                </c:pt>
                <c:pt idx="4755">
                  <c:v>-5.4719948655902413E-2</c:v>
                </c:pt>
                <c:pt idx="4756">
                  <c:v>-6.4316700258834514E-2</c:v>
                </c:pt>
                <c:pt idx="4757">
                  <c:v>-7.1237434587872045E-2</c:v>
                </c:pt>
                <c:pt idx="4758">
                  <c:v>-7.9173219179480822E-2</c:v>
                </c:pt>
                <c:pt idx="4759">
                  <c:v>-9.0154145331157717E-2</c:v>
                </c:pt>
                <c:pt idx="4760">
                  <c:v>-9.5875239571599907E-2</c:v>
                </c:pt>
                <c:pt idx="4761">
                  <c:v>-9.1538301424611029E-2</c:v>
                </c:pt>
                <c:pt idx="4762">
                  <c:v>-9.4398853158654927E-2</c:v>
                </c:pt>
                <c:pt idx="4763">
                  <c:v>-9.4491148071666975E-2</c:v>
                </c:pt>
                <c:pt idx="4764">
                  <c:v>-9.2184236628654465E-2</c:v>
                </c:pt>
                <c:pt idx="4765">
                  <c:v>-8.3510221919990205E-2</c:v>
                </c:pt>
                <c:pt idx="4766">
                  <c:v>-7.991144929653643E-2</c:v>
                </c:pt>
                <c:pt idx="4767">
                  <c:v>-8.9231389981598519E-2</c:v>
                </c:pt>
                <c:pt idx="4768">
                  <c:v>-8.9692726131972114E-2</c:v>
                </c:pt>
                <c:pt idx="4769">
                  <c:v>-8.6555363480058198E-2</c:v>
                </c:pt>
                <c:pt idx="4770">
                  <c:v>-8.3510221919990205E-2</c:v>
                </c:pt>
                <c:pt idx="4771">
                  <c:v>-8.6001658595506306E-2</c:v>
                </c:pt>
                <c:pt idx="4772">
                  <c:v>-9.2091941715642417E-2</c:v>
                </c:pt>
                <c:pt idx="4773">
                  <c:v>-9.5690714339096192E-2</c:v>
                </c:pt>
                <c:pt idx="4774">
                  <c:v>-9.3383802896083681E-2</c:v>
                </c:pt>
                <c:pt idx="4775">
                  <c:v>-9.1169186366083219E-2</c:v>
                </c:pt>
                <c:pt idx="4776">
                  <c:v>-8.4525272182561451E-2</c:v>
                </c:pt>
                <c:pt idx="4777">
                  <c:v>-7.8711883029107213E-2</c:v>
                </c:pt>
                <c:pt idx="4778">
                  <c:v>-8.0649679413591913E-2</c:v>
                </c:pt>
                <c:pt idx="4779">
                  <c:v>-8.1849245681021129E-2</c:v>
                </c:pt>
                <c:pt idx="4780">
                  <c:v>-8.0372785446910039E-2</c:v>
                </c:pt>
                <c:pt idx="4781">
                  <c:v>-7.3636650171542348E-2</c:v>
                </c:pt>
                <c:pt idx="4782">
                  <c:v>-6.7085030901032627E-2</c:v>
                </c:pt>
                <c:pt idx="4783">
                  <c:v>-6.3301659223909013E-2</c:v>
                </c:pt>
                <c:pt idx="4784">
                  <c:v>-6.4132184253976543E-2</c:v>
                </c:pt>
                <c:pt idx="4785">
                  <c:v>-7.0037868320442828E-2</c:v>
                </c:pt>
                <c:pt idx="4786">
                  <c:v>-7.0960623670002027E-2</c:v>
                </c:pt>
                <c:pt idx="4787">
                  <c:v>-7.8250473057567355E-2</c:v>
                </c:pt>
                <c:pt idx="4788">
                  <c:v>-7.5943561614554858E-2</c:v>
                </c:pt>
                <c:pt idx="4789">
                  <c:v>-6.7823251790442352E-2</c:v>
                </c:pt>
                <c:pt idx="4790">
                  <c:v>-6.2932544165381202E-2</c:v>
                </c:pt>
                <c:pt idx="4791">
                  <c:v>-6.2009788815821996E-2</c:v>
                </c:pt>
                <c:pt idx="4792">
                  <c:v>-6.2748018932877611E-2</c:v>
                </c:pt>
                <c:pt idx="4793">
                  <c:v>-6.3117133991405297E-2</c:v>
                </c:pt>
                <c:pt idx="4794">
                  <c:v>-7.1422033641541871E-2</c:v>
                </c:pt>
                <c:pt idx="4795">
                  <c:v>-7.0037868320442828E-2</c:v>
                </c:pt>
                <c:pt idx="4796">
                  <c:v>-6.5793160492945604E-2</c:v>
                </c:pt>
                <c:pt idx="4797">
                  <c:v>-7.20679596179397E-2</c:v>
                </c:pt>
                <c:pt idx="4798">
                  <c:v>-7.0037868320442828E-2</c:v>
                </c:pt>
                <c:pt idx="4799">
                  <c:v>-6.9853278494418733E-2</c:v>
                </c:pt>
                <c:pt idx="4800">
                  <c:v>-6.5516340347429841E-2</c:v>
                </c:pt>
                <c:pt idx="4801">
                  <c:v>-6.1363862839424306E-2</c:v>
                </c:pt>
                <c:pt idx="4802">
                  <c:v>-5.8503311105380276E-2</c:v>
                </c:pt>
                <c:pt idx="4803">
                  <c:v>-5.1490281863330697E-2</c:v>
                </c:pt>
                <c:pt idx="4804">
                  <c:v>-4.3185391440839861E-2</c:v>
                </c:pt>
                <c:pt idx="4805">
                  <c:v>-4.4846367679808929E-2</c:v>
                </c:pt>
                <c:pt idx="4806">
                  <c:v>-4.0324839706795956E-2</c:v>
                </c:pt>
                <c:pt idx="4807">
                  <c:v>-3.6910583088200152E-2</c:v>
                </c:pt>
                <c:pt idx="4808">
                  <c:v>-3.2389055115187179E-2</c:v>
                </c:pt>
                <c:pt idx="4809">
                  <c:v>-3.4142335494813915E-2</c:v>
                </c:pt>
                <c:pt idx="4810">
                  <c:v>-3.0174447812832465E-2</c:v>
                </c:pt>
                <c:pt idx="4811">
                  <c:v>-3.0635783963206067E-2</c:v>
                </c:pt>
                <c:pt idx="4812">
                  <c:v>-3.2112244197317168E-2</c:v>
                </c:pt>
                <c:pt idx="4813">
                  <c:v>-2.7959831282832002E-2</c:v>
                </c:pt>
                <c:pt idx="4814">
                  <c:v>-2.0393087928584779E-2</c:v>
                </c:pt>
                <c:pt idx="4815">
                  <c:v>-2.3253713483794937E-2</c:v>
                </c:pt>
                <c:pt idx="4816">
                  <c:v>-2.2423188453727275E-2</c:v>
                </c:pt>
                <c:pt idx="4817">
                  <c:v>-3.1374014080261685E-2</c:v>
                </c:pt>
                <c:pt idx="4818">
                  <c:v>-3.9955724648268152E-2</c:v>
                </c:pt>
                <c:pt idx="4819">
                  <c:v>-3.5987836966286699E-2</c:v>
                </c:pt>
                <c:pt idx="4820">
                  <c:v>-3.4788270698857482E-2</c:v>
                </c:pt>
                <c:pt idx="4821">
                  <c:v>-3.488056561186953E-2</c:v>
                </c:pt>
                <c:pt idx="4822">
                  <c:v>-3.70028780012122E-2</c:v>
                </c:pt>
                <c:pt idx="4823">
                  <c:v>-4.4292727388777535E-2</c:v>
                </c:pt>
                <c:pt idx="4824">
                  <c:v>-4.715327912282144E-2</c:v>
                </c:pt>
                <c:pt idx="4825">
                  <c:v>-4.5307777651348788E-2</c:v>
                </c:pt>
                <c:pt idx="4826">
                  <c:v>-5.0106125769877392E-2</c:v>
                </c:pt>
                <c:pt idx="4827">
                  <c:v>-5.2966742097441802E-2</c:v>
                </c:pt>
                <c:pt idx="4828">
                  <c:v>-5.3335857155969606E-2</c:v>
                </c:pt>
                <c:pt idx="4829">
                  <c:v>-5.1767102008846461E-2</c:v>
                </c:pt>
                <c:pt idx="4830">
                  <c:v>-5.7672786075312746E-2</c:v>
                </c:pt>
                <c:pt idx="4831">
                  <c:v>-6.6162275551473415E-2</c:v>
                </c:pt>
                <c:pt idx="4832">
                  <c:v>-7.3359830026026585E-2</c:v>
                </c:pt>
                <c:pt idx="4833">
                  <c:v>-8.6001658595506306E-2</c:v>
                </c:pt>
                <c:pt idx="4834">
                  <c:v>-9.3291507983071634E-2</c:v>
                </c:pt>
                <c:pt idx="4835">
                  <c:v>-8.9692726131972114E-2</c:v>
                </c:pt>
                <c:pt idx="4836">
                  <c:v>-9.2737867692040246E-2</c:v>
                </c:pt>
                <c:pt idx="4837">
                  <c:v>-9.615212431063605E-2</c:v>
                </c:pt>
                <c:pt idx="4838">
                  <c:v>-9.7443985491077301E-2</c:v>
                </c:pt>
                <c:pt idx="4839">
                  <c:v>-0.10270374358114577</c:v>
                </c:pt>
                <c:pt idx="4840">
                  <c:v>-0.10796350167121423</c:v>
                </c:pt>
                <c:pt idx="4841">
                  <c:v>-0.11202361967268748</c:v>
                </c:pt>
                <c:pt idx="4842">
                  <c:v>-0.10196551346409027</c:v>
                </c:pt>
                <c:pt idx="4843">
                  <c:v>-0.10482606519813419</c:v>
                </c:pt>
                <c:pt idx="4844">
                  <c:v>-0.10261144866813372</c:v>
                </c:pt>
                <c:pt idx="4845">
                  <c:v>-0.10187321855107824</c:v>
                </c:pt>
                <c:pt idx="4846">
                  <c:v>-9.8366740840636513E-2</c:v>
                </c:pt>
                <c:pt idx="4847">
                  <c:v>-9.4952484222040709E-2</c:v>
                </c:pt>
                <c:pt idx="4848">
                  <c:v>-8.7016708858077552E-2</c:v>
                </c:pt>
                <c:pt idx="4849">
                  <c:v>-8.0834195418449883E-2</c:v>
                </c:pt>
                <c:pt idx="4850">
                  <c:v>-8.6186248421530387E-2</c:v>
                </c:pt>
                <c:pt idx="4851">
                  <c:v>-9.9104970957691996E-2</c:v>
                </c:pt>
                <c:pt idx="4852">
                  <c:v>-0.10602570528672953</c:v>
                </c:pt>
                <c:pt idx="4853">
                  <c:v>-0.11986717394480458</c:v>
                </c:pt>
                <c:pt idx="4854">
                  <c:v>-0.11626839209370506</c:v>
                </c:pt>
                <c:pt idx="4855">
                  <c:v>-0.12752606456973148</c:v>
                </c:pt>
                <c:pt idx="4856">
                  <c:v>-0.13038668089729588</c:v>
                </c:pt>
                <c:pt idx="4857">
                  <c:v>-0.12171267541627724</c:v>
                </c:pt>
                <c:pt idx="4858">
                  <c:v>-0.11636062241319674</c:v>
                </c:pt>
                <c:pt idx="4859">
                  <c:v>-0.12383506162678616</c:v>
                </c:pt>
                <c:pt idx="4860">
                  <c:v>-0.13703059508081764</c:v>
                </c:pt>
                <c:pt idx="4861">
                  <c:v>-0.14072159802376311</c:v>
                </c:pt>
                <c:pt idx="4862">
                  <c:v>-0.14367444467081905</c:v>
                </c:pt>
                <c:pt idx="4863">
                  <c:v>-0.15050294868036504</c:v>
                </c:pt>
                <c:pt idx="4864">
                  <c:v>-0.1675740841310118</c:v>
                </c:pt>
                <c:pt idx="4865">
                  <c:v>-0.17431022863402523</c:v>
                </c:pt>
                <c:pt idx="4866">
                  <c:v>-0.17015781571953995</c:v>
                </c:pt>
                <c:pt idx="4867">
                  <c:v>-0.15262527029735345</c:v>
                </c:pt>
                <c:pt idx="4868">
                  <c:v>-0.13749194045883714</c:v>
                </c:pt>
                <c:pt idx="4869">
                  <c:v>-0.14192123811235843</c:v>
                </c:pt>
                <c:pt idx="4870">
                  <c:v>-0.13804557152222277</c:v>
                </c:pt>
                <c:pt idx="4871">
                  <c:v>-0.13333952754435183</c:v>
                </c:pt>
                <c:pt idx="4872">
                  <c:v>-0.13269359234030839</c:v>
                </c:pt>
                <c:pt idx="4873">
                  <c:v>-0.13315493771832773</c:v>
                </c:pt>
                <c:pt idx="4874">
                  <c:v>-0.13850698149376262</c:v>
                </c:pt>
                <c:pt idx="4875">
                  <c:v>-0.14524319981794218</c:v>
                </c:pt>
                <c:pt idx="4876">
                  <c:v>-0.14459726461389874</c:v>
                </c:pt>
                <c:pt idx="4877">
                  <c:v>-0.13869158054743247</c:v>
                </c:pt>
                <c:pt idx="4878">
                  <c:v>-0.13260129742729634</c:v>
                </c:pt>
                <c:pt idx="4879">
                  <c:v>-0.12734153933722789</c:v>
                </c:pt>
                <c:pt idx="4880">
                  <c:v>-0.12272771645120287</c:v>
                </c:pt>
                <c:pt idx="4881">
                  <c:v>-0.12272771645120287</c:v>
                </c:pt>
                <c:pt idx="4882">
                  <c:v>-0.12014399409032034</c:v>
                </c:pt>
                <c:pt idx="4883">
                  <c:v>-0.11488423600025176</c:v>
                </c:pt>
                <c:pt idx="4884">
                  <c:v>-0.12401958685928975</c:v>
                </c:pt>
                <c:pt idx="4885">
                  <c:v>-0.12983297601274399</c:v>
                </c:pt>
                <c:pt idx="4886">
                  <c:v>-0.12807976945428337</c:v>
                </c:pt>
                <c:pt idx="4887">
                  <c:v>-0.12438870191781756</c:v>
                </c:pt>
                <c:pt idx="4888">
                  <c:v>-0.11866753385620925</c:v>
                </c:pt>
                <c:pt idx="4889">
                  <c:v>-0.11839071371069348</c:v>
                </c:pt>
                <c:pt idx="4890">
                  <c:v>-0.12355817688775003</c:v>
                </c:pt>
                <c:pt idx="4891">
                  <c:v>-0.13075579595582368</c:v>
                </c:pt>
                <c:pt idx="4892">
                  <c:v>-0.13592325913288011</c:v>
                </c:pt>
                <c:pt idx="4893">
                  <c:v>-0.14459726461389874</c:v>
                </c:pt>
                <c:pt idx="4894">
                  <c:v>-0.13832246548890467</c:v>
                </c:pt>
                <c:pt idx="4895">
                  <c:v>-0.12383506162678616</c:v>
                </c:pt>
                <c:pt idx="4896">
                  <c:v>-0.13057120612979961</c:v>
                </c:pt>
                <c:pt idx="4897">
                  <c:v>-0.13140173115986714</c:v>
                </c:pt>
                <c:pt idx="4898">
                  <c:v>-0.12457321792267552</c:v>
                </c:pt>
                <c:pt idx="4899">
                  <c:v>-0.12383506162678616</c:v>
                </c:pt>
                <c:pt idx="4900">
                  <c:v>-0.12558826818524677</c:v>
                </c:pt>
                <c:pt idx="4901">
                  <c:v>-0.12429639777715976</c:v>
                </c:pt>
                <c:pt idx="4902">
                  <c:v>-0.12162038050326519</c:v>
                </c:pt>
                <c:pt idx="4903">
                  <c:v>-0.11756026250179206</c:v>
                </c:pt>
                <c:pt idx="4904">
                  <c:v>-0.11756026250179206</c:v>
                </c:pt>
                <c:pt idx="4905">
                  <c:v>-0.11875982876922128</c:v>
                </c:pt>
                <c:pt idx="4906">
                  <c:v>-0.12549603786575511</c:v>
                </c:pt>
                <c:pt idx="4907">
                  <c:v>-0.13112483719318524</c:v>
                </c:pt>
                <c:pt idx="4908">
                  <c:v>-0.13804557152222277</c:v>
                </c:pt>
                <c:pt idx="4909">
                  <c:v>-0.14072159802376311</c:v>
                </c:pt>
                <c:pt idx="4910">
                  <c:v>-0.14625824085286768</c:v>
                </c:pt>
                <c:pt idx="4911">
                  <c:v>-0.13961432666934592</c:v>
                </c:pt>
                <c:pt idx="4912">
                  <c:v>-0.14007567204736526</c:v>
                </c:pt>
                <c:pt idx="4913">
                  <c:v>-0.13832246548890467</c:v>
                </c:pt>
                <c:pt idx="4914">
                  <c:v>-0.14099849199044498</c:v>
                </c:pt>
                <c:pt idx="4915">
                  <c:v>-0.14487408475941438</c:v>
                </c:pt>
                <c:pt idx="4916">
                  <c:v>-0.14155212305383064</c:v>
                </c:pt>
                <c:pt idx="4917">
                  <c:v>-0.13666148002228998</c:v>
                </c:pt>
                <c:pt idx="4918">
                  <c:v>-0.12752606456973148</c:v>
                </c:pt>
                <c:pt idx="4919">
                  <c:v>-0.11691432729774863</c:v>
                </c:pt>
                <c:pt idx="4920">
                  <c:v>-0.11672973747172455</c:v>
                </c:pt>
                <c:pt idx="4921">
                  <c:v>-0.11073174926460047</c:v>
                </c:pt>
                <c:pt idx="4922">
                  <c:v>-0.11174679952717172</c:v>
                </c:pt>
                <c:pt idx="4923">
                  <c:v>-0.10990129805569905</c:v>
                </c:pt>
                <c:pt idx="4924">
                  <c:v>-0.10307285863967357</c:v>
                </c:pt>
                <c:pt idx="4925">
                  <c:v>-9.7259395665053219E-2</c:v>
                </c:pt>
                <c:pt idx="4926">
                  <c:v>-0.10067365228364902</c:v>
                </c:pt>
                <c:pt idx="4927">
                  <c:v>-9.4583369163512898E-2</c:v>
                </c:pt>
                <c:pt idx="4928">
                  <c:v>-9.5967534484611955E-2</c:v>
                </c:pt>
                <c:pt idx="4929">
                  <c:v>-9.8828076991010108E-2</c:v>
                </c:pt>
                <c:pt idx="4930">
                  <c:v>-0.10667163126312734</c:v>
                </c:pt>
                <c:pt idx="4931">
                  <c:v>-0.10556429531518967</c:v>
                </c:pt>
                <c:pt idx="4932">
                  <c:v>-0.10381101493556294</c:v>
                </c:pt>
                <c:pt idx="4933">
                  <c:v>-0.10353419479004718</c:v>
                </c:pt>
                <c:pt idx="4934">
                  <c:v>-0.10298056372666153</c:v>
                </c:pt>
                <c:pt idx="4935">
                  <c:v>-9.9012676044679948E-2</c:v>
                </c:pt>
                <c:pt idx="4936">
                  <c:v>-9.8735855899164185E-2</c:v>
                </c:pt>
                <c:pt idx="4937">
                  <c:v>-9.3291507983071634E-2</c:v>
                </c:pt>
                <c:pt idx="4938">
                  <c:v>-9.2645572779028199E-2</c:v>
                </c:pt>
                <c:pt idx="4939">
                  <c:v>-9.5044779135052757E-2</c:v>
                </c:pt>
                <c:pt idx="4940">
                  <c:v>-9.6705764601667438E-2</c:v>
                </c:pt>
                <c:pt idx="4941">
                  <c:v>-0.1010427673421767</c:v>
                </c:pt>
                <c:pt idx="4942">
                  <c:v>-0.10427242490710278</c:v>
                </c:pt>
                <c:pt idx="4943">
                  <c:v>-0.11036263420607266</c:v>
                </c:pt>
                <c:pt idx="4944">
                  <c:v>-0.1105472332597425</c:v>
                </c:pt>
                <c:pt idx="4945">
                  <c:v>-0.11506875200510973</c:v>
                </c:pt>
                <c:pt idx="4946">
                  <c:v>-0.12420410286414772</c:v>
                </c:pt>
                <c:pt idx="4947">
                  <c:v>-0.1296484507802404</c:v>
                </c:pt>
                <c:pt idx="4948">
                  <c:v>-0.13961432666934592</c:v>
                </c:pt>
                <c:pt idx="4949">
                  <c:v>-0.14238258349037777</c:v>
                </c:pt>
                <c:pt idx="4950">
                  <c:v>-0.13933750652383015</c:v>
                </c:pt>
                <c:pt idx="4951">
                  <c:v>-0.13435456857927747</c:v>
                </c:pt>
                <c:pt idx="4952">
                  <c:v>-0.13979885190184965</c:v>
                </c:pt>
                <c:pt idx="4953">
                  <c:v>-0.14505860076427235</c:v>
                </c:pt>
                <c:pt idx="4954">
                  <c:v>-0.15428624653632239</c:v>
                </c:pt>
                <c:pt idx="4955">
                  <c:v>-0.15151799894293627</c:v>
                </c:pt>
                <c:pt idx="4956">
                  <c:v>-0.15354802564691264</c:v>
                </c:pt>
                <c:pt idx="4957">
                  <c:v>-0.16176069497755757</c:v>
                </c:pt>
                <c:pt idx="4958">
                  <c:v>-0.16443664765793162</c:v>
                </c:pt>
                <c:pt idx="4959">
                  <c:v>-0.16508258286197519</c:v>
                </c:pt>
                <c:pt idx="4960">
                  <c:v>-0.16471353239696776</c:v>
                </c:pt>
                <c:pt idx="4961">
                  <c:v>-0.16203750589542759</c:v>
                </c:pt>
                <c:pt idx="4962">
                  <c:v>-0.16452894257094366</c:v>
                </c:pt>
                <c:pt idx="4963">
                  <c:v>-0.17209561210402477</c:v>
                </c:pt>
                <c:pt idx="4964">
                  <c:v>-0.17689402481607389</c:v>
                </c:pt>
                <c:pt idx="4965">
                  <c:v>-0.16388300736690023</c:v>
                </c:pt>
                <c:pt idx="4966">
                  <c:v>-0.15677775703300473</c:v>
                </c:pt>
                <c:pt idx="4967">
                  <c:v>-0.16415982751241601</c:v>
                </c:pt>
                <c:pt idx="4968">
                  <c:v>-0.1673894943049877</c:v>
                </c:pt>
                <c:pt idx="4969">
                  <c:v>-0.15862325850447739</c:v>
                </c:pt>
                <c:pt idx="4970">
                  <c:v>-0.15207163923396766</c:v>
                </c:pt>
                <c:pt idx="4971">
                  <c:v>-0.15797732330043396</c:v>
                </c:pt>
                <c:pt idx="4972">
                  <c:v>-0.15474766573550799</c:v>
                </c:pt>
                <c:pt idx="4973">
                  <c:v>-0.15050294868036504</c:v>
                </c:pt>
                <c:pt idx="4974">
                  <c:v>-0.14182894319934639</c:v>
                </c:pt>
                <c:pt idx="4975">
                  <c:v>-0.13758423537184916</c:v>
                </c:pt>
                <c:pt idx="4976">
                  <c:v>-0.14348991943831546</c:v>
                </c:pt>
                <c:pt idx="4977">
                  <c:v>-0.14524319981794218</c:v>
                </c:pt>
                <c:pt idx="4978">
                  <c:v>-0.14478178984640233</c:v>
                </c:pt>
                <c:pt idx="4979">
                  <c:v>-0.14736551220728486</c:v>
                </c:pt>
                <c:pt idx="4980">
                  <c:v>-0.15382491038594878</c:v>
                </c:pt>
                <c:pt idx="4981">
                  <c:v>-0.15179481908845191</c:v>
                </c:pt>
                <c:pt idx="4982">
                  <c:v>-0.15428624653632239</c:v>
                </c:pt>
                <c:pt idx="4983">
                  <c:v>-0.15400943561845237</c:v>
                </c:pt>
                <c:pt idx="4984">
                  <c:v>-0.16102246486050195</c:v>
                </c:pt>
                <c:pt idx="4985">
                  <c:v>-0.17274153808042247</c:v>
                </c:pt>
                <c:pt idx="4986">
                  <c:v>-0.17108056184145354</c:v>
                </c:pt>
                <c:pt idx="4987">
                  <c:v>-0.16997329048703635</c:v>
                </c:pt>
                <c:pt idx="4988">
                  <c:v>-0.16914276545696869</c:v>
                </c:pt>
                <c:pt idx="4989">
                  <c:v>-0.17532526966895073</c:v>
                </c:pt>
                <c:pt idx="4990">
                  <c:v>-0.18639849073363957</c:v>
                </c:pt>
                <c:pt idx="4991">
                  <c:v>-0.19147364977003831</c:v>
                </c:pt>
                <c:pt idx="4992">
                  <c:v>-0.19913261421613132</c:v>
                </c:pt>
                <c:pt idx="4993">
                  <c:v>-0.20928301533774057</c:v>
                </c:pt>
                <c:pt idx="4994">
                  <c:v>-0.21546558414324299</c:v>
                </c:pt>
                <c:pt idx="4995">
                  <c:v>-0.20872937504670916</c:v>
                </c:pt>
                <c:pt idx="4996">
                  <c:v>-0.19931720404215542</c:v>
                </c:pt>
                <c:pt idx="4997">
                  <c:v>-0.20420784707369619</c:v>
                </c:pt>
                <c:pt idx="4998">
                  <c:v>-0.2073452097256101</c:v>
                </c:pt>
                <c:pt idx="4999">
                  <c:v>-0.20337732204362866</c:v>
                </c:pt>
                <c:pt idx="5000">
                  <c:v>-0.19710252291863459</c:v>
                </c:pt>
                <c:pt idx="5001">
                  <c:v>-0.2054997174817832</c:v>
                </c:pt>
                <c:pt idx="5002">
                  <c:v>-0.19774845812267802</c:v>
                </c:pt>
                <c:pt idx="5003">
                  <c:v>-0.19968625450716285</c:v>
                </c:pt>
                <c:pt idx="5004">
                  <c:v>-0.20143952565914383</c:v>
                </c:pt>
                <c:pt idx="5005">
                  <c:v>-0.2020854608631874</c:v>
                </c:pt>
                <c:pt idx="5006">
                  <c:v>-0.20300820698510086</c:v>
                </c:pt>
                <c:pt idx="5007">
                  <c:v>-0.193134635236653</c:v>
                </c:pt>
                <c:pt idx="5008">
                  <c:v>-0.19018178858959706</c:v>
                </c:pt>
                <c:pt idx="5009">
                  <c:v>-0.18769035191408082</c:v>
                </c:pt>
                <c:pt idx="5010">
                  <c:v>-0.18805946697260861</c:v>
                </c:pt>
                <c:pt idx="5011">
                  <c:v>-0.17550986872262059</c:v>
                </c:pt>
                <c:pt idx="5012">
                  <c:v>-0.17966227240946001</c:v>
                </c:pt>
                <c:pt idx="5013">
                  <c:v>-0.17412570340152153</c:v>
                </c:pt>
                <c:pt idx="5014">
                  <c:v>-0.17218790701703682</c:v>
                </c:pt>
                <c:pt idx="5015">
                  <c:v>-0.1673894943049877</c:v>
                </c:pt>
                <c:pt idx="5016">
                  <c:v>-0.16914276545696869</c:v>
                </c:pt>
                <c:pt idx="5017">
                  <c:v>-0.16951188051549651</c:v>
                </c:pt>
                <c:pt idx="5018">
                  <c:v>-0.17467934369255292</c:v>
                </c:pt>
                <c:pt idx="5019">
                  <c:v>-0.18326105426055952</c:v>
                </c:pt>
                <c:pt idx="5020">
                  <c:v>-0.18104643773055906</c:v>
                </c:pt>
                <c:pt idx="5021">
                  <c:v>-0.18160007802159045</c:v>
                </c:pt>
                <c:pt idx="5022">
                  <c:v>-0.18492203049952857</c:v>
                </c:pt>
                <c:pt idx="5023">
                  <c:v>-0.18925903324003784</c:v>
                </c:pt>
                <c:pt idx="5024">
                  <c:v>-0.19802526904054804</c:v>
                </c:pt>
                <c:pt idx="5025">
                  <c:v>-0.1945187913301063</c:v>
                </c:pt>
                <c:pt idx="5026">
                  <c:v>-0.19221187988709379</c:v>
                </c:pt>
                <c:pt idx="5027">
                  <c:v>-0.1933192250626771</c:v>
                </c:pt>
                <c:pt idx="5028">
                  <c:v>-0.19664117754061522</c:v>
                </c:pt>
                <c:pt idx="5029">
                  <c:v>-0.19728711274465865</c:v>
                </c:pt>
                <c:pt idx="5030">
                  <c:v>-0.1881516972921003</c:v>
                </c:pt>
                <c:pt idx="5031">
                  <c:v>-0.17163426672600529</c:v>
                </c:pt>
                <c:pt idx="5032">
                  <c:v>-0.17025011063255199</c:v>
                </c:pt>
                <c:pt idx="5033">
                  <c:v>-0.1729261371340923</c:v>
                </c:pt>
                <c:pt idx="5034">
                  <c:v>-0.1729261371340923</c:v>
                </c:pt>
                <c:pt idx="5035">
                  <c:v>-0.16886594531145308</c:v>
                </c:pt>
                <c:pt idx="5036">
                  <c:v>-0.1714496768999812</c:v>
                </c:pt>
                <c:pt idx="5037">
                  <c:v>-0.17514075366409276</c:v>
                </c:pt>
                <c:pt idx="5038">
                  <c:v>-0.18095414281754701</c:v>
                </c:pt>
                <c:pt idx="5039">
                  <c:v>-0.18316882394106784</c:v>
                </c:pt>
                <c:pt idx="5040">
                  <c:v>-0.18344564408658359</c:v>
                </c:pt>
                <c:pt idx="5041">
                  <c:v>-0.1830765290280558</c:v>
                </c:pt>
                <c:pt idx="5042">
                  <c:v>-0.1857525555295961</c:v>
                </c:pt>
                <c:pt idx="5043">
                  <c:v>-0.19128913376518034</c:v>
                </c:pt>
                <c:pt idx="5044">
                  <c:v>-0.19820986809421787</c:v>
                </c:pt>
                <c:pt idx="5045">
                  <c:v>-0.19968625450716285</c:v>
                </c:pt>
                <c:pt idx="5046">
                  <c:v>-0.20752980877927996</c:v>
                </c:pt>
                <c:pt idx="5047">
                  <c:v>-0.20946760516376464</c:v>
                </c:pt>
                <c:pt idx="5048">
                  <c:v>-0.20799114492965368</c:v>
                </c:pt>
                <c:pt idx="5049">
                  <c:v>-0.21214363166530498</c:v>
                </c:pt>
                <c:pt idx="5050">
                  <c:v>-0.22238631847228052</c:v>
                </c:pt>
                <c:pt idx="5051">
                  <c:v>-0.23373628586131898</c:v>
                </c:pt>
                <c:pt idx="5052">
                  <c:v>-0.23622778713035555</c:v>
                </c:pt>
                <c:pt idx="5053">
                  <c:v>-0.24831598463644963</c:v>
                </c:pt>
                <c:pt idx="5054">
                  <c:v>-0.25929690156048069</c:v>
                </c:pt>
                <c:pt idx="5055">
                  <c:v>-0.24508631784387794</c:v>
                </c:pt>
                <c:pt idx="5056">
                  <c:v>-0.24776234434541811</c:v>
                </c:pt>
                <c:pt idx="5057">
                  <c:v>-0.24850050986895322</c:v>
                </c:pt>
                <c:pt idx="5058">
                  <c:v>-0.26760172738945115</c:v>
                </c:pt>
                <c:pt idx="5059">
                  <c:v>-0.27470706077215851</c:v>
                </c:pt>
                <c:pt idx="5060">
                  <c:v>-0.2666789812675377</c:v>
                </c:pt>
                <c:pt idx="5061">
                  <c:v>-0.2633570195619539</c:v>
                </c:pt>
                <c:pt idx="5062">
                  <c:v>-0.26695580141305331</c:v>
                </c:pt>
                <c:pt idx="5063">
                  <c:v>-0.27470706077215851</c:v>
                </c:pt>
                <c:pt idx="5064">
                  <c:v>-0.28162779510119601</c:v>
                </c:pt>
                <c:pt idx="5065">
                  <c:v>-0.29380827829265627</c:v>
                </c:pt>
                <c:pt idx="5066">
                  <c:v>-0.30386638450125347</c:v>
                </c:pt>
                <c:pt idx="5067">
                  <c:v>-0.29039402167406048</c:v>
                </c:pt>
                <c:pt idx="5068">
                  <c:v>-0.28984039061067479</c:v>
                </c:pt>
                <c:pt idx="5069">
                  <c:v>-0.30368185926874985</c:v>
                </c:pt>
                <c:pt idx="5070">
                  <c:v>-0.32158351052181844</c:v>
                </c:pt>
                <c:pt idx="5071">
                  <c:v>-0.3341330441782861</c:v>
                </c:pt>
                <c:pt idx="5072">
                  <c:v>-0.33330259296938469</c:v>
                </c:pt>
                <c:pt idx="5073">
                  <c:v>-0.35175788451348478</c:v>
                </c:pt>
                <c:pt idx="5074">
                  <c:v>-0.36061641522700699</c:v>
                </c:pt>
                <c:pt idx="5075">
                  <c:v>-0.32850424485085594</c:v>
                </c:pt>
                <c:pt idx="5076">
                  <c:v>-0.31152533971970087</c:v>
                </c:pt>
                <c:pt idx="5077">
                  <c:v>-0.29362368846663217</c:v>
                </c:pt>
                <c:pt idx="5078">
                  <c:v>-0.28172009001420806</c:v>
                </c:pt>
                <c:pt idx="5079">
                  <c:v>-0.28172009001420806</c:v>
                </c:pt>
                <c:pt idx="5080">
                  <c:v>-0.27544528166156823</c:v>
                </c:pt>
                <c:pt idx="5081">
                  <c:v>-0.28614931384656322</c:v>
                </c:pt>
                <c:pt idx="5082">
                  <c:v>-0.29713023999824001</c:v>
                </c:pt>
                <c:pt idx="5083">
                  <c:v>-0.2960228948226567</c:v>
                </c:pt>
                <c:pt idx="5084">
                  <c:v>-0.29639200988118453</c:v>
                </c:pt>
                <c:pt idx="5085">
                  <c:v>-0.30349726944272576</c:v>
                </c:pt>
                <c:pt idx="5086">
                  <c:v>-0.31300179995381194</c:v>
                </c:pt>
                <c:pt idx="5087">
                  <c:v>-0.3182615580438804</c:v>
                </c:pt>
                <c:pt idx="5088">
                  <c:v>-0.31180215986521664</c:v>
                </c:pt>
                <c:pt idx="5089">
                  <c:v>-0.29731475600309798</c:v>
                </c:pt>
                <c:pt idx="5090">
                  <c:v>-0.29869892132419706</c:v>
                </c:pt>
                <c:pt idx="5091">
                  <c:v>-0.29399280352516</c:v>
                </c:pt>
                <c:pt idx="5092">
                  <c:v>-0.28900986558060715</c:v>
                </c:pt>
                <c:pt idx="5093">
                  <c:v>-0.29279323725773077</c:v>
                </c:pt>
                <c:pt idx="5094">
                  <c:v>-0.31014118362624754</c:v>
                </c:pt>
                <c:pt idx="5095">
                  <c:v>-0.31743103301381287</c:v>
                </c:pt>
                <c:pt idx="5096">
                  <c:v>-0.31696968763579342</c:v>
                </c:pt>
                <c:pt idx="5097">
                  <c:v>-0.32204485589983789</c:v>
                </c:pt>
                <c:pt idx="5098">
                  <c:v>-0.32739690890291839</c:v>
                </c:pt>
                <c:pt idx="5099">
                  <c:v>-0.32896559022887545</c:v>
                </c:pt>
                <c:pt idx="5100">
                  <c:v>-0.32693549893137858</c:v>
                </c:pt>
                <c:pt idx="5101">
                  <c:v>-0.32712008875740267</c:v>
                </c:pt>
                <c:pt idx="5102">
                  <c:v>-0.33763959570989394</c:v>
                </c:pt>
                <c:pt idx="5103">
                  <c:v>-0.34271476397393846</c:v>
                </c:pt>
                <c:pt idx="5104">
                  <c:v>-0.32638185864034719</c:v>
                </c:pt>
                <c:pt idx="5105">
                  <c:v>-0.3166005725772657</c:v>
                </c:pt>
                <c:pt idx="5106">
                  <c:v>-0.31300179995381194</c:v>
                </c:pt>
                <c:pt idx="5107">
                  <c:v>-0.31207898001073225</c:v>
                </c:pt>
                <c:pt idx="5108">
                  <c:v>-0.31327862009932761</c:v>
                </c:pt>
                <c:pt idx="5109">
                  <c:v>-0.3058041808857383</c:v>
                </c:pt>
                <c:pt idx="5110">
                  <c:v>-0.29556155867228312</c:v>
                </c:pt>
                <c:pt idx="5111">
                  <c:v>-0.28310418151414085</c:v>
                </c:pt>
                <c:pt idx="5112">
                  <c:v>-0.28218142616458169</c:v>
                </c:pt>
                <c:pt idx="5113">
                  <c:v>-0.28965580078465075</c:v>
                </c:pt>
                <c:pt idx="5114">
                  <c:v>-0.28919445540663125</c:v>
                </c:pt>
                <c:pt idx="5115">
                  <c:v>-0.28024362978009698</c:v>
                </c:pt>
                <c:pt idx="5116">
                  <c:v>-0.28190460601906603</c:v>
                </c:pt>
                <c:pt idx="5117">
                  <c:v>-0.28347328734502292</c:v>
                </c:pt>
                <c:pt idx="5118">
                  <c:v>-0.28236601599060573</c:v>
                </c:pt>
                <c:pt idx="5119">
                  <c:v>-0.27987451472156916</c:v>
                </c:pt>
                <c:pt idx="5120">
                  <c:v>-0.27959769457605355</c:v>
                </c:pt>
                <c:pt idx="5121">
                  <c:v>-0.27978221980855711</c:v>
                </c:pt>
                <c:pt idx="5122">
                  <c:v>-0.28928675031964329</c:v>
                </c:pt>
                <c:pt idx="5123">
                  <c:v>-0.28771800440016587</c:v>
                </c:pt>
                <c:pt idx="5124">
                  <c:v>-0.28781029931317792</c:v>
                </c:pt>
                <c:pt idx="5125">
                  <c:v>-0.28873304543509154</c:v>
                </c:pt>
                <c:pt idx="5126">
                  <c:v>-0.28688754396361871</c:v>
                </c:pt>
                <c:pt idx="5127">
                  <c:v>-0.2968534198527244</c:v>
                </c:pt>
                <c:pt idx="5128">
                  <c:v>-0.30035989756316611</c:v>
                </c:pt>
                <c:pt idx="5129">
                  <c:v>-0.30405097432727757</c:v>
                </c:pt>
                <c:pt idx="5130">
                  <c:v>-0.31014118362624754</c:v>
                </c:pt>
                <c:pt idx="5131">
                  <c:v>-0.306265590857278</c:v>
                </c:pt>
                <c:pt idx="5132">
                  <c:v>-0.30488142553617908</c:v>
                </c:pt>
                <c:pt idx="5133">
                  <c:v>-0.2968534198527244</c:v>
                </c:pt>
                <c:pt idx="5134">
                  <c:v>-0.28984039061067479</c:v>
                </c:pt>
                <c:pt idx="5135">
                  <c:v>-0.28172009001420806</c:v>
                </c:pt>
                <c:pt idx="5136">
                  <c:v>-0.26880136747804645</c:v>
                </c:pt>
                <c:pt idx="5137">
                  <c:v>-0.2526529873769589</c:v>
                </c:pt>
                <c:pt idx="5138">
                  <c:v>-0.25145334728836355</c:v>
                </c:pt>
                <c:pt idx="5139">
                  <c:v>-0.25062289607946214</c:v>
                </c:pt>
                <c:pt idx="5140">
                  <c:v>-0.25182246234689137</c:v>
                </c:pt>
                <c:pt idx="5141">
                  <c:v>-0.24462490787233807</c:v>
                </c:pt>
                <c:pt idx="5142">
                  <c:v>-0.24776234434541811</c:v>
                </c:pt>
                <c:pt idx="5143">
                  <c:v>-0.25302210243548673</c:v>
                </c:pt>
                <c:pt idx="5144">
                  <c:v>-0.25292980752247468</c:v>
                </c:pt>
                <c:pt idx="5145">
                  <c:v>-0.24250259548299541</c:v>
                </c:pt>
                <c:pt idx="5146">
                  <c:v>-0.2356740822458038</c:v>
                </c:pt>
                <c:pt idx="5147">
                  <c:v>-0.23373628586131898</c:v>
                </c:pt>
                <c:pt idx="5148">
                  <c:v>-0.23604319730433149</c:v>
                </c:pt>
                <c:pt idx="5149">
                  <c:v>-0.24056472527734446</c:v>
                </c:pt>
                <c:pt idx="5150">
                  <c:v>-0.23853469857336806</c:v>
                </c:pt>
                <c:pt idx="5151">
                  <c:v>-0.24268711148785338</c:v>
                </c:pt>
                <c:pt idx="5152">
                  <c:v>-0.24923873075836309</c:v>
                </c:pt>
                <c:pt idx="5153">
                  <c:v>-0.24527084307638153</c:v>
                </c:pt>
                <c:pt idx="5154">
                  <c:v>-0.24065702019035651</c:v>
                </c:pt>
                <c:pt idx="5155">
                  <c:v>-0.23761187863028851</c:v>
                </c:pt>
                <c:pt idx="5156">
                  <c:v>-0.24416349790079822</c:v>
                </c:pt>
                <c:pt idx="5157">
                  <c:v>-0.24462490787233807</c:v>
                </c:pt>
                <c:pt idx="5158">
                  <c:v>-0.24416349790079822</c:v>
                </c:pt>
                <c:pt idx="5159">
                  <c:v>-0.24647040934381073</c:v>
                </c:pt>
                <c:pt idx="5160">
                  <c:v>-0.2356740822458038</c:v>
                </c:pt>
                <c:pt idx="5161">
                  <c:v>-0.22570820635669814</c:v>
                </c:pt>
                <c:pt idx="5162">
                  <c:v>-0.22616961632823801</c:v>
                </c:pt>
                <c:pt idx="5163">
                  <c:v>-0.22210943373324438</c:v>
                </c:pt>
                <c:pt idx="5164">
                  <c:v>-0.22192490850074079</c:v>
                </c:pt>
                <c:pt idx="5165">
                  <c:v>-0.21417364914163559</c:v>
                </c:pt>
                <c:pt idx="5166">
                  <c:v>-0.2020854608631874</c:v>
                </c:pt>
                <c:pt idx="5167">
                  <c:v>-0.19857898315274566</c:v>
                </c:pt>
                <c:pt idx="5168">
                  <c:v>-0.19820986809421787</c:v>
                </c:pt>
                <c:pt idx="5169">
                  <c:v>-0.20688387357523652</c:v>
                </c:pt>
                <c:pt idx="5170">
                  <c:v>-0.21491187925869121</c:v>
                </c:pt>
                <c:pt idx="5171">
                  <c:v>-0.2233090738218397</c:v>
                </c:pt>
                <c:pt idx="5172">
                  <c:v>-0.22432411485676534</c:v>
                </c:pt>
                <c:pt idx="5173">
                  <c:v>-0.22312448399581561</c:v>
                </c:pt>
                <c:pt idx="5174">
                  <c:v>-0.21887976694067265</c:v>
                </c:pt>
                <c:pt idx="5175">
                  <c:v>-0.22229402355926847</c:v>
                </c:pt>
                <c:pt idx="5176">
                  <c:v>-0.23272123559874772</c:v>
                </c:pt>
                <c:pt idx="5177">
                  <c:v>-0.2281997168533805</c:v>
                </c:pt>
                <c:pt idx="5178">
                  <c:v>-0.22801511779971065</c:v>
                </c:pt>
                <c:pt idx="5179">
                  <c:v>-0.23059892320940506</c:v>
                </c:pt>
                <c:pt idx="5180">
                  <c:v>-0.22700014135830554</c:v>
                </c:pt>
                <c:pt idx="5181">
                  <c:v>-0.23124484918580288</c:v>
                </c:pt>
                <c:pt idx="5182">
                  <c:v>-0.23299805574426349</c:v>
                </c:pt>
                <c:pt idx="5183">
                  <c:v>-0.23013751323786519</c:v>
                </c:pt>
                <c:pt idx="5184">
                  <c:v>-0.230783439214263</c:v>
                </c:pt>
                <c:pt idx="5185">
                  <c:v>-0.23179848947683426</c:v>
                </c:pt>
                <c:pt idx="5186">
                  <c:v>-0.2293992831208097</c:v>
                </c:pt>
                <c:pt idx="5187">
                  <c:v>-0.2228476638503</c:v>
                </c:pt>
                <c:pt idx="5188">
                  <c:v>-0.22127898252434297</c:v>
                </c:pt>
                <c:pt idx="5189">
                  <c:v>-0.22395500902588328</c:v>
                </c:pt>
                <c:pt idx="5190">
                  <c:v>-0.2228476638503</c:v>
                </c:pt>
                <c:pt idx="5191">
                  <c:v>-0.21869525093581468</c:v>
                </c:pt>
                <c:pt idx="5192">
                  <c:v>-0.2175879057602314</c:v>
                </c:pt>
                <c:pt idx="5193">
                  <c:v>-0.21537328923023094</c:v>
                </c:pt>
                <c:pt idx="5194">
                  <c:v>-0.22349358982669768</c:v>
                </c:pt>
                <c:pt idx="5195">
                  <c:v>-0.23069114430125098</c:v>
                </c:pt>
                <c:pt idx="5196">
                  <c:v>-0.23189078438984631</c:v>
                </c:pt>
                <c:pt idx="5197">
                  <c:v>-0.22976839817933753</c:v>
                </c:pt>
                <c:pt idx="5198">
                  <c:v>-0.23604319730433149</c:v>
                </c:pt>
                <c:pt idx="5199">
                  <c:v>-0.23493585212874818</c:v>
                </c:pt>
                <c:pt idx="5200">
                  <c:v>-0.22746148673632502</c:v>
                </c:pt>
                <c:pt idx="5201">
                  <c:v>-0.22266313861779627</c:v>
                </c:pt>
                <c:pt idx="5202">
                  <c:v>-0.21768020067324345</c:v>
                </c:pt>
                <c:pt idx="5203">
                  <c:v>-0.21481965816684528</c:v>
                </c:pt>
                <c:pt idx="5204">
                  <c:v>-0.20706839880774008</c:v>
                </c:pt>
                <c:pt idx="5205">
                  <c:v>-0.19534931636017397</c:v>
                </c:pt>
                <c:pt idx="5206">
                  <c:v>-0.19285781509113736</c:v>
                </c:pt>
                <c:pt idx="5207">
                  <c:v>-0.18353787440607527</c:v>
                </c:pt>
                <c:pt idx="5208">
                  <c:v>-0.17966227240946001</c:v>
                </c:pt>
                <c:pt idx="5209">
                  <c:v>-0.17449481846004933</c:v>
                </c:pt>
                <c:pt idx="5210">
                  <c:v>-0.1700655208065279</c:v>
                </c:pt>
                <c:pt idx="5211">
                  <c:v>-0.17440252354703728</c:v>
                </c:pt>
                <c:pt idx="5212">
                  <c:v>-0.17375658834299371</c:v>
                </c:pt>
                <c:pt idx="5213">
                  <c:v>-0.17025011063255199</c:v>
                </c:pt>
                <c:pt idx="5214">
                  <c:v>-0.16711267415947195</c:v>
                </c:pt>
                <c:pt idx="5215">
                  <c:v>-0.17135738198696915</c:v>
                </c:pt>
                <c:pt idx="5216">
                  <c:v>-0.17264924316741043</c:v>
                </c:pt>
                <c:pt idx="5217">
                  <c:v>-0.17209561210402477</c:v>
                </c:pt>
                <c:pt idx="5218">
                  <c:v>-0.16914276545696869</c:v>
                </c:pt>
                <c:pt idx="5219">
                  <c:v>-0.16748178921799975</c:v>
                </c:pt>
                <c:pt idx="5220">
                  <c:v>-0.1700655208065279</c:v>
                </c:pt>
                <c:pt idx="5221">
                  <c:v>-0.16914276545696869</c:v>
                </c:pt>
                <c:pt idx="5222">
                  <c:v>-0.16858913439358306</c:v>
                </c:pt>
                <c:pt idx="5223">
                  <c:v>-0.16388300736690023</c:v>
                </c:pt>
                <c:pt idx="5224">
                  <c:v>-0.15945378353454506</c:v>
                </c:pt>
                <c:pt idx="5225">
                  <c:v>-0.15031835885434094</c:v>
                </c:pt>
                <c:pt idx="5226">
                  <c:v>-0.14856515229588019</c:v>
                </c:pt>
                <c:pt idx="5227">
                  <c:v>-0.14967242365029737</c:v>
                </c:pt>
                <c:pt idx="5228">
                  <c:v>-0.15890006942234741</c:v>
                </c:pt>
                <c:pt idx="5229">
                  <c:v>-0.15290209044286909</c:v>
                </c:pt>
                <c:pt idx="5230">
                  <c:v>-0.14782693140647046</c:v>
                </c:pt>
                <c:pt idx="5231">
                  <c:v>-0.14755011126095469</c:v>
                </c:pt>
                <c:pt idx="5232">
                  <c:v>-0.1493033178194153</c:v>
                </c:pt>
                <c:pt idx="5233">
                  <c:v>-0.15124111420390013</c:v>
                </c:pt>
                <c:pt idx="5234">
                  <c:v>-0.14441267478787465</c:v>
                </c:pt>
                <c:pt idx="5235">
                  <c:v>-0.14588912579434002</c:v>
                </c:pt>
                <c:pt idx="5236">
                  <c:v>-0.14367444467081905</c:v>
                </c:pt>
                <c:pt idx="5237">
                  <c:v>-0.14155212305383064</c:v>
                </c:pt>
                <c:pt idx="5238">
                  <c:v>-0.13804557152222277</c:v>
                </c:pt>
                <c:pt idx="5239">
                  <c:v>-0.13481591395729681</c:v>
                </c:pt>
                <c:pt idx="5240">
                  <c:v>-0.13463138872479311</c:v>
                </c:pt>
                <c:pt idx="5241">
                  <c:v>-0.13084802627531522</c:v>
                </c:pt>
                <c:pt idx="5242">
                  <c:v>-0.1244809968308296</c:v>
                </c:pt>
                <c:pt idx="5243">
                  <c:v>-0.12078992006671803</c:v>
                </c:pt>
                <c:pt idx="5244">
                  <c:v>-0.11792937756031988</c:v>
                </c:pt>
                <c:pt idx="5245">
                  <c:v>-0.12438870191781756</c:v>
                </c:pt>
                <c:pt idx="5246">
                  <c:v>-0.1214358552707616</c:v>
                </c:pt>
                <c:pt idx="5247">
                  <c:v>-0.11525335105877957</c:v>
                </c:pt>
                <c:pt idx="5248">
                  <c:v>-0.11027041311422674</c:v>
                </c:pt>
                <c:pt idx="5249">
                  <c:v>-0.11017811820121469</c:v>
                </c:pt>
                <c:pt idx="5250">
                  <c:v>-0.10833261672974204</c:v>
                </c:pt>
                <c:pt idx="5251">
                  <c:v>-0.10842483782158796</c:v>
                </c:pt>
                <c:pt idx="5252">
                  <c:v>-0.10556429531518967</c:v>
                </c:pt>
                <c:pt idx="5253">
                  <c:v>-0.10076594719666106</c:v>
                </c:pt>
                <c:pt idx="5254">
                  <c:v>-0.10021224231210916</c:v>
                </c:pt>
                <c:pt idx="5255">
                  <c:v>-0.10131958748769246</c:v>
                </c:pt>
                <c:pt idx="5256">
                  <c:v>-9.6521165547997598E-2</c:v>
                </c:pt>
                <c:pt idx="5257">
                  <c:v>-9.1722826657114606E-2</c:v>
                </c:pt>
                <c:pt idx="5258">
                  <c:v>-8.9600431218960067E-2</c:v>
                </c:pt>
                <c:pt idx="5259">
                  <c:v>-9.384521286762354E-2</c:v>
                </c:pt>
                <c:pt idx="5260">
                  <c:v>-9.9750896934089811E-2</c:v>
                </c:pt>
                <c:pt idx="5261">
                  <c:v>-0.10731756646717079</c:v>
                </c:pt>
                <c:pt idx="5262">
                  <c:v>-0.11672973747172455</c:v>
                </c:pt>
                <c:pt idx="5263">
                  <c:v>-0.11331555467429485</c:v>
                </c:pt>
                <c:pt idx="5264">
                  <c:v>-0.10740979678666246</c:v>
                </c:pt>
                <c:pt idx="5265">
                  <c:v>-0.10528747516967404</c:v>
                </c:pt>
                <c:pt idx="5266">
                  <c:v>-0.10722527155415874</c:v>
                </c:pt>
                <c:pt idx="5267">
                  <c:v>-0.10491836011114623</c:v>
                </c:pt>
                <c:pt idx="5268">
                  <c:v>-0.10510288534364995</c:v>
                </c:pt>
                <c:pt idx="5269">
                  <c:v>-0.10537977008268608</c:v>
                </c:pt>
                <c:pt idx="5270">
                  <c:v>-9.6428944456151675E-2</c:v>
                </c:pt>
                <c:pt idx="5271">
                  <c:v>-8.6832183625573961E-2</c:v>
                </c:pt>
                <c:pt idx="5272">
                  <c:v>-8.2956590856604423E-2</c:v>
                </c:pt>
                <c:pt idx="5273">
                  <c:v>-8.221836073954894E-2</c:v>
                </c:pt>
                <c:pt idx="5274">
                  <c:v>-8.3694747152493795E-2</c:v>
                </c:pt>
                <c:pt idx="5275">
                  <c:v>-8.2864295943592375E-2</c:v>
                </c:pt>
                <c:pt idx="5276">
                  <c:v>-8.1203310476977694E-2</c:v>
                </c:pt>
                <c:pt idx="5277">
                  <c:v>-7.0683803524486388E-2</c:v>
                </c:pt>
                <c:pt idx="5278">
                  <c:v>-6.6069980638461367E-2</c:v>
                </c:pt>
                <c:pt idx="5279">
                  <c:v>-6.6900431847362787E-2</c:v>
                </c:pt>
                <c:pt idx="5280">
                  <c:v>-6.6254505870964958E-2</c:v>
                </c:pt>
                <c:pt idx="5281">
                  <c:v>-6.7915482109934033E-2</c:v>
                </c:pt>
                <c:pt idx="5282">
                  <c:v>-7.1514254733387808E-2</c:v>
                </c:pt>
                <c:pt idx="5283">
                  <c:v>-7.4651691206467835E-2</c:v>
                </c:pt>
                <c:pt idx="5284">
                  <c:v>-8.0741900505437836E-2</c:v>
                </c:pt>
                <c:pt idx="5285">
                  <c:v>-8.0834195418449883E-2</c:v>
                </c:pt>
                <c:pt idx="5286">
                  <c:v>-7.7696832766535967E-2</c:v>
                </c:pt>
                <c:pt idx="5287">
                  <c:v>-7.6958602649480345E-2</c:v>
                </c:pt>
                <c:pt idx="5288">
                  <c:v>-7.4836216438971565E-2</c:v>
                </c:pt>
                <c:pt idx="5289">
                  <c:v>-7.4374871060952211E-2</c:v>
                </c:pt>
                <c:pt idx="5290">
                  <c:v>-7.3636650171542348E-2</c:v>
                </c:pt>
                <c:pt idx="5291">
                  <c:v>-7.20679596179397E-2</c:v>
                </c:pt>
                <c:pt idx="5292">
                  <c:v>-6.9945573407430781E-2</c:v>
                </c:pt>
                <c:pt idx="5293">
                  <c:v>-6.3301659223909013E-2</c:v>
                </c:pt>
                <c:pt idx="5294">
                  <c:v>-5.8964656483399755E-2</c:v>
                </c:pt>
                <c:pt idx="5295">
                  <c:v>-5.7857385128982579E-2</c:v>
                </c:pt>
                <c:pt idx="5296">
                  <c:v>-5.0659830654429291E-2</c:v>
                </c:pt>
                <c:pt idx="5297">
                  <c:v>-4.9737010711349713E-2</c:v>
                </c:pt>
                <c:pt idx="5298">
                  <c:v>-4.6138228860250194E-2</c:v>
                </c:pt>
                <c:pt idx="5299">
                  <c:v>-4.4754137360317262E-2</c:v>
                </c:pt>
                <c:pt idx="5300">
                  <c:v>-4.5030957505833025E-2</c:v>
                </c:pt>
                <c:pt idx="5301">
                  <c:v>-4.0232544793783916E-2</c:v>
                </c:pt>
                <c:pt idx="5302">
                  <c:v>-4.3923612330249731E-2</c:v>
                </c:pt>
                <c:pt idx="5303">
                  <c:v>-4.6230523773262241E-2</c:v>
                </c:pt>
                <c:pt idx="5304">
                  <c:v>-4.4385022301789583E-2</c:v>
                </c:pt>
                <c:pt idx="5305">
                  <c:v>-3.9863429735256105E-2</c:v>
                </c:pt>
                <c:pt idx="5306">
                  <c:v>-4.0878479997827351E-2</c:v>
                </c:pt>
                <c:pt idx="5307">
                  <c:v>-3.488056561186953E-2</c:v>
                </c:pt>
                <c:pt idx="5308">
                  <c:v>-3.321958014525471E-2</c:v>
                </c:pt>
                <c:pt idx="5309">
                  <c:v>-3.4511450553341719E-2</c:v>
                </c:pt>
                <c:pt idx="5310">
                  <c:v>-4.0786249678335808E-2</c:v>
                </c:pt>
                <c:pt idx="5311">
                  <c:v>-4.6876458977305677E-2</c:v>
                </c:pt>
                <c:pt idx="5312">
                  <c:v>-4.2262636091280663E-2</c:v>
                </c:pt>
                <c:pt idx="5313">
                  <c:v>-4.2354931004292704E-2</c:v>
                </c:pt>
                <c:pt idx="5314">
                  <c:v>-4.7430099268337203E-2</c:v>
                </c:pt>
                <c:pt idx="5315">
                  <c:v>-5.0752051746275215E-2</c:v>
                </c:pt>
                <c:pt idx="5316">
                  <c:v>-5.5458169545312276E-2</c:v>
                </c:pt>
                <c:pt idx="5317">
                  <c:v>-5.3058963189287725E-2</c:v>
                </c:pt>
                <c:pt idx="5318">
                  <c:v>-5.0475231600759451E-2</c:v>
                </c:pt>
                <c:pt idx="5319">
                  <c:v>-5.2413037212889903E-2</c:v>
                </c:pt>
                <c:pt idx="5320">
                  <c:v>-5.6842334866411333E-2</c:v>
                </c:pt>
                <c:pt idx="5321">
                  <c:v>-7.0868328756989979E-2</c:v>
                </c:pt>
                <c:pt idx="5322">
                  <c:v>-6.9576458348903095E-2</c:v>
                </c:pt>
                <c:pt idx="5323">
                  <c:v>-6.7361841818902632E-2</c:v>
                </c:pt>
                <c:pt idx="5324">
                  <c:v>-6.5147225288902169E-2</c:v>
                </c:pt>
                <c:pt idx="5325">
                  <c:v>-6.8100071935958115E-2</c:v>
                </c:pt>
                <c:pt idx="5326">
                  <c:v>-7.6035856527566892E-2</c:v>
                </c:pt>
                <c:pt idx="5327">
                  <c:v>-8.2126065826536893E-2</c:v>
                </c:pt>
                <c:pt idx="5328">
                  <c:v>-8.1018794472119723E-2</c:v>
                </c:pt>
                <c:pt idx="5329">
                  <c:v>-8.2771991802934583E-2</c:v>
                </c:pt>
                <c:pt idx="5330">
                  <c:v>-8.0649679413591913E-2</c:v>
                </c:pt>
                <c:pt idx="5331">
                  <c:v>-7.5389921323523457E-2</c:v>
                </c:pt>
                <c:pt idx="5332">
                  <c:v>-6.8376892081473878E-2</c:v>
                </c:pt>
                <c:pt idx="5333">
                  <c:v>-6.7915482109934033E-2</c:v>
                </c:pt>
                <c:pt idx="5334">
                  <c:v>-6.5239455608393712E-2</c:v>
                </c:pt>
                <c:pt idx="5335">
                  <c:v>-6.7177325814044661E-2</c:v>
                </c:pt>
                <c:pt idx="5336">
                  <c:v>-7.4282576147940163E-2</c:v>
                </c:pt>
                <c:pt idx="5337">
                  <c:v>-7.4559396293455801E-2</c:v>
                </c:pt>
                <c:pt idx="5338">
                  <c:v>-7.1329738728529837E-2</c:v>
                </c:pt>
                <c:pt idx="5339">
                  <c:v>-6.7361841818902632E-2</c:v>
                </c:pt>
                <c:pt idx="5340">
                  <c:v>-7.5205331497499361E-2</c:v>
                </c:pt>
                <c:pt idx="5341">
                  <c:v>-7.4282576147940163E-2</c:v>
                </c:pt>
                <c:pt idx="5342">
                  <c:v>-7.2437074676467372E-2</c:v>
                </c:pt>
                <c:pt idx="5343">
                  <c:v>-7.2621599908971088E-2</c:v>
                </c:pt>
                <c:pt idx="5344">
                  <c:v>-8.6739888712561913E-2</c:v>
                </c:pt>
                <c:pt idx="5345">
                  <c:v>-9.6890280606525409E-2</c:v>
                </c:pt>
                <c:pt idx="5346">
                  <c:v>-9.9474086016219807E-2</c:v>
                </c:pt>
                <c:pt idx="5347">
                  <c:v>-9.1907342661972577E-2</c:v>
                </c:pt>
                <c:pt idx="5348">
                  <c:v>-9.4491148071666975E-2</c:v>
                </c:pt>
                <c:pt idx="5349">
                  <c:v>-9.5783009252108239E-2</c:v>
                </c:pt>
                <c:pt idx="5350">
                  <c:v>-9.808992069512075E-2</c:v>
                </c:pt>
                <c:pt idx="5351">
                  <c:v>-8.8124044806015225E-2</c:v>
                </c:pt>
                <c:pt idx="5352">
                  <c:v>-8.9231389981598519E-2</c:v>
                </c:pt>
                <c:pt idx="5353">
                  <c:v>-7.9265514092492856E-2</c:v>
                </c:pt>
                <c:pt idx="5354">
                  <c:v>-7.9265514092492856E-2</c:v>
                </c:pt>
                <c:pt idx="5355">
                  <c:v>-7.9450039324996571E-2</c:v>
                </c:pt>
                <c:pt idx="5356">
                  <c:v>-7.6866307736468312E-2</c:v>
                </c:pt>
                <c:pt idx="5357">
                  <c:v>-7.4098060143082192E-2</c:v>
                </c:pt>
                <c:pt idx="5358">
                  <c:v>-7.0868328756989979E-2</c:v>
                </c:pt>
                <c:pt idx="5359">
                  <c:v>-6.9668753261915142E-2</c:v>
                </c:pt>
                <c:pt idx="5360">
                  <c:v>-8.1849245681021129E-2</c:v>
                </c:pt>
                <c:pt idx="5361">
                  <c:v>-8.4432977269549403E-2</c:v>
                </c:pt>
                <c:pt idx="5362">
                  <c:v>-8.3879336978517877E-2</c:v>
                </c:pt>
                <c:pt idx="5363">
                  <c:v>-8.5448018304474904E-2</c:v>
                </c:pt>
                <c:pt idx="5364">
                  <c:v>-8.7109003771089585E-2</c:v>
                </c:pt>
                <c:pt idx="5365">
                  <c:v>-8.3510221919990205E-2</c:v>
                </c:pt>
                <c:pt idx="5366">
                  <c:v>-8.3879336978517877E-2</c:v>
                </c:pt>
                <c:pt idx="5367">
                  <c:v>-8.5448018304474904E-2</c:v>
                </c:pt>
                <c:pt idx="5368">
                  <c:v>-8.7016708858077552E-2</c:v>
                </c:pt>
                <c:pt idx="5369">
                  <c:v>-9.4398853158654927E-2</c:v>
                </c:pt>
                <c:pt idx="5370">
                  <c:v>-9.7720805636592939E-2</c:v>
                </c:pt>
                <c:pt idx="5371">
                  <c:v>-0.10427242490710278</c:v>
                </c:pt>
                <c:pt idx="5372">
                  <c:v>-0.11396148065069255</c:v>
                </c:pt>
                <c:pt idx="5373">
                  <c:v>-0.1180215986521658</c:v>
                </c:pt>
                <c:pt idx="5374">
                  <c:v>-0.11451512094172407</c:v>
                </c:pt>
                <c:pt idx="5375">
                  <c:v>-0.12789517962825928</c:v>
                </c:pt>
                <c:pt idx="5376">
                  <c:v>-0.1336163476898676</c:v>
                </c:pt>
                <c:pt idx="5377">
                  <c:v>-0.13177084621839494</c:v>
                </c:pt>
                <c:pt idx="5378">
                  <c:v>-0.13029438598428383</c:v>
                </c:pt>
                <c:pt idx="5379">
                  <c:v>-0.13693830016780562</c:v>
                </c:pt>
                <c:pt idx="5380">
                  <c:v>-0.13684600525479357</c:v>
                </c:pt>
                <c:pt idx="5381">
                  <c:v>-0.12651101430716022</c:v>
                </c:pt>
                <c:pt idx="5382">
                  <c:v>-0.11414600588319627</c:v>
                </c:pt>
                <c:pt idx="5383">
                  <c:v>-0.11700655761724017</c:v>
                </c:pt>
                <c:pt idx="5384">
                  <c:v>-8.8677685097046613E-2</c:v>
                </c:pt>
                <c:pt idx="5385">
                  <c:v>-7.7327717708008156E-2</c:v>
                </c:pt>
                <c:pt idx="5386">
                  <c:v>-9.0154145331157717E-2</c:v>
                </c:pt>
                <c:pt idx="5387">
                  <c:v>-9.4214254104985087E-2</c:v>
                </c:pt>
                <c:pt idx="5388">
                  <c:v>-9.2645572779028199E-2</c:v>
                </c:pt>
                <c:pt idx="5389">
                  <c:v>-8.415615712403364E-2</c:v>
                </c:pt>
                <c:pt idx="5390">
                  <c:v>-7.3544346030884541E-2</c:v>
                </c:pt>
                <c:pt idx="5391">
                  <c:v>-7.3452051117872508E-2</c:v>
                </c:pt>
                <c:pt idx="5392">
                  <c:v>-7.5020806264995646E-2</c:v>
                </c:pt>
                <c:pt idx="5393">
                  <c:v>-7.2806125141474817E-2</c:v>
                </c:pt>
                <c:pt idx="5394">
                  <c:v>-8.1664720448517414E-2</c:v>
                </c:pt>
                <c:pt idx="5395">
                  <c:v>-8.6186248421530387E-2</c:v>
                </c:pt>
                <c:pt idx="5396">
                  <c:v>-8.5817133363002715E-2</c:v>
                </c:pt>
                <c:pt idx="5397">
                  <c:v>-8.3787042065505829E-2</c:v>
                </c:pt>
                <c:pt idx="5398">
                  <c:v>-7.0868328756989979E-2</c:v>
                </c:pt>
                <c:pt idx="5399">
                  <c:v>-6.6623611701847024E-2</c:v>
                </c:pt>
                <c:pt idx="5400">
                  <c:v>-6.4870414371032151E-2</c:v>
                </c:pt>
                <c:pt idx="5401">
                  <c:v>-6.9853278494418733E-2</c:v>
                </c:pt>
                <c:pt idx="5402">
                  <c:v>-7.3359830026026585E-2</c:v>
                </c:pt>
                <c:pt idx="5403">
                  <c:v>-7.6589487590952673E-2</c:v>
                </c:pt>
                <c:pt idx="5404">
                  <c:v>-8.3325705915132234E-2</c:v>
                </c:pt>
                <c:pt idx="5405">
                  <c:v>-7.9357809005504903E-2</c:v>
                </c:pt>
                <c:pt idx="5406">
                  <c:v>-8.0372785446910039E-2</c:v>
                </c:pt>
                <c:pt idx="5407">
                  <c:v>-7.7604537853523919E-2</c:v>
                </c:pt>
                <c:pt idx="5408">
                  <c:v>-8.0188269442052068E-2</c:v>
                </c:pt>
                <c:pt idx="5409">
                  <c:v>-8.3325705915132234E-2</c:v>
                </c:pt>
                <c:pt idx="5410">
                  <c:v>-9.1353711598586934E-2</c:v>
                </c:pt>
                <c:pt idx="5411">
                  <c:v>-9.2184236628654465E-2</c:v>
                </c:pt>
                <c:pt idx="5412">
                  <c:v>-9.4306549017997135E-2</c:v>
                </c:pt>
                <c:pt idx="5413">
                  <c:v>-9.9197192049537919E-2</c:v>
                </c:pt>
                <c:pt idx="5414">
                  <c:v>-9.6798059514679485E-2</c:v>
                </c:pt>
                <c:pt idx="5415">
                  <c:v>-9.6613460461009645E-2</c:v>
                </c:pt>
                <c:pt idx="5416">
                  <c:v>-9.2553351687182275E-2</c:v>
                </c:pt>
                <c:pt idx="5417">
                  <c:v>-8.7109003771089585E-2</c:v>
                </c:pt>
                <c:pt idx="5418">
                  <c:v>-8.4525272182561451E-2</c:v>
                </c:pt>
                <c:pt idx="5419">
                  <c:v>-8.5448018304474904E-2</c:v>
                </c:pt>
                <c:pt idx="5420">
                  <c:v>-7.8896399033965184E-2</c:v>
                </c:pt>
                <c:pt idx="5421">
                  <c:v>-7.7050897562492393E-2</c:v>
                </c:pt>
                <c:pt idx="5422">
                  <c:v>-8.3141106861462394E-2</c:v>
                </c:pt>
                <c:pt idx="5423">
                  <c:v>-8.4525272182561451E-2</c:v>
                </c:pt>
                <c:pt idx="5424">
                  <c:v>-8.1203310476977694E-2</c:v>
                </c:pt>
                <c:pt idx="5425">
                  <c:v>-8.6186248421530387E-2</c:v>
                </c:pt>
                <c:pt idx="5426">
                  <c:v>-9.4491148071666975E-2</c:v>
                </c:pt>
                <c:pt idx="5427">
                  <c:v>-9.7628510723580891E-2</c:v>
                </c:pt>
                <c:pt idx="5428">
                  <c:v>-0.10168870254622027</c:v>
                </c:pt>
                <c:pt idx="5429">
                  <c:v>-0.10491836011114623</c:v>
                </c:pt>
                <c:pt idx="5430">
                  <c:v>-0.11737566344812224</c:v>
                </c:pt>
                <c:pt idx="5431">
                  <c:v>-0.11783708264730783</c:v>
                </c:pt>
                <c:pt idx="5432">
                  <c:v>-0.11811389356517785</c:v>
                </c:pt>
                <c:pt idx="5433">
                  <c:v>-0.12245090553333285</c:v>
                </c:pt>
                <c:pt idx="5434">
                  <c:v>-0.12577285801127086</c:v>
                </c:pt>
                <c:pt idx="5435">
                  <c:v>-0.13453909381178106</c:v>
                </c:pt>
                <c:pt idx="5436">
                  <c:v>-0.13297041248582414</c:v>
                </c:pt>
                <c:pt idx="5437">
                  <c:v>-0.13047891121678756</c:v>
                </c:pt>
                <c:pt idx="5438">
                  <c:v>-0.14367444467081905</c:v>
                </c:pt>
                <c:pt idx="5439">
                  <c:v>-0.14016796696037731</c:v>
                </c:pt>
                <c:pt idx="5440">
                  <c:v>-0.12420410286414772</c:v>
                </c:pt>
                <c:pt idx="5441">
                  <c:v>-0.12531144803973102</c:v>
                </c:pt>
                <c:pt idx="5442">
                  <c:v>-0.12835658959979915</c:v>
                </c:pt>
                <c:pt idx="5443">
                  <c:v>-0.12900252480384258</c:v>
                </c:pt>
                <c:pt idx="5444">
                  <c:v>-0.12835658959979915</c:v>
                </c:pt>
                <c:pt idx="5445">
                  <c:v>-0.13804557152222277</c:v>
                </c:pt>
                <c:pt idx="5446">
                  <c:v>-0.14994924379581312</c:v>
                </c:pt>
                <c:pt idx="5447">
                  <c:v>-0.14994924379581312</c:v>
                </c:pt>
                <c:pt idx="5448">
                  <c:v>-0.15280986012337755</c:v>
                </c:pt>
                <c:pt idx="5449">
                  <c:v>-0.14450496970088669</c:v>
                </c:pt>
                <c:pt idx="5450">
                  <c:v>-0.14321310852044544</c:v>
                </c:pt>
                <c:pt idx="5451">
                  <c:v>-0.1498570227039672</c:v>
                </c:pt>
                <c:pt idx="5452">
                  <c:v>-0.15465536159485019</c:v>
                </c:pt>
                <c:pt idx="5453">
                  <c:v>-0.16222203112793115</c:v>
                </c:pt>
                <c:pt idx="5454">
                  <c:v>-0.16803542028138541</c:v>
                </c:pt>
                <c:pt idx="5455">
                  <c:v>-0.16646673895542852</c:v>
                </c:pt>
                <c:pt idx="5456">
                  <c:v>-0.15161022926242781</c:v>
                </c:pt>
                <c:pt idx="5457">
                  <c:v>-0.13804557152222277</c:v>
                </c:pt>
                <c:pt idx="5458">
                  <c:v>-0.13269359234030839</c:v>
                </c:pt>
                <c:pt idx="5459">
                  <c:v>-0.11931346906025268</c:v>
                </c:pt>
                <c:pt idx="5460">
                  <c:v>-0.11562246611730737</c:v>
                </c:pt>
                <c:pt idx="5461">
                  <c:v>-0.10436471982011483</c:v>
                </c:pt>
                <c:pt idx="5462">
                  <c:v>-0.10943988808415921</c:v>
                </c:pt>
                <c:pt idx="5463">
                  <c:v>-0.10611792637857545</c:v>
                </c:pt>
                <c:pt idx="5464">
                  <c:v>-0.10565659022820172</c:v>
                </c:pt>
                <c:pt idx="5465">
                  <c:v>-0.10528747516967404</c:v>
                </c:pt>
                <c:pt idx="5466">
                  <c:v>-9.855126607314009E-2</c:v>
                </c:pt>
                <c:pt idx="5467">
                  <c:v>-9.5967534484611955E-2</c:v>
                </c:pt>
                <c:pt idx="5468">
                  <c:v>-9.8735855899164185E-2</c:v>
                </c:pt>
                <c:pt idx="5469">
                  <c:v>-9.070777639454336E-2</c:v>
                </c:pt>
                <c:pt idx="5470">
                  <c:v>-7.9634629151020667E-2</c:v>
                </c:pt>
                <c:pt idx="5471">
                  <c:v>-7.4836216438971565E-2</c:v>
                </c:pt>
                <c:pt idx="5472">
                  <c:v>-6.2932544165381202E-2</c:v>
                </c:pt>
                <c:pt idx="5473">
                  <c:v>-6.0625632722368691E-2</c:v>
                </c:pt>
                <c:pt idx="5474">
                  <c:v>-6.6346800783977006E-2</c:v>
                </c:pt>
                <c:pt idx="5475">
                  <c:v>-7.0406983378970625E-2</c:v>
                </c:pt>
                <c:pt idx="5476">
                  <c:v>-6.8469186994485925E-2</c:v>
                </c:pt>
                <c:pt idx="5477">
                  <c:v>-5.9241541222435891E-2</c:v>
                </c:pt>
                <c:pt idx="5478">
                  <c:v>-5.6842334866411333E-2</c:v>
                </c:pt>
                <c:pt idx="5479">
                  <c:v>-6.081022254839278E-2</c:v>
                </c:pt>
                <c:pt idx="5480">
                  <c:v>-5.7949680041994626E-2</c:v>
                </c:pt>
                <c:pt idx="5481">
                  <c:v>-6.1825272810964033E-2</c:v>
                </c:pt>
                <c:pt idx="5482">
                  <c:v>-5.7949680041994626E-2</c:v>
                </c:pt>
                <c:pt idx="5483">
                  <c:v>-4.8998845187814603E-2</c:v>
                </c:pt>
                <c:pt idx="5484">
                  <c:v>-4.4846367679808929E-2</c:v>
                </c:pt>
                <c:pt idx="5485">
                  <c:v>-4.521548273833674E-2</c:v>
                </c:pt>
                <c:pt idx="5486">
                  <c:v>-4.6599638831790045E-2</c:v>
                </c:pt>
                <c:pt idx="5487">
                  <c:v>-4.355449727172192E-2</c:v>
                </c:pt>
                <c:pt idx="5488">
                  <c:v>-4.4108211383919571E-2</c:v>
                </c:pt>
                <c:pt idx="5489">
                  <c:v>-4.9644780391858045E-2</c:v>
                </c:pt>
                <c:pt idx="5490">
                  <c:v>-4.5953712855392223E-2</c:v>
                </c:pt>
                <c:pt idx="5491">
                  <c:v>-4.3093161121348318E-2</c:v>
                </c:pt>
                <c:pt idx="5492">
                  <c:v>-3.9863429735256105E-2</c:v>
                </c:pt>
                <c:pt idx="5493">
                  <c:v>-4.143218488237925E-2</c:v>
                </c:pt>
                <c:pt idx="5494">
                  <c:v>-4.143218488237925E-2</c:v>
                </c:pt>
                <c:pt idx="5495">
                  <c:v>-4.355449727172192E-2</c:v>
                </c:pt>
                <c:pt idx="5496">
                  <c:v>-5.3520373160827577E-2</c:v>
                </c:pt>
                <c:pt idx="5497">
                  <c:v>-5.232080689339836E-2</c:v>
                </c:pt>
                <c:pt idx="5498">
                  <c:v>-5.4166308364871019E-2</c:v>
                </c:pt>
                <c:pt idx="5499">
                  <c:v>-4.4938662592820977E-2</c:v>
                </c:pt>
                <c:pt idx="5500">
                  <c:v>-3.8848379472684859E-2</c:v>
                </c:pt>
                <c:pt idx="5501">
                  <c:v>-4.0878479997827351E-2</c:v>
                </c:pt>
                <c:pt idx="5502">
                  <c:v>-4.0232544793783916E-2</c:v>
                </c:pt>
                <c:pt idx="5503">
                  <c:v>-3.4050040581801867E-2</c:v>
                </c:pt>
                <c:pt idx="5504">
                  <c:v>-3.4419155640329678E-2</c:v>
                </c:pt>
                <c:pt idx="5505">
                  <c:v>-3.2389055115187179E-2</c:v>
                </c:pt>
                <c:pt idx="5506">
                  <c:v>-3.5341901762243132E-2</c:v>
                </c:pt>
                <c:pt idx="5507">
                  <c:v>-3.3496400290770473E-2</c:v>
                </c:pt>
                <c:pt idx="5508">
                  <c:v>-2.6021961077181046E-2</c:v>
                </c:pt>
                <c:pt idx="5509">
                  <c:v>-2.5652919839819491E-2</c:v>
                </c:pt>
                <c:pt idx="5510">
                  <c:v>-3.0358963817690435E-2</c:v>
                </c:pt>
                <c:pt idx="5511">
                  <c:v>-3.488056561186953E-2</c:v>
                </c:pt>
                <c:pt idx="5512">
                  <c:v>-3.0820373789230155E-2</c:v>
                </c:pt>
                <c:pt idx="5513">
                  <c:v>-2.5376025873137607E-2</c:v>
                </c:pt>
                <c:pt idx="5514">
                  <c:v>-2.5652919839819491E-2</c:v>
                </c:pt>
                <c:pt idx="5515">
                  <c:v>-2.8513462346217648E-2</c:v>
                </c:pt>
                <c:pt idx="5516">
                  <c:v>-2.8421167433205601E-2</c:v>
                </c:pt>
                <c:pt idx="5517">
                  <c:v>-2.7590716224304191E-2</c:v>
                </c:pt>
                <c:pt idx="5518">
                  <c:v>-2.6944781020260752E-2</c:v>
                </c:pt>
                <c:pt idx="5519">
                  <c:v>-2.0208571923726812E-2</c:v>
                </c:pt>
                <c:pt idx="5520">
                  <c:v>-2.0116277010714764E-2</c:v>
                </c:pt>
                <c:pt idx="5521">
                  <c:v>-1.6609790072627421E-2</c:v>
                </c:pt>
                <c:pt idx="5522">
                  <c:v>-9.4122448257198781E-3</c:v>
                </c:pt>
                <c:pt idx="5523">
                  <c:v>-9.6890557435898913E-3</c:v>
                </c:pt>
                <c:pt idx="5524">
                  <c:v>-3.9678969096271976E-3</c:v>
                </c:pt>
                <c:pt idx="5525">
                  <c:v>0</c:v>
                </c:pt>
                <c:pt idx="5526">
                  <c:v>0</c:v>
                </c:pt>
                <c:pt idx="5527">
                  <c:v>0</c:v>
                </c:pt>
                <c:pt idx="5528">
                  <c:v>-1.8352606629511243E-4</c:v>
                </c:pt>
                <c:pt idx="5529">
                  <c:v>-5.3230727360780656E-3</c:v>
                </c:pt>
                <c:pt idx="5530">
                  <c:v>-1.4959590812771604E-2</c:v>
                </c:pt>
                <c:pt idx="5531">
                  <c:v>-1.2389849599759995E-2</c:v>
                </c:pt>
                <c:pt idx="5532">
                  <c:v>-1.1104983582094162E-2</c:v>
                </c:pt>
                <c:pt idx="5533">
                  <c:v>-1.3399403573783039E-2</c:v>
                </c:pt>
                <c:pt idx="5534">
                  <c:v>-9.5447963431055972E-3</c:v>
                </c:pt>
                <c:pt idx="5535">
                  <c:v>-1.2573449087494916E-2</c:v>
                </c:pt>
                <c:pt idx="5536">
                  <c:v>-2.0833305991495004E-2</c:v>
                </c:pt>
                <c:pt idx="5537">
                  <c:v>-1.9456709062561545E-2</c:v>
                </c:pt>
                <c:pt idx="5538">
                  <c:v>-1.1104983582094162E-2</c:v>
                </c:pt>
                <c:pt idx="5539">
                  <c:v>-1.3215877507487796E-2</c:v>
                </c:pt>
                <c:pt idx="5540">
                  <c:v>-1.5234912034094205E-2</c:v>
                </c:pt>
                <c:pt idx="5541">
                  <c:v>-1.6428056318172228E-2</c:v>
                </c:pt>
                <c:pt idx="5542">
                  <c:v>-2.2668878695566035E-2</c:v>
                </c:pt>
                <c:pt idx="5543">
                  <c:v>-1.6152735096849627E-2</c:v>
                </c:pt>
                <c:pt idx="5544">
                  <c:v>-1.3582929640078281E-2</c:v>
                </c:pt>
                <c:pt idx="5545">
                  <c:v>-7.709214461354752E-3</c:v>
                </c:pt>
                <c:pt idx="5546">
                  <c:v>0</c:v>
                </c:pt>
                <c:pt idx="5547">
                  <c:v>0</c:v>
                </c:pt>
                <c:pt idx="5548">
                  <c:v>0</c:v>
                </c:pt>
                <c:pt idx="5549">
                  <c:v>-1.5508665877339994E-3</c:v>
                </c:pt>
                <c:pt idx="5550">
                  <c:v>0</c:v>
                </c:pt>
                <c:pt idx="5551">
                  <c:v>0</c:v>
                </c:pt>
                <c:pt idx="5552">
                  <c:v>-2.4504991831548928E-3</c:v>
                </c:pt>
                <c:pt idx="5553">
                  <c:v>-3.0858958068615675E-3</c:v>
                </c:pt>
                <c:pt idx="5554">
                  <c:v>-6.0809402795426277E-3</c:v>
                </c:pt>
                <c:pt idx="5555">
                  <c:v>-3.7212107460519442E-3</c:v>
                </c:pt>
                <c:pt idx="5556">
                  <c:v>-8.8945634416410478E-3</c:v>
                </c:pt>
                <c:pt idx="5557">
                  <c:v>-1.0346696315120739E-2</c:v>
                </c:pt>
                <c:pt idx="5558">
                  <c:v>-1.1708123071337844E-2</c:v>
                </c:pt>
                <c:pt idx="5559">
                  <c:v>-1.8061335995643489E-2</c:v>
                </c:pt>
                <c:pt idx="5560">
                  <c:v>-2.7772708295516514E-2</c:v>
                </c:pt>
                <c:pt idx="5561">
                  <c:v>-2.986023779270288E-2</c:v>
                </c:pt>
                <c:pt idx="5562">
                  <c:v>-2.840803231076423E-2</c:v>
                </c:pt>
                <c:pt idx="5563">
                  <c:v>-2.2780922127427845E-2</c:v>
                </c:pt>
                <c:pt idx="5564">
                  <c:v>-3.1675422036667268E-2</c:v>
                </c:pt>
                <c:pt idx="5565">
                  <c:v>-3.7211817026683733E-2</c:v>
                </c:pt>
                <c:pt idx="5566">
                  <c:v>-3.8028698493374535E-2</c:v>
                </c:pt>
                <c:pt idx="5567">
                  <c:v>-3.5668905427482363E-2</c:v>
                </c:pt>
                <c:pt idx="5568">
                  <c:v>-3.222003085859506E-2</c:v>
                </c:pt>
                <c:pt idx="5569">
                  <c:v>-3.666728081321477E-2</c:v>
                </c:pt>
                <c:pt idx="5570">
                  <c:v>-4.9373770194227687E-2</c:v>
                </c:pt>
                <c:pt idx="5571">
                  <c:v>-4.320205118896351E-2</c:v>
                </c:pt>
                <c:pt idx="5572">
                  <c:v>-4.002544018878202E-2</c:v>
                </c:pt>
                <c:pt idx="5573">
                  <c:v>-3.4489045198765687E-2</c:v>
                </c:pt>
                <c:pt idx="5574">
                  <c:v>-3.0132501361408694E-2</c:v>
                </c:pt>
                <c:pt idx="5575">
                  <c:v>-3.1947685605373081E-2</c:v>
                </c:pt>
                <c:pt idx="5576">
                  <c:v>-2.986023779270288E-2</c:v>
                </c:pt>
                <c:pt idx="5577">
                  <c:v>-2.033035033581412E-2</c:v>
                </c:pt>
                <c:pt idx="5578">
                  <c:v>-1.0891241604647035E-2</c:v>
                </c:pt>
                <c:pt idx="5579">
                  <c:v>-4.4472499546197126E-3</c:v>
                </c:pt>
                <c:pt idx="5580">
                  <c:v>-3.6304320203303969E-3</c:v>
                </c:pt>
                <c:pt idx="5581">
                  <c:v>0</c:v>
                </c:pt>
                <c:pt idx="5582">
                  <c:v>0</c:v>
                </c:pt>
                <c:pt idx="5583">
                  <c:v>0</c:v>
                </c:pt>
                <c:pt idx="5584">
                  <c:v>-2.8014276955927214E-3</c:v>
                </c:pt>
                <c:pt idx="5585">
                  <c:v>-1.0211503335929729E-2</c:v>
                </c:pt>
                <c:pt idx="5586">
                  <c:v>-8.7656060449807487E-3</c:v>
                </c:pt>
                <c:pt idx="5587">
                  <c:v>-8.4041294630714473E-3</c:v>
                </c:pt>
                <c:pt idx="5588">
                  <c:v>-1.6627543226909763E-2</c:v>
                </c:pt>
                <c:pt idx="5589">
                  <c:v>-2.2139932328215029E-2</c:v>
                </c:pt>
                <c:pt idx="5590">
                  <c:v>-2.7200450851239802E-2</c:v>
                </c:pt>
                <c:pt idx="5591">
                  <c:v>-3.0544052754597741E-2</c:v>
                </c:pt>
                <c:pt idx="5592">
                  <c:v>-3.4339443906038568E-2</c:v>
                </c:pt>
                <c:pt idx="5593">
                  <c:v>-3.2983931574772044E-2</c:v>
                </c:pt>
                <c:pt idx="5594">
                  <c:v>-2.8104110677603055E-2</c:v>
                </c:pt>
                <c:pt idx="5595">
                  <c:v>-2.0513328374721525E-2</c:v>
                </c:pt>
                <c:pt idx="5596">
                  <c:v>-2.0061466833129645E-2</c:v>
                </c:pt>
                <c:pt idx="5597">
                  <c:v>-2.0784410960259896E-2</c:v>
                </c:pt>
                <c:pt idx="5598">
                  <c:v>-2.3043583117889673E-2</c:v>
                </c:pt>
                <c:pt idx="5599">
                  <c:v>-1.8977100344221998E-2</c:v>
                </c:pt>
                <c:pt idx="5600">
                  <c:v>-1.6898634849136614E-2</c:v>
                </c:pt>
                <c:pt idx="5601">
                  <c:v>-1.7892679635182318E-2</c:v>
                </c:pt>
                <c:pt idx="5602">
                  <c:v>-2.1597749083761077E-2</c:v>
                </c:pt>
                <c:pt idx="5603">
                  <c:v>-2.8736678881739461E-2</c:v>
                </c:pt>
                <c:pt idx="5604">
                  <c:v>-2.9730714631096559E-2</c:v>
                </c:pt>
                <c:pt idx="5605">
                  <c:v>-3.2893609871909972E-2</c:v>
                </c:pt>
                <c:pt idx="5606">
                  <c:v>-3.4700920487947998E-2</c:v>
                </c:pt>
                <c:pt idx="5607">
                  <c:v>-3.180918916287042E-2</c:v>
                </c:pt>
                <c:pt idx="5608">
                  <c:v>-2.8646357178877389E-2</c:v>
                </c:pt>
                <c:pt idx="5609">
                  <c:v>-2.3133977114260733E-2</c:v>
                </c:pt>
                <c:pt idx="5610">
                  <c:v>-1.4639462691506833E-2</c:v>
                </c:pt>
                <c:pt idx="5611">
                  <c:v>-1.7802294675499864E-2</c:v>
                </c:pt>
                <c:pt idx="5612">
                  <c:v>-2.3043583117889673E-2</c:v>
                </c:pt>
                <c:pt idx="5613">
                  <c:v>-3.0182576172688439E-2</c:v>
                </c:pt>
                <c:pt idx="5614">
                  <c:v>-3.4068361320500201E-2</c:v>
                </c:pt>
                <c:pt idx="5615">
                  <c:v>-3.9580741385116858E-2</c:v>
                </c:pt>
                <c:pt idx="5616">
                  <c:v>-3.4881627150492395E-2</c:v>
                </c:pt>
                <c:pt idx="5617">
                  <c:v>-4.3195434910701769E-2</c:v>
                </c:pt>
                <c:pt idx="5618">
                  <c:v>-4.3647224158784664E-2</c:v>
                </c:pt>
                <c:pt idx="5619">
                  <c:v>-4.0845877793389537E-2</c:v>
                </c:pt>
                <c:pt idx="5620">
                  <c:v>-4.3827994078149565E-2</c:v>
                </c:pt>
                <c:pt idx="5621">
                  <c:v>-3.6146754522076469E-2</c:v>
                </c:pt>
                <c:pt idx="5622">
                  <c:v>-2.4760581067754108E-2</c:v>
                </c:pt>
                <c:pt idx="5623">
                  <c:v>-2.7652321429520291E-2</c:v>
                </c:pt>
                <c:pt idx="5624">
                  <c:v>-2.8284880596967963E-2</c:v>
                </c:pt>
                <c:pt idx="5625">
                  <c:v>-3.0544052754597741E-2</c:v>
                </c:pt>
                <c:pt idx="5626">
                  <c:v>-2.9640401964923097E-2</c:v>
                </c:pt>
                <c:pt idx="5627">
                  <c:v>-2.9550017005240643E-2</c:v>
                </c:pt>
                <c:pt idx="5628">
                  <c:v>-2.0422934378350466E-2</c:v>
                </c:pt>
                <c:pt idx="5629">
                  <c:v>-1.2380290533877054E-2</c:v>
                </c:pt>
                <c:pt idx="5630">
                  <c:v>-4.6991232713130713E-3</c:v>
                </c:pt>
                <c:pt idx="5631">
                  <c:v>-2.0784745317738635E-3</c:v>
                </c:pt>
                <c:pt idx="5632">
                  <c:v>-4.5186154159188171E-4</c:v>
                </c:pt>
                <c:pt idx="5633">
                  <c:v>0</c:v>
                </c:pt>
                <c:pt idx="5634">
                  <c:v>0</c:v>
                </c:pt>
                <c:pt idx="5635">
                  <c:v>0</c:v>
                </c:pt>
                <c:pt idx="5636">
                  <c:v>0</c:v>
                </c:pt>
                <c:pt idx="5637">
                  <c:v>0</c:v>
                </c:pt>
                <c:pt idx="5638">
                  <c:v>-4.3536649217149346E-3</c:v>
                </c:pt>
                <c:pt idx="5639">
                  <c:v>-7.9075875280074683E-3</c:v>
                </c:pt>
                <c:pt idx="5640">
                  <c:v>-1.075083934027087E-2</c:v>
                </c:pt>
                <c:pt idx="5641">
                  <c:v>-7.0191113189042179E-3</c:v>
                </c:pt>
                <c:pt idx="5642">
                  <c:v>-7.374517795437175E-3</c:v>
                </c:pt>
                <c:pt idx="5643">
                  <c:v>-1.2438826856362064E-3</c:v>
                </c:pt>
                <c:pt idx="5644">
                  <c:v>-2.5766414239900438E-3</c:v>
                </c:pt>
                <c:pt idx="5645">
                  <c:v>-1.3594011188076113E-2</c:v>
                </c:pt>
                <c:pt idx="5646">
                  <c:v>-1.6703731229576219E-2</c:v>
                </c:pt>
                <c:pt idx="5647">
                  <c:v>-2.0613060312401833E-2</c:v>
                </c:pt>
                <c:pt idx="5648">
                  <c:v>-1.9013762265292902E-2</c:v>
                </c:pt>
                <c:pt idx="5649">
                  <c:v>-1.7592207438679595E-2</c:v>
                </c:pt>
                <c:pt idx="5650">
                  <c:v>-1.2972074287727958E-2</c:v>
                </c:pt>
                <c:pt idx="5651">
                  <c:v>-9.2403462663613045E-3</c:v>
                </c:pt>
                <c:pt idx="5652">
                  <c:v>-1.1728120522573486E-2</c:v>
                </c:pt>
                <c:pt idx="5653">
                  <c:v>-1.7769879579656696E-2</c:v>
                </c:pt>
                <c:pt idx="5654">
                  <c:v>-2.0079981694891648E-2</c:v>
                </c:pt>
                <c:pt idx="5655">
                  <c:v>-2.1323864380527854E-2</c:v>
                </c:pt>
                <c:pt idx="5656">
                  <c:v>-2.7010225846018001E-2</c:v>
                </c:pt>
                <c:pt idx="5657">
                  <c:v>-3.6250572112379309E-2</c:v>
                </c:pt>
                <c:pt idx="5658">
                  <c:v>-3.2430039117813288E-2</c:v>
                </c:pt>
                <c:pt idx="5659">
                  <c:v>-3.2163508693997964E-2</c:v>
                </c:pt>
                <c:pt idx="5660">
                  <c:v>-3.3229719238657064E-2</c:v>
                </c:pt>
                <c:pt idx="5661">
                  <c:v>-3.500668054180333E-2</c:v>
                </c:pt>
                <c:pt idx="5662">
                  <c:v>-3.5539759159313393E-2</c:v>
                </c:pt>
                <c:pt idx="5663">
                  <c:v>-3.5095556594520967E-2</c:v>
                </c:pt>
                <c:pt idx="5664">
                  <c:v>-3.6605978588912139E-2</c:v>
                </c:pt>
                <c:pt idx="5665">
                  <c:v>-3.5806360662646981E-2</c:v>
                </c:pt>
                <c:pt idx="5666">
                  <c:v>-3.9982229054227568E-2</c:v>
                </c:pt>
                <c:pt idx="5667">
                  <c:v>-3.9360283268939644E-2</c:v>
                </c:pt>
                <c:pt idx="5668">
                  <c:v>-2.5677467107664165E-2</c:v>
                </c:pt>
                <c:pt idx="5669">
                  <c:v>-1.9546911962321355E-2</c:v>
                </c:pt>
                <c:pt idx="5670">
                  <c:v>-1.7769879579656696E-2</c:v>
                </c:pt>
                <c:pt idx="5671">
                  <c:v>-2.123499721274999E-2</c:v>
                </c:pt>
                <c:pt idx="5672">
                  <c:v>-1.9991114527113784E-2</c:v>
                </c:pt>
                <c:pt idx="5673">
                  <c:v>-2.1857014077556306E-2</c:v>
                </c:pt>
                <c:pt idx="5674">
                  <c:v>-3.2518915170530918E-2</c:v>
                </c:pt>
                <c:pt idx="5675">
                  <c:v>-2.6032873584197123E-2</c:v>
                </c:pt>
                <c:pt idx="5676">
                  <c:v>-2.3545099327984941E-2</c:v>
                </c:pt>
                <c:pt idx="5677">
                  <c:v>-2.2745490286659554E-2</c:v>
                </c:pt>
                <c:pt idx="5678">
                  <c:v>-2.7099093013795865E-2</c:v>
                </c:pt>
                <c:pt idx="5679">
                  <c:v>-3.5095556594520967E-2</c:v>
                </c:pt>
                <c:pt idx="5680">
                  <c:v>-4.1137315651604174E-2</c:v>
                </c:pt>
                <c:pt idx="5681">
                  <c:v>-5.1355005294846594E-2</c:v>
                </c:pt>
                <c:pt idx="5682">
                  <c:v>-4.4868972593452565E-2</c:v>
                </c:pt>
                <c:pt idx="5683">
                  <c:v>-3.8738346368591359E-2</c:v>
                </c:pt>
                <c:pt idx="5684">
                  <c:v>-3.9982229054227568E-2</c:v>
                </c:pt>
                <c:pt idx="5685">
                  <c:v>-2.9409195129030816E-2</c:v>
                </c:pt>
                <c:pt idx="5686">
                  <c:v>-1.9546911962321355E-2</c:v>
                </c:pt>
                <c:pt idx="5687">
                  <c:v>-1.5459839659000369E-2</c:v>
                </c:pt>
                <c:pt idx="5688">
                  <c:v>-1.6259457585265522E-2</c:v>
                </c:pt>
                <c:pt idx="5689">
                  <c:v>-1.3860550496831207E-2</c:v>
                </c:pt>
                <c:pt idx="5690">
                  <c:v>-1.7147933794368773E-2</c:v>
                </c:pt>
                <c:pt idx="5691">
                  <c:v>-1.7414544182642131E-2</c:v>
                </c:pt>
                <c:pt idx="5692">
                  <c:v>-8.6184004810733808E-3</c:v>
                </c:pt>
                <c:pt idx="5693">
                  <c:v>0</c:v>
                </c:pt>
                <c:pt idx="5694">
                  <c:v>0</c:v>
                </c:pt>
                <c:pt idx="5695">
                  <c:v>0</c:v>
                </c:pt>
                <c:pt idx="5696">
                  <c:v>-2.1011906662476735E-3</c:v>
                </c:pt>
                <c:pt idx="5697">
                  <c:v>-7.6169059042469891E-3</c:v>
                </c:pt>
                <c:pt idx="5698">
                  <c:v>-6.3036332839814663E-3</c:v>
                </c:pt>
                <c:pt idx="5699">
                  <c:v>-4.2899491832433089E-3</c:v>
                </c:pt>
                <c:pt idx="5700">
                  <c:v>-2.801602146720308E-3</c:v>
                </c:pt>
                <c:pt idx="5701">
                  <c:v>0</c:v>
                </c:pt>
                <c:pt idx="5702">
                  <c:v>-3.9147195454036958E-3</c:v>
                </c:pt>
                <c:pt idx="5703">
                  <c:v>0</c:v>
                </c:pt>
                <c:pt idx="5704">
                  <c:v>0</c:v>
                </c:pt>
                <c:pt idx="5705">
                  <c:v>0</c:v>
                </c:pt>
                <c:pt idx="5706">
                  <c:v>0</c:v>
                </c:pt>
                <c:pt idx="5707">
                  <c:v>0</c:v>
                </c:pt>
                <c:pt idx="5708">
                  <c:v>0</c:v>
                </c:pt>
                <c:pt idx="5709">
                  <c:v>-4.6899975617805062E-3</c:v>
                </c:pt>
                <c:pt idx="5710">
                  <c:v>-6.8218301395540004E-3</c:v>
                </c:pt>
                <c:pt idx="5711">
                  <c:v>-6.3954977333204842E-3</c:v>
                </c:pt>
                <c:pt idx="5712">
                  <c:v>-5.1163896593260493E-3</c:v>
                </c:pt>
                <c:pt idx="5713">
                  <c:v>0</c:v>
                </c:pt>
                <c:pt idx="5714">
                  <c:v>0</c:v>
                </c:pt>
                <c:pt idx="5715">
                  <c:v>-1.6132716722410238E-3</c:v>
                </c:pt>
                <c:pt idx="5716">
                  <c:v>0</c:v>
                </c:pt>
                <c:pt idx="5717">
                  <c:v>0</c:v>
                </c:pt>
                <c:pt idx="5718">
                  <c:v>0</c:v>
                </c:pt>
                <c:pt idx="5719">
                  <c:v>0</c:v>
                </c:pt>
                <c:pt idx="5720">
                  <c:v>-3.8616436233635445E-3</c:v>
                </c:pt>
                <c:pt idx="5721">
                  <c:v>-4.7011835619245566E-3</c:v>
                </c:pt>
                <c:pt idx="5722">
                  <c:v>-7.3875501833222511E-3</c:v>
                </c:pt>
                <c:pt idx="5723">
                  <c:v>-7.219618689902123E-3</c:v>
                </c:pt>
                <c:pt idx="5724">
                  <c:v>-1.8636676830842563E-2</c:v>
                </c:pt>
                <c:pt idx="5725">
                  <c:v>-2.333786878766279E-2</c:v>
                </c:pt>
                <c:pt idx="5726">
                  <c:v>-2.6611869712595632E-2</c:v>
                </c:pt>
                <c:pt idx="5727">
                  <c:v>-3.3663548514181955E-2</c:v>
                </c:pt>
                <c:pt idx="5728">
                  <c:v>-2.7619215221141354E-2</c:v>
                </c:pt>
                <c:pt idx="5729">
                  <c:v>-2.3673605851067626E-2</c:v>
                </c:pt>
                <c:pt idx="5730">
                  <c:v>-1.8384846749877854E-2</c:v>
                </c:pt>
                <c:pt idx="5731">
                  <c:v>-8.9825383902986736E-3</c:v>
                </c:pt>
                <c:pt idx="5732">
                  <c:v>-1.6793988831579872E-4</c:v>
                </c:pt>
                <c:pt idx="5733">
                  <c:v>0</c:v>
                </c:pt>
                <c:pt idx="5734">
                  <c:v>-1.4217445847620018E-3</c:v>
                </c:pt>
                <c:pt idx="5735">
                  <c:v>0</c:v>
                </c:pt>
                <c:pt idx="5736">
                  <c:v>-1.6688912571394203E-4</c:v>
                </c:pt>
                <c:pt idx="5737">
                  <c:v>-1.1679318970234827E-3</c:v>
                </c:pt>
                <c:pt idx="5738">
                  <c:v>-3.670668132042928E-3</c:v>
                </c:pt>
                <c:pt idx="5739">
                  <c:v>0</c:v>
                </c:pt>
                <c:pt idx="5740">
                  <c:v>-7.8176564839929231E-3</c:v>
                </c:pt>
                <c:pt idx="5741">
                  <c:v>-1.4970026862442172E-2</c:v>
                </c:pt>
                <c:pt idx="5742">
                  <c:v>-1.7465061834082838E-2</c:v>
                </c:pt>
                <c:pt idx="5743">
                  <c:v>-1.297403547860998E-2</c:v>
                </c:pt>
                <c:pt idx="5744">
                  <c:v>-1.1560213099803948E-2</c:v>
                </c:pt>
                <c:pt idx="5745">
                  <c:v>-1.2142373788129939E-2</c:v>
                </c:pt>
                <c:pt idx="5746">
                  <c:v>-1.6882892829056799E-2</c:v>
                </c:pt>
                <c:pt idx="5747">
                  <c:v>-1.6799709194938638E-2</c:v>
                </c:pt>
                <c:pt idx="5748">
                  <c:v>-2.9191575668522578E-2</c:v>
                </c:pt>
                <c:pt idx="5749">
                  <c:v>-3.1520301588827404E-2</c:v>
                </c:pt>
                <c:pt idx="5750">
                  <c:v>-3.5179608036919628E-2</c:v>
                </c:pt>
                <c:pt idx="5751">
                  <c:v>-3.6676614049843938E-2</c:v>
                </c:pt>
                <c:pt idx="5752">
                  <c:v>-3.5013298985583786E-2</c:v>
                </c:pt>
                <c:pt idx="5753">
                  <c:v>-4.5575483126671375E-2</c:v>
                </c:pt>
                <c:pt idx="5754">
                  <c:v>-4.8985363422910239E-2</c:v>
                </c:pt>
                <c:pt idx="5755">
                  <c:v>-4.9983325848026075E-2</c:v>
                </c:pt>
                <c:pt idx="5756">
                  <c:v>-4.81537017324302E-2</c:v>
                </c:pt>
                <c:pt idx="5757">
                  <c:v>-5.4723836572252764E-2</c:v>
                </c:pt>
                <c:pt idx="5758">
                  <c:v>-5.8882186608153461E-2</c:v>
                </c:pt>
                <c:pt idx="5759">
                  <c:v>-4.6240835765815572E-2</c:v>
                </c:pt>
                <c:pt idx="5760">
                  <c:v>-3.4763806300129901E-2</c:v>
                </c:pt>
                <c:pt idx="5761">
                  <c:v>-2.8775773931732737E-2</c:v>
                </c:pt>
                <c:pt idx="5762">
                  <c:v>-4.2747838369059189E-2</c:v>
                </c:pt>
                <c:pt idx="5763">
                  <c:v>-4.81537017324302E-2</c:v>
                </c:pt>
                <c:pt idx="5764">
                  <c:v>-4.3745800794175026E-2</c:v>
                </c:pt>
                <c:pt idx="5765">
                  <c:v>-4.0252795080718475E-2</c:v>
                </c:pt>
                <c:pt idx="5766">
                  <c:v>-4.6157652131697417E-2</c:v>
                </c:pt>
                <c:pt idx="5767">
                  <c:v>-4.8236827149647762E-2</c:v>
                </c:pt>
                <c:pt idx="5768">
                  <c:v>-5.8882186608153461E-2</c:v>
                </c:pt>
                <c:pt idx="5769">
                  <c:v>-6.6949402311200917E-2</c:v>
                </c:pt>
                <c:pt idx="5770">
                  <c:v>-7.7677945403824764E-2</c:v>
                </c:pt>
                <c:pt idx="5771">
                  <c:v>-7.1190935981219769E-2</c:v>
                </c:pt>
                <c:pt idx="5772">
                  <c:v>-7.6430432076354457E-2</c:v>
                </c:pt>
                <c:pt idx="5773">
                  <c:v>-6.6200924254839033E-2</c:v>
                </c:pt>
                <c:pt idx="5774">
                  <c:v>-6.2874235909418374E-2</c:v>
                </c:pt>
                <c:pt idx="5775">
                  <c:v>-5.1064538440860591E-2</c:v>
                </c:pt>
                <c:pt idx="5776">
                  <c:v>-4.81537017324302E-2</c:v>
                </c:pt>
                <c:pt idx="5777">
                  <c:v>-4.9983325848026075E-2</c:v>
                </c:pt>
                <c:pt idx="5778">
                  <c:v>-5.3642690513018773E-2</c:v>
                </c:pt>
                <c:pt idx="5779">
                  <c:v>-5.3060521507992731E-2</c:v>
                </c:pt>
                <c:pt idx="5780">
                  <c:v>-4.7904150830075723E-2</c:v>
                </c:pt>
                <c:pt idx="5781">
                  <c:v>-4.3745800794175026E-2</c:v>
                </c:pt>
                <c:pt idx="5782">
                  <c:v>-5.0898162855924224E-2</c:v>
                </c:pt>
                <c:pt idx="5783">
                  <c:v>-5.5721865530969125E-2</c:v>
                </c:pt>
                <c:pt idx="5784">
                  <c:v>-6.7115769579437226E-2</c:v>
                </c:pt>
                <c:pt idx="5785">
                  <c:v>-6.89454519119337E-2</c:v>
                </c:pt>
                <c:pt idx="5786">
                  <c:v>-8.1087825700063634E-2</c:v>
                </c:pt>
                <c:pt idx="5787">
                  <c:v>-9.481039745193609E-2</c:v>
                </c:pt>
                <c:pt idx="5788">
                  <c:v>-9.4477721132363926E-2</c:v>
                </c:pt>
                <c:pt idx="5789">
                  <c:v>-8.6493697380134696E-2</c:v>
                </c:pt>
                <c:pt idx="5790">
                  <c:v>-7.2188956623236197E-2</c:v>
                </c:pt>
                <c:pt idx="5791">
                  <c:v>-7.1689913035427724E-2</c:v>
                </c:pt>
                <c:pt idx="5792">
                  <c:v>-6.2624743223964482E-2</c:v>
                </c:pt>
                <c:pt idx="5793">
                  <c:v>-7.2521632942808237E-2</c:v>
                </c:pt>
                <c:pt idx="5794">
                  <c:v>-8.3665986088921868E-2</c:v>
                </c:pt>
                <c:pt idx="5795">
                  <c:v>-9.1483700789815381E-2</c:v>
                </c:pt>
                <c:pt idx="5796">
                  <c:v>-9.5392558140262082E-2</c:v>
                </c:pt>
                <c:pt idx="5797">
                  <c:v>-9.7471733158212434E-2</c:v>
                </c:pt>
                <c:pt idx="5798">
                  <c:v>-9.115102447024323E-2</c:v>
                </c:pt>
                <c:pt idx="5799">
                  <c:v>-7.8010621723396928E-2</c:v>
                </c:pt>
                <c:pt idx="5800">
                  <c:v>-6.6783093259865187E-2</c:v>
                </c:pt>
                <c:pt idx="5801">
                  <c:v>-6.2874235909418374E-2</c:v>
                </c:pt>
                <c:pt idx="5802">
                  <c:v>-6.370588928319848E-2</c:v>
                </c:pt>
                <c:pt idx="5803">
                  <c:v>-6.7864239319099184E-2</c:v>
                </c:pt>
                <c:pt idx="5804">
                  <c:v>-7.318692736505196E-2</c:v>
                </c:pt>
                <c:pt idx="5805">
                  <c:v>-7.7345277400952664E-2</c:v>
                </c:pt>
                <c:pt idx="5806">
                  <c:v>-7.2355265674571914E-2</c:v>
                </c:pt>
                <c:pt idx="5807">
                  <c:v>-6.7115769579437226E-2</c:v>
                </c:pt>
                <c:pt idx="5808">
                  <c:v>-7.2105772989118036E-2</c:v>
                </c:pt>
                <c:pt idx="5809">
                  <c:v>-8.5246175735964339E-2</c:v>
                </c:pt>
                <c:pt idx="5810">
                  <c:v>-9.8968747487836795E-2</c:v>
                </c:pt>
                <c:pt idx="5811">
                  <c:v>-9.4394537498245779E-2</c:v>
                </c:pt>
                <c:pt idx="5812">
                  <c:v>-0.10820022635063586</c:v>
                </c:pt>
                <c:pt idx="5813">
                  <c:v>-0.11036258500270438</c:v>
                </c:pt>
                <c:pt idx="5814">
                  <c:v>-0.10928143894347038</c:v>
                </c:pt>
                <c:pt idx="5815">
                  <c:v>-9.8220211214574318E-2</c:v>
                </c:pt>
                <c:pt idx="5816">
                  <c:v>-8.3333309769349828E-2</c:v>
                </c:pt>
                <c:pt idx="5817">
                  <c:v>-7.6846292030044783E-2</c:v>
                </c:pt>
                <c:pt idx="5818">
                  <c:v>-8.075514938049147E-2</c:v>
                </c:pt>
                <c:pt idx="5819">
                  <c:v>-7.4767117012094431E-2</c:v>
                </c:pt>
                <c:pt idx="5820">
                  <c:v>-8.1503627436853354E-2</c:v>
                </c:pt>
                <c:pt idx="5821">
                  <c:v>-8.8988665818174717E-2</c:v>
                </c:pt>
                <c:pt idx="5822">
                  <c:v>-0.10038256986664282</c:v>
                </c:pt>
                <c:pt idx="5823">
                  <c:v>-0.11926144576283176</c:v>
                </c:pt>
                <c:pt idx="5824">
                  <c:v>-0.11368927334812502</c:v>
                </c:pt>
                <c:pt idx="5825">
                  <c:v>-0.11485361135817711</c:v>
                </c:pt>
                <c:pt idx="5826">
                  <c:v>-0.12208915705404459</c:v>
                </c:pt>
                <c:pt idx="5827">
                  <c:v>-0.1362275222260067</c:v>
                </c:pt>
                <c:pt idx="5828">
                  <c:v>-0.14562537667374215</c:v>
                </c:pt>
                <c:pt idx="5829">
                  <c:v>-0.13855618992941107</c:v>
                </c:pt>
                <c:pt idx="5830">
                  <c:v>-0.13448102352762853</c:v>
                </c:pt>
                <c:pt idx="5831">
                  <c:v>-0.10894876262389822</c:v>
                </c:pt>
                <c:pt idx="5832">
                  <c:v>-0.10229537761635686</c:v>
                </c:pt>
                <c:pt idx="5833">
                  <c:v>-0.10587155864723151</c:v>
                </c:pt>
                <c:pt idx="5834">
                  <c:v>-0.1191782621287136</c:v>
                </c:pt>
                <c:pt idx="5835">
                  <c:v>-0.12716235241454349</c:v>
                </c:pt>
                <c:pt idx="5836">
                  <c:v>-0.13564536153768061</c:v>
                </c:pt>
                <c:pt idx="5837">
                  <c:v>-0.14362938528990996</c:v>
                </c:pt>
                <c:pt idx="5838">
                  <c:v>-0.12990681353803751</c:v>
                </c:pt>
                <c:pt idx="5839">
                  <c:v>-0.13248503214379634</c:v>
                </c:pt>
                <c:pt idx="5840">
                  <c:v>-0.11976049766734029</c:v>
                </c:pt>
                <c:pt idx="5841">
                  <c:v>-0.10986359963179637</c:v>
                </c:pt>
                <c:pt idx="5842">
                  <c:v>-0.11260812728889104</c:v>
                </c:pt>
                <c:pt idx="5843">
                  <c:v>-9.9384540907926464E-2</c:v>
                </c:pt>
                <c:pt idx="5844">
                  <c:v>-0.10512308890756968</c:v>
                </c:pt>
                <c:pt idx="5845">
                  <c:v>-0.11510309572693106</c:v>
                </c:pt>
                <c:pt idx="5846">
                  <c:v>-0.12591483908707318</c:v>
                </c:pt>
                <c:pt idx="5847">
                  <c:v>-0.13838988919477527</c:v>
                </c:pt>
                <c:pt idx="5848">
                  <c:v>-0.13514637616677272</c:v>
                </c:pt>
                <c:pt idx="5849">
                  <c:v>-0.13140382786766175</c:v>
                </c:pt>
                <c:pt idx="5850">
                  <c:v>-0.14163339390607776</c:v>
                </c:pt>
                <c:pt idx="5851">
                  <c:v>-0.13755822750429522</c:v>
                </c:pt>
                <c:pt idx="5852">
                  <c:v>-0.14961741765830702</c:v>
                </c:pt>
                <c:pt idx="5853">
                  <c:v>-0.1408848576328153</c:v>
                </c:pt>
                <c:pt idx="5854">
                  <c:v>-0.13822351360983889</c:v>
                </c:pt>
                <c:pt idx="5855">
                  <c:v>-0.1293246528497114</c:v>
                </c:pt>
                <c:pt idx="5856">
                  <c:v>-0.13290083388058604</c:v>
                </c:pt>
                <c:pt idx="5857">
                  <c:v>-0.14421154597823596</c:v>
                </c:pt>
                <c:pt idx="5858">
                  <c:v>-0.15277773873549136</c:v>
                </c:pt>
                <c:pt idx="5859">
                  <c:v>-0.15352627500875371</c:v>
                </c:pt>
                <c:pt idx="5860">
                  <c:v>-0.15768462504465441</c:v>
                </c:pt>
                <c:pt idx="5861">
                  <c:v>-0.1505322629829052</c:v>
                </c:pt>
                <c:pt idx="5862">
                  <c:v>-0.13905523351721943</c:v>
                </c:pt>
                <c:pt idx="5863">
                  <c:v>-0.1200931074533118</c:v>
                </c:pt>
                <c:pt idx="5864">
                  <c:v>-0.12258814242495247</c:v>
                </c:pt>
                <c:pt idx="5865">
                  <c:v>-0.13431472279299272</c:v>
                </c:pt>
                <c:pt idx="5866">
                  <c:v>-0.12117432004614632</c:v>
                </c:pt>
                <c:pt idx="5867">
                  <c:v>-0.12075846009245612</c:v>
                </c:pt>
                <c:pt idx="5868">
                  <c:v>-0.11551896399732142</c:v>
                </c:pt>
                <c:pt idx="5869">
                  <c:v>-0.11385558239946075</c:v>
                </c:pt>
                <c:pt idx="5870">
                  <c:v>-0.10894876262389822</c:v>
                </c:pt>
                <c:pt idx="5871">
                  <c:v>-0.10578843323001383</c:v>
                </c:pt>
                <c:pt idx="5872">
                  <c:v>-0.10063206255209682</c:v>
                </c:pt>
                <c:pt idx="5873">
                  <c:v>-8.8157012444394722E-2</c:v>
                </c:pt>
                <c:pt idx="5874">
                  <c:v>-8.6410513746016535E-2</c:v>
                </c:pt>
                <c:pt idx="5875">
                  <c:v>-8.8572872398085048E-2</c:v>
                </c:pt>
                <c:pt idx="5876">
                  <c:v>-9.140051715569722E-2</c:v>
                </c:pt>
                <c:pt idx="5877">
                  <c:v>-9.9966709912952617E-2</c:v>
                </c:pt>
                <c:pt idx="5878">
                  <c:v>-0.11152691469605652</c:v>
                </c:pt>
                <c:pt idx="5879">
                  <c:v>-0.11285761997434492</c:v>
                </c:pt>
                <c:pt idx="5880">
                  <c:v>-0.11435462598726923</c:v>
                </c:pt>
                <c:pt idx="5881">
                  <c:v>-0.11235857638653657</c:v>
                </c:pt>
                <c:pt idx="5882">
                  <c:v>-0.11385558239946075</c:v>
                </c:pt>
                <c:pt idx="5883">
                  <c:v>-0.12217228247126215</c:v>
                </c:pt>
                <c:pt idx="5884">
                  <c:v>-0.12167329710035427</c:v>
                </c:pt>
                <c:pt idx="5885">
                  <c:v>-0.12865935842746767</c:v>
                </c:pt>
                <c:pt idx="5886">
                  <c:v>-0.13747504387017706</c:v>
                </c:pt>
                <c:pt idx="5887">
                  <c:v>-0.14579174394197847</c:v>
                </c:pt>
                <c:pt idx="5888">
                  <c:v>-0.1432967089703378</c:v>
                </c:pt>
                <c:pt idx="5889">
                  <c:v>-0.14928474133873484</c:v>
                </c:pt>
                <c:pt idx="5890">
                  <c:v>-0.14911843228739913</c:v>
                </c:pt>
                <c:pt idx="5891">
                  <c:v>-0.15494009738755987</c:v>
                </c:pt>
                <c:pt idx="5892">
                  <c:v>-0.16092813807265696</c:v>
                </c:pt>
                <c:pt idx="5893">
                  <c:v>-0.16392215009850547</c:v>
                </c:pt>
                <c:pt idx="5894">
                  <c:v>-0.15244506241591921</c:v>
                </c:pt>
                <c:pt idx="5895">
                  <c:v>-0.15485691375344171</c:v>
                </c:pt>
                <c:pt idx="5896">
                  <c:v>-0.14820359527950086</c:v>
                </c:pt>
                <c:pt idx="5897">
                  <c:v>-0.14321358355312011</c:v>
                </c:pt>
                <c:pt idx="5898">
                  <c:v>-0.13481369984720057</c:v>
                </c:pt>
                <c:pt idx="5899">
                  <c:v>-0.13606122149137093</c:v>
                </c:pt>
                <c:pt idx="5900">
                  <c:v>-0.13298401751470421</c:v>
                </c:pt>
                <c:pt idx="5901">
                  <c:v>-0.13082165886263572</c:v>
                </c:pt>
                <c:pt idx="5902">
                  <c:v>-0.12974051280340171</c:v>
                </c:pt>
                <c:pt idx="5903">
                  <c:v>-0.12549897081668282</c:v>
                </c:pt>
                <c:pt idx="5904">
                  <c:v>-0.12874248384468537</c:v>
                </c:pt>
                <c:pt idx="5905">
                  <c:v>-0.13631071417682492</c:v>
                </c:pt>
                <c:pt idx="5906">
                  <c:v>-0.1415502102719596</c:v>
                </c:pt>
                <c:pt idx="5907">
                  <c:v>-0.14288090723354807</c:v>
                </c:pt>
                <c:pt idx="5908">
                  <c:v>-0.14038587226190741</c:v>
                </c:pt>
                <c:pt idx="5909">
                  <c:v>-0.13140382786766175</c:v>
                </c:pt>
                <c:pt idx="5910">
                  <c:v>-0.1338156708884842</c:v>
                </c:pt>
                <c:pt idx="5911">
                  <c:v>-0.13697605849926908</c:v>
                </c:pt>
                <c:pt idx="5912">
                  <c:v>-0.11942782134776812</c:v>
                </c:pt>
                <c:pt idx="5913">
                  <c:v>-0.11210908370108257</c:v>
                </c:pt>
                <c:pt idx="5914">
                  <c:v>-0.10844977725299033</c:v>
                </c:pt>
                <c:pt idx="5915">
                  <c:v>-0.10711907197470182</c:v>
                </c:pt>
                <c:pt idx="5916">
                  <c:v>-0.10138053229175865</c:v>
                </c:pt>
                <c:pt idx="5917">
                  <c:v>-9.489351455245372E-2</c:v>
                </c:pt>
                <c:pt idx="5918">
                  <c:v>-9.2814339534503368E-2</c:v>
                </c:pt>
                <c:pt idx="5919">
                  <c:v>-9.8220211214574318E-2</c:v>
                </c:pt>
                <c:pt idx="5920">
                  <c:v>-0.10004989354707078</c:v>
                </c:pt>
                <c:pt idx="5921">
                  <c:v>-9.5226190872025759E-2</c:v>
                </c:pt>
                <c:pt idx="5922">
                  <c:v>-9.5309374506143921E-2</c:v>
                </c:pt>
                <c:pt idx="5923">
                  <c:v>-9.8386511949210109E-2</c:v>
                </c:pt>
                <c:pt idx="5924">
                  <c:v>-8.6410513746016535E-2</c:v>
                </c:pt>
                <c:pt idx="5925">
                  <c:v>-8.3250126135231667E-2</c:v>
                </c:pt>
                <c:pt idx="5926">
                  <c:v>-8.4081846042612179E-2</c:v>
                </c:pt>
                <c:pt idx="5927">
                  <c:v>-9.1650009841151223E-2</c:v>
                </c:pt>
                <c:pt idx="5928">
                  <c:v>-7.6097822290382949E-2</c:v>
                </c:pt>
                <c:pt idx="5929">
                  <c:v>-7.318692736505196E-2</c:v>
                </c:pt>
                <c:pt idx="5930">
                  <c:v>-8.4747132148155865E-2</c:v>
                </c:pt>
                <c:pt idx="5931">
                  <c:v>-8.3582802454803706E-2</c:v>
                </c:pt>
                <c:pt idx="5932">
                  <c:v>-8.541248478730018E-2</c:v>
                </c:pt>
                <c:pt idx="5933">
                  <c:v>-8.5079808467728016E-2</c:v>
                </c:pt>
                <c:pt idx="5934">
                  <c:v>-8.3333309769349828E-2</c:v>
                </c:pt>
                <c:pt idx="5935">
                  <c:v>-9.2148986895359053E-2</c:v>
                </c:pt>
                <c:pt idx="5936">
                  <c:v>-8.7242167119796529E-2</c:v>
                </c:pt>
                <c:pt idx="5937">
                  <c:v>-8.2917508032559983E-2</c:v>
                </c:pt>
                <c:pt idx="5938">
                  <c:v>-8.1004642065945473E-2</c:v>
                </c:pt>
                <c:pt idx="5939">
                  <c:v>-7.3685970952860433E-2</c:v>
                </c:pt>
                <c:pt idx="5940">
                  <c:v>-7.5598770385874425E-2</c:v>
                </c:pt>
                <c:pt idx="5941">
                  <c:v>-9.073516451655303E-2</c:v>
                </c:pt>
                <c:pt idx="5942">
                  <c:v>-9.9384540907926464E-2</c:v>
                </c:pt>
                <c:pt idx="5943">
                  <c:v>-0.1043745526343072</c:v>
                </c:pt>
                <c:pt idx="5944">
                  <c:v>-0.10953092331222433</c:v>
                </c:pt>
                <c:pt idx="5945">
                  <c:v>-0.12242183337361663</c:v>
                </c:pt>
                <c:pt idx="5946">
                  <c:v>-0.12707916878042533</c:v>
                </c:pt>
                <c:pt idx="5947">
                  <c:v>-0.1200931074533118</c:v>
                </c:pt>
                <c:pt idx="5948">
                  <c:v>-0.10994678326591453</c:v>
                </c:pt>
                <c:pt idx="5949">
                  <c:v>-0.1242514574892125</c:v>
                </c:pt>
                <c:pt idx="5950">
                  <c:v>-0.13140382786766175</c:v>
                </c:pt>
                <c:pt idx="5951">
                  <c:v>-0.13206917219010603</c:v>
                </c:pt>
                <c:pt idx="5952">
                  <c:v>-0.14795410259404698</c:v>
                </c:pt>
                <c:pt idx="5953">
                  <c:v>-0.1481204116453827</c:v>
                </c:pt>
                <c:pt idx="5954">
                  <c:v>-0.13606122149137093</c:v>
                </c:pt>
                <c:pt idx="5955">
                  <c:v>-0.16242514408558126</c:v>
                </c:pt>
                <c:pt idx="5956">
                  <c:v>-0.17947433764927373</c:v>
                </c:pt>
                <c:pt idx="5957">
                  <c:v>-0.17032598420369235</c:v>
                </c:pt>
                <c:pt idx="5958">
                  <c:v>-0.17298732822666874</c:v>
                </c:pt>
                <c:pt idx="5959">
                  <c:v>-0.19677309043202085</c:v>
                </c:pt>
                <c:pt idx="5960">
                  <c:v>-0.20409182807870643</c:v>
                </c:pt>
                <c:pt idx="5961">
                  <c:v>-0.1878742213551933</c:v>
                </c:pt>
                <c:pt idx="5962">
                  <c:v>-0.19070193264640611</c:v>
                </c:pt>
                <c:pt idx="5963">
                  <c:v>-0.20192946942663792</c:v>
                </c:pt>
                <c:pt idx="5964">
                  <c:v>-0.21906184662444855</c:v>
                </c:pt>
                <c:pt idx="5965">
                  <c:v>-0.22164007354690743</c:v>
                </c:pt>
                <c:pt idx="5966">
                  <c:v>-0.23353288811598283</c:v>
                </c:pt>
                <c:pt idx="5967">
                  <c:v>-0.21473719585391204</c:v>
                </c:pt>
                <c:pt idx="5968">
                  <c:v>-0.1973552594370469</c:v>
                </c:pt>
                <c:pt idx="5969">
                  <c:v>-0.18537925291715326</c:v>
                </c:pt>
                <c:pt idx="5970">
                  <c:v>-0.20126411678749359</c:v>
                </c:pt>
                <c:pt idx="5971">
                  <c:v>-0.22180637428154321</c:v>
                </c:pt>
                <c:pt idx="5972">
                  <c:v>-0.23170327231708701</c:v>
                </c:pt>
                <c:pt idx="5973">
                  <c:v>-0.22413504198494744</c:v>
                </c:pt>
                <c:pt idx="5974">
                  <c:v>-0.22862606834042029</c:v>
                </c:pt>
                <c:pt idx="5975">
                  <c:v>-0.21207585183093566</c:v>
                </c:pt>
                <c:pt idx="5976">
                  <c:v>-0.21141049919179147</c:v>
                </c:pt>
                <c:pt idx="5977">
                  <c:v>-0.21365598326107754</c:v>
                </c:pt>
                <c:pt idx="5978">
                  <c:v>-0.22205586696699708</c:v>
                </c:pt>
                <c:pt idx="5979">
                  <c:v>-0.22737854669624993</c:v>
                </c:pt>
                <c:pt idx="5980">
                  <c:v>-0.20375915175913425</c:v>
                </c:pt>
                <c:pt idx="5981">
                  <c:v>-0.18712575161553147</c:v>
                </c:pt>
                <c:pt idx="5982">
                  <c:v>-0.18878906667979151</c:v>
                </c:pt>
                <c:pt idx="5983">
                  <c:v>-0.18870588304567334</c:v>
                </c:pt>
                <c:pt idx="5984">
                  <c:v>-0.18762473698643933</c:v>
                </c:pt>
                <c:pt idx="5985">
                  <c:v>-0.1699933078841202</c:v>
                </c:pt>
                <c:pt idx="5986">
                  <c:v>-0.17747834626544154</c:v>
                </c:pt>
                <c:pt idx="5987">
                  <c:v>-0.18438122395843692</c:v>
                </c:pt>
                <c:pt idx="5988">
                  <c:v>-0.2005987641483494</c:v>
                </c:pt>
                <c:pt idx="5989">
                  <c:v>-0.22305389592571345</c:v>
                </c:pt>
                <c:pt idx="5990">
                  <c:v>-0.23162008868296885</c:v>
                </c:pt>
                <c:pt idx="5991">
                  <c:v>-0.22105783800828074</c:v>
                </c:pt>
                <c:pt idx="5992">
                  <c:v>-0.22305389592571345</c:v>
                </c:pt>
                <c:pt idx="5993">
                  <c:v>-0.21631732728405403</c:v>
                </c:pt>
                <c:pt idx="5994">
                  <c:v>-0.20434132076416031</c:v>
                </c:pt>
                <c:pt idx="5995">
                  <c:v>-0.1907850580636237</c:v>
                </c:pt>
                <c:pt idx="5996">
                  <c:v>-0.20525615777205858</c:v>
                </c:pt>
                <c:pt idx="5997">
                  <c:v>-0.20658679651674644</c:v>
                </c:pt>
                <c:pt idx="5998">
                  <c:v>-0.19702258311747473</c:v>
                </c:pt>
                <c:pt idx="5999">
                  <c:v>-0.1926979240302383</c:v>
                </c:pt>
                <c:pt idx="6000">
                  <c:v>-0.19477709904818866</c:v>
                </c:pt>
                <c:pt idx="6001">
                  <c:v>-0.19635729701193105</c:v>
                </c:pt>
                <c:pt idx="6002">
                  <c:v>-0.20084832336740391</c:v>
                </c:pt>
                <c:pt idx="6003">
                  <c:v>-0.20151360947294761</c:v>
                </c:pt>
                <c:pt idx="6004">
                  <c:v>-0.19278110766435647</c:v>
                </c:pt>
                <c:pt idx="6005">
                  <c:v>-0.19685627406613901</c:v>
                </c:pt>
                <c:pt idx="6006">
                  <c:v>-0.20725214915589077</c:v>
                </c:pt>
                <c:pt idx="6007">
                  <c:v>-0.22413504198494744</c:v>
                </c:pt>
                <c:pt idx="6008">
                  <c:v>-0.22654689332246994</c:v>
                </c:pt>
                <c:pt idx="6009">
                  <c:v>-0.22438453467040145</c:v>
                </c:pt>
                <c:pt idx="6010">
                  <c:v>-0.22405185835082927</c:v>
                </c:pt>
                <c:pt idx="6011">
                  <c:v>-0.23211906573717681</c:v>
                </c:pt>
                <c:pt idx="6012">
                  <c:v>-0.24600793822368494</c:v>
                </c:pt>
                <c:pt idx="6013">
                  <c:v>-0.24367927883698062</c:v>
                </c:pt>
                <c:pt idx="6014">
                  <c:v>-0.24334660251740858</c:v>
                </c:pt>
                <c:pt idx="6015">
                  <c:v>-0.24359615341976307</c:v>
                </c:pt>
                <c:pt idx="6016">
                  <c:v>-0.23261810932498517</c:v>
                </c:pt>
                <c:pt idx="6017">
                  <c:v>-0.23386556443555498</c:v>
                </c:pt>
                <c:pt idx="6018">
                  <c:v>-0.22288752865747713</c:v>
                </c:pt>
                <c:pt idx="6019">
                  <c:v>-0.21232534451638965</c:v>
                </c:pt>
                <c:pt idx="6020">
                  <c:v>-0.20666998846756465</c:v>
                </c:pt>
                <c:pt idx="6021">
                  <c:v>-0.20966400049341316</c:v>
                </c:pt>
                <c:pt idx="6022">
                  <c:v>-0.20159679310706574</c:v>
                </c:pt>
                <c:pt idx="6023">
                  <c:v>-0.19827009644494503</c:v>
                </c:pt>
                <c:pt idx="6024">
                  <c:v>-0.19976711077456941</c:v>
                </c:pt>
                <c:pt idx="6025">
                  <c:v>-0.20550565045751246</c:v>
                </c:pt>
                <c:pt idx="6026">
                  <c:v>-0.20550565045751246</c:v>
                </c:pt>
                <c:pt idx="6027">
                  <c:v>-0.19061874901228795</c:v>
                </c:pt>
                <c:pt idx="6028">
                  <c:v>-0.18512970201479881</c:v>
                </c:pt>
                <c:pt idx="6029">
                  <c:v>-0.19377907840617223</c:v>
                </c:pt>
                <c:pt idx="6030">
                  <c:v>-0.18679307529595932</c:v>
                </c:pt>
                <c:pt idx="6031">
                  <c:v>-0.17764472185037791</c:v>
                </c:pt>
                <c:pt idx="6032">
                  <c:v>-0.17539917124749119</c:v>
                </c:pt>
                <c:pt idx="6033">
                  <c:v>-0.17049235147192868</c:v>
                </c:pt>
                <c:pt idx="6034">
                  <c:v>-0.17124082121159051</c:v>
                </c:pt>
                <c:pt idx="6035">
                  <c:v>-0.1743180251882572</c:v>
                </c:pt>
                <c:pt idx="6036">
                  <c:v>-0.18454753300977264</c:v>
                </c:pt>
                <c:pt idx="6037">
                  <c:v>-0.19136722706864984</c:v>
                </c:pt>
                <c:pt idx="6038">
                  <c:v>-0.18853957399433763</c:v>
                </c:pt>
                <c:pt idx="6039">
                  <c:v>-0.19045244827765218</c:v>
                </c:pt>
                <c:pt idx="6040">
                  <c:v>-0.19103460896597815</c:v>
                </c:pt>
                <c:pt idx="6041">
                  <c:v>-0.18795741330601151</c:v>
                </c:pt>
                <c:pt idx="6042">
                  <c:v>-0.18537925291715326</c:v>
                </c:pt>
                <c:pt idx="6043">
                  <c:v>-0.19668997333150323</c:v>
                </c:pt>
                <c:pt idx="6044">
                  <c:v>-0.21141049919179147</c:v>
                </c:pt>
                <c:pt idx="6045">
                  <c:v>-0.21839650230200439</c:v>
                </c:pt>
                <c:pt idx="6046">
                  <c:v>-0.22446771830451959</c:v>
                </c:pt>
                <c:pt idx="6047">
                  <c:v>-0.22363606493073962</c:v>
                </c:pt>
                <c:pt idx="6048">
                  <c:v>-0.21548566559357399</c:v>
                </c:pt>
                <c:pt idx="6049">
                  <c:v>-0.21548566559357399</c:v>
                </c:pt>
                <c:pt idx="6050">
                  <c:v>-0.22646370968835178</c:v>
                </c:pt>
                <c:pt idx="6051">
                  <c:v>-0.23461410070881736</c:v>
                </c:pt>
                <c:pt idx="6052">
                  <c:v>-0.22979039803377244</c:v>
                </c:pt>
                <c:pt idx="6053">
                  <c:v>-0.23153689673215064</c:v>
                </c:pt>
                <c:pt idx="6054">
                  <c:v>-0.23386556443555498</c:v>
                </c:pt>
                <c:pt idx="6055">
                  <c:v>-0.23444773344058104</c:v>
                </c:pt>
                <c:pt idx="6056">
                  <c:v>-0.22105783800828074</c:v>
                </c:pt>
                <c:pt idx="6057">
                  <c:v>-0.21523617290812</c:v>
                </c:pt>
                <c:pt idx="6058">
                  <c:v>-0.21174317551136351</c:v>
                </c:pt>
                <c:pt idx="6059">
                  <c:v>-0.22030936826861891</c:v>
                </c:pt>
                <c:pt idx="6060">
                  <c:v>-0.2233865722452856</c:v>
                </c:pt>
                <c:pt idx="6061">
                  <c:v>-0.2364437830413138</c:v>
                </c:pt>
                <c:pt idx="6062">
                  <c:v>-0.24900195856623347</c:v>
                </c:pt>
                <c:pt idx="6063">
                  <c:v>-0.25507317456874878</c:v>
                </c:pt>
                <c:pt idx="6064">
                  <c:v>-0.24999998752494984</c:v>
                </c:pt>
                <c:pt idx="6065">
                  <c:v>-0.25149699353787414</c:v>
                </c:pt>
                <c:pt idx="6066">
                  <c:v>-0.24891883314901592</c:v>
                </c:pt>
                <c:pt idx="6067">
                  <c:v>-0.23303391106177498</c:v>
                </c:pt>
                <c:pt idx="6068">
                  <c:v>-0.23411512365460951</c:v>
                </c:pt>
                <c:pt idx="6069">
                  <c:v>-0.24076844212855023</c:v>
                </c:pt>
                <c:pt idx="6070">
                  <c:v>-0.24218226450735639</c:v>
                </c:pt>
                <c:pt idx="6071">
                  <c:v>-0.2393546197497442</c:v>
                </c:pt>
                <c:pt idx="6072">
                  <c:v>-0.23785761373681991</c:v>
                </c:pt>
                <c:pt idx="6073">
                  <c:v>-0.22687956964204212</c:v>
                </c:pt>
                <c:pt idx="6074">
                  <c:v>-0.23927143611562604</c:v>
                </c:pt>
                <c:pt idx="6075">
                  <c:v>-0.24600793822368494</c:v>
                </c:pt>
                <c:pt idx="6076">
                  <c:v>-0.24575845385493097</c:v>
                </c:pt>
                <c:pt idx="6077">
                  <c:v>-0.24775450345566377</c:v>
                </c:pt>
                <c:pt idx="6078">
                  <c:v>-0.25382566124127848</c:v>
                </c:pt>
                <c:pt idx="6079">
                  <c:v>-0.26638389498309872</c:v>
                </c:pt>
                <c:pt idx="6080">
                  <c:v>-0.26929472337482907</c:v>
                </c:pt>
                <c:pt idx="6081">
                  <c:v>-0.26887886342113876</c:v>
                </c:pt>
                <c:pt idx="6082">
                  <c:v>-0.2756986240136165</c:v>
                </c:pt>
                <c:pt idx="6083">
                  <c:v>-0.27403524241575583</c:v>
                </c:pt>
                <c:pt idx="6084">
                  <c:v>-0.26330669100643206</c:v>
                </c:pt>
                <c:pt idx="6085">
                  <c:v>-0.26505318970481023</c:v>
                </c:pt>
                <c:pt idx="6086">
                  <c:v>-0.27736193907787654</c:v>
                </c:pt>
                <c:pt idx="6087">
                  <c:v>-0.27287091272240366</c:v>
                </c:pt>
                <c:pt idx="6088">
                  <c:v>-0.27411842604987396</c:v>
                </c:pt>
                <c:pt idx="6089">
                  <c:v>-0.25898204023589555</c:v>
                </c:pt>
                <c:pt idx="6090">
                  <c:v>-0.25033266384452202</c:v>
                </c:pt>
                <c:pt idx="6091">
                  <c:v>-0.24891883314901592</c:v>
                </c:pt>
                <c:pt idx="6092">
                  <c:v>-0.2351962697138435</c:v>
                </c:pt>
                <c:pt idx="6093">
                  <c:v>-0.23028938340468033</c:v>
                </c:pt>
                <c:pt idx="6094">
                  <c:v>-0.22571523994868994</c:v>
                </c:pt>
                <c:pt idx="6095">
                  <c:v>-0.23253492569086701</c:v>
                </c:pt>
                <c:pt idx="6096">
                  <c:v>-0.23436460802336345</c:v>
                </c:pt>
                <c:pt idx="6097">
                  <c:v>-0.23203594863665916</c:v>
                </c:pt>
                <c:pt idx="6098">
                  <c:v>-0.24068525849443209</c:v>
                </c:pt>
                <c:pt idx="6099">
                  <c:v>-0.25116431721830196</c:v>
                </c:pt>
                <c:pt idx="6100">
                  <c:v>-0.25607120352746515</c:v>
                </c:pt>
                <c:pt idx="6101">
                  <c:v>-0.26114439888796404</c:v>
                </c:pt>
                <c:pt idx="6102">
                  <c:v>-0.26638389498309872</c:v>
                </c:pt>
                <c:pt idx="6103">
                  <c:v>-0.27262142003694978</c:v>
                </c:pt>
                <c:pt idx="6104">
                  <c:v>-0.27070855407033517</c:v>
                </c:pt>
                <c:pt idx="6105">
                  <c:v>-0.2599800026610114</c:v>
                </c:pt>
                <c:pt idx="6106">
                  <c:v>-0.27137389839277942</c:v>
                </c:pt>
                <c:pt idx="6107">
                  <c:v>-0.28218563343622149</c:v>
                </c:pt>
                <c:pt idx="6108">
                  <c:v>-0.28476379382507971</c:v>
                </c:pt>
                <c:pt idx="6109">
                  <c:v>-0.28459748477374391</c:v>
                </c:pt>
                <c:pt idx="6110">
                  <c:v>-0.29890215899704187</c:v>
                </c:pt>
                <c:pt idx="6111">
                  <c:v>-0.29931801895073218</c:v>
                </c:pt>
                <c:pt idx="6112">
                  <c:v>-0.30422483872629474</c:v>
                </c:pt>
                <c:pt idx="6113">
                  <c:v>-0.32559882444442489</c:v>
                </c:pt>
                <c:pt idx="6114">
                  <c:v>-0.32235525319952185</c:v>
                </c:pt>
                <c:pt idx="6115">
                  <c:v>-0.3347471778900063</c:v>
                </c:pt>
                <c:pt idx="6116">
                  <c:v>-0.33557883958048634</c:v>
                </c:pt>
                <c:pt idx="6117">
                  <c:v>-0.30846637239631358</c:v>
                </c:pt>
                <c:pt idx="6118">
                  <c:v>-0.30322687630117889</c:v>
                </c:pt>
                <c:pt idx="6119">
                  <c:v>-0.31129408368752642</c:v>
                </c:pt>
                <c:pt idx="6120">
                  <c:v>-0.30389222894032319</c:v>
                </c:pt>
                <c:pt idx="6121">
                  <c:v>-0.30322687630117889</c:v>
                </c:pt>
                <c:pt idx="6122">
                  <c:v>-0.30522286768501106</c:v>
                </c:pt>
                <c:pt idx="6123">
                  <c:v>-0.30297738361572502</c:v>
                </c:pt>
                <c:pt idx="6124">
                  <c:v>-0.29599132228861147</c:v>
                </c:pt>
                <c:pt idx="6125">
                  <c:v>-0.29316367753099931</c:v>
                </c:pt>
                <c:pt idx="6126">
                  <c:v>-0.30156350302001839</c:v>
                </c:pt>
                <c:pt idx="6127">
                  <c:v>-0.31470389745016464</c:v>
                </c:pt>
                <c:pt idx="6128">
                  <c:v>-0.32684627955499462</c:v>
                </c:pt>
                <c:pt idx="6129">
                  <c:v>-0.3305056442199874</c:v>
                </c:pt>
                <c:pt idx="6130">
                  <c:v>-0.3404025339388313</c:v>
                </c:pt>
                <c:pt idx="6131">
                  <c:v>-0.34505986934563987</c:v>
                </c:pt>
                <c:pt idx="6132">
                  <c:v>-0.34639057462392842</c:v>
                </c:pt>
                <c:pt idx="6133">
                  <c:v>-0.34056884299016704</c:v>
                </c:pt>
                <c:pt idx="6134">
                  <c:v>-0.3303393351686516</c:v>
                </c:pt>
                <c:pt idx="6135">
                  <c:v>-0.31262472243221429</c:v>
                </c:pt>
                <c:pt idx="6136">
                  <c:v>-0.32160677514316</c:v>
                </c:pt>
                <c:pt idx="6137">
                  <c:v>-0.32751162387743887</c:v>
                </c:pt>
                <c:pt idx="6138">
                  <c:v>-0.33674316927383846</c:v>
                </c:pt>
                <c:pt idx="6139">
                  <c:v>-0.34722222799770841</c:v>
                </c:pt>
                <c:pt idx="6140">
                  <c:v>-0.36185957854057854</c:v>
                </c:pt>
                <c:pt idx="6141">
                  <c:v>-0.36543575957145308</c:v>
                </c:pt>
                <c:pt idx="6142">
                  <c:v>-0.37067532220018828</c:v>
                </c:pt>
                <c:pt idx="6143">
                  <c:v>-0.3798236756457698</c:v>
                </c:pt>
                <c:pt idx="6144">
                  <c:v>-0.37666335456858546</c:v>
                </c:pt>
                <c:pt idx="6145">
                  <c:v>-0.38863936108847907</c:v>
                </c:pt>
                <c:pt idx="6146">
                  <c:v>-0.39454420982275795</c:v>
                </c:pt>
                <c:pt idx="6147">
                  <c:v>-0.40494008491250971</c:v>
                </c:pt>
                <c:pt idx="6148">
                  <c:v>-0.39986688955201077</c:v>
                </c:pt>
                <c:pt idx="6149">
                  <c:v>-0.4100132802730086</c:v>
                </c:pt>
                <c:pt idx="6150">
                  <c:v>-0.41151028628593289</c:v>
                </c:pt>
                <c:pt idx="6151">
                  <c:v>-0.41791417860802027</c:v>
                </c:pt>
                <c:pt idx="6152">
                  <c:v>-0.39995007318612896</c:v>
                </c:pt>
                <c:pt idx="6153">
                  <c:v>-0.41350633588666558</c:v>
                </c:pt>
                <c:pt idx="6154">
                  <c:v>-0.42872585543456176</c:v>
                </c:pt>
                <c:pt idx="6155">
                  <c:v>-0.41059544096133471</c:v>
                </c:pt>
                <c:pt idx="6156">
                  <c:v>-0.40602129750534421</c:v>
                </c:pt>
                <c:pt idx="6157">
                  <c:v>-0.42015966267730648</c:v>
                </c:pt>
                <c:pt idx="6158">
                  <c:v>-0.42415170366187133</c:v>
                </c:pt>
                <c:pt idx="6159">
                  <c:v>-0.42989018512791388</c:v>
                </c:pt>
                <c:pt idx="6160">
                  <c:v>-0.44519294652682884</c:v>
                </c:pt>
                <c:pt idx="6161">
                  <c:v>-0.45775118026864908</c:v>
                </c:pt>
                <c:pt idx="6162">
                  <c:v>-0.44893543660903917</c:v>
                </c:pt>
                <c:pt idx="6163">
                  <c:v>-0.43962077411212197</c:v>
                </c:pt>
                <c:pt idx="6164">
                  <c:v>-0.43679306282090924</c:v>
                </c:pt>
                <c:pt idx="6165">
                  <c:v>-0.41708252523424028</c:v>
                </c:pt>
                <c:pt idx="6166">
                  <c:v>-0.41666666528054996</c:v>
                </c:pt>
                <c:pt idx="6167">
                  <c:v>-0.42265469764894703</c:v>
                </c:pt>
                <c:pt idx="6168">
                  <c:v>-0.43429808606616904</c:v>
                </c:pt>
                <c:pt idx="6169">
                  <c:v>-0.43804057614837955</c:v>
                </c:pt>
                <c:pt idx="6170">
                  <c:v>-0.44727212154477919</c:v>
                </c:pt>
                <c:pt idx="6171">
                  <c:v>-0.45991348070381699</c:v>
                </c:pt>
                <c:pt idx="6172">
                  <c:v>-0.47155686912103911</c:v>
                </c:pt>
                <c:pt idx="6173">
                  <c:v>-0.47280439076520941</c:v>
                </c:pt>
                <c:pt idx="6174">
                  <c:v>-0.47288754113252729</c:v>
                </c:pt>
                <c:pt idx="6175">
                  <c:v>-0.48203592784490901</c:v>
                </c:pt>
                <c:pt idx="6176">
                  <c:v>-0.48153691752390082</c:v>
                </c:pt>
                <c:pt idx="6177">
                  <c:v>-0.45983035528659943</c:v>
                </c:pt>
                <c:pt idx="6178">
                  <c:v>-0.46074520061119761</c:v>
                </c:pt>
                <c:pt idx="6179">
                  <c:v>-0.43596140113042919</c:v>
                </c:pt>
                <c:pt idx="6180">
                  <c:v>-0.41957749367228031</c:v>
                </c:pt>
                <c:pt idx="6181">
                  <c:v>-0.40834996520874856</c:v>
                </c:pt>
                <c:pt idx="6182">
                  <c:v>-0.3950432534105664</c:v>
                </c:pt>
                <c:pt idx="6183">
                  <c:v>-0.40585493023710789</c:v>
                </c:pt>
                <c:pt idx="6184">
                  <c:v>-0.41508646731680754</c:v>
                </c:pt>
                <c:pt idx="6185">
                  <c:v>-0.40810047252329457</c:v>
                </c:pt>
                <c:pt idx="6186">
                  <c:v>-0.39886892712689498</c:v>
                </c:pt>
                <c:pt idx="6187">
                  <c:v>-0.38872254472259721</c:v>
                </c:pt>
                <c:pt idx="6188">
                  <c:v>-0.39179974869926393</c:v>
                </c:pt>
                <c:pt idx="6189">
                  <c:v>-0.40926480221664674</c:v>
                </c:pt>
                <c:pt idx="6190">
                  <c:v>-0.41600131264140577</c:v>
                </c:pt>
                <c:pt idx="6191">
                  <c:v>-0.41683296601518577</c:v>
                </c:pt>
                <c:pt idx="6192">
                  <c:v>-0.41708252523424028</c:v>
                </c:pt>
                <c:pt idx="6193">
                  <c:v>-0.39429471713730407</c:v>
                </c:pt>
                <c:pt idx="6194">
                  <c:v>-0.38198603429783828</c:v>
                </c:pt>
                <c:pt idx="6195">
                  <c:v>-0.3853958480604765</c:v>
                </c:pt>
                <c:pt idx="6196">
                  <c:v>-0.38556222364541287</c:v>
                </c:pt>
                <c:pt idx="6197">
                  <c:v>-0.39221554211935372</c:v>
                </c:pt>
                <c:pt idx="6198">
                  <c:v>-0.37533264929029692</c:v>
                </c:pt>
                <c:pt idx="6199">
                  <c:v>-0.37832666963284545</c:v>
                </c:pt>
                <c:pt idx="6200">
                  <c:v>-0.37450099591651692</c:v>
                </c:pt>
                <c:pt idx="6201">
                  <c:v>-0.37699596435455696</c:v>
                </c:pt>
                <c:pt idx="6202">
                  <c:v>-0.37499997297072474</c:v>
                </c:pt>
                <c:pt idx="6203">
                  <c:v>-0.38730872234379105</c:v>
                </c:pt>
                <c:pt idx="6204">
                  <c:v>-0.38997006636676756</c:v>
                </c:pt>
                <c:pt idx="6205">
                  <c:v>-0.39238190938759004</c:v>
                </c:pt>
                <c:pt idx="6206">
                  <c:v>-0.40194606456996113</c:v>
                </c:pt>
                <c:pt idx="6207">
                  <c:v>-0.42390221097641734</c:v>
                </c:pt>
                <c:pt idx="6208">
                  <c:v>-0.43280108005324486</c:v>
                </c:pt>
                <c:pt idx="6209">
                  <c:v>-0.43529604849128489</c:v>
                </c:pt>
                <c:pt idx="6210">
                  <c:v>-0.4329673891045806</c:v>
                </c:pt>
                <c:pt idx="6211">
                  <c:v>-0.42697934841948348</c:v>
                </c:pt>
                <c:pt idx="6212">
                  <c:v>-0.42756151742450965</c:v>
                </c:pt>
                <c:pt idx="6213">
                  <c:v>-0.42223883769525683</c:v>
                </c:pt>
                <c:pt idx="6214">
                  <c:v>-0.41832998034481</c:v>
                </c:pt>
                <c:pt idx="6215">
                  <c:v>-0.41808048765935613</c:v>
                </c:pt>
                <c:pt idx="6216">
                  <c:v>-0.43354954979290672</c:v>
                </c:pt>
                <c:pt idx="6217">
                  <c:v>-0.44136727281050014</c:v>
                </c:pt>
                <c:pt idx="6218">
                  <c:v>-0.43937121489306746</c:v>
                </c:pt>
                <c:pt idx="6219">
                  <c:v>-0.45001664920187373</c:v>
                </c:pt>
                <c:pt idx="6220">
                  <c:v>-0.45933131169879093</c:v>
                </c:pt>
                <c:pt idx="6221">
                  <c:v>-0.45442449192322842</c:v>
                </c:pt>
                <c:pt idx="6222">
                  <c:v>-0.44045242748590197</c:v>
                </c:pt>
                <c:pt idx="6223">
                  <c:v>-0.43720892277459944</c:v>
                </c:pt>
                <c:pt idx="6224">
                  <c:v>-0.43903860510709591</c:v>
                </c:pt>
                <c:pt idx="6225">
                  <c:v>-0.44219892618428025</c:v>
                </c:pt>
                <c:pt idx="6226">
                  <c:v>-0.44727212154477919</c:v>
                </c:pt>
                <c:pt idx="6227">
                  <c:v>-0.43795739251426141</c:v>
                </c:pt>
                <c:pt idx="6228">
                  <c:v>-0.43529604849128489</c:v>
                </c:pt>
                <c:pt idx="6229">
                  <c:v>-0.43737522350923524</c:v>
                </c:pt>
                <c:pt idx="6230">
                  <c:v>-0.44352956492896817</c:v>
                </c:pt>
                <c:pt idx="6231">
                  <c:v>-0.45143047158067984</c:v>
                </c:pt>
                <c:pt idx="6232">
                  <c:v>-0.44377912414802267</c:v>
                </c:pt>
                <c:pt idx="6233">
                  <c:v>-0.43912173052431347</c:v>
                </c:pt>
                <c:pt idx="6234">
                  <c:v>-0.44161676549595413</c:v>
                </c:pt>
                <c:pt idx="6235">
                  <c:v>-0.44145038991101782</c:v>
                </c:pt>
                <c:pt idx="6236">
                  <c:v>-0.42980705971069633</c:v>
                </c:pt>
                <c:pt idx="6237">
                  <c:v>-0.41591812900728758</c:v>
                </c:pt>
                <c:pt idx="6238">
                  <c:v>-0.4119261462396232</c:v>
                </c:pt>
                <c:pt idx="6239">
                  <c:v>-0.40893212589707467</c:v>
                </c:pt>
                <c:pt idx="6240">
                  <c:v>-0.40934798585076487</c:v>
                </c:pt>
                <c:pt idx="6241">
                  <c:v>-0.41749831865432996</c:v>
                </c:pt>
                <c:pt idx="6242">
                  <c:v>-0.40810047252329457</c:v>
                </c:pt>
                <c:pt idx="6243">
                  <c:v>-0.39612439946980044</c:v>
                </c:pt>
                <c:pt idx="6244">
                  <c:v>-0.3986194344414411</c:v>
                </c:pt>
                <c:pt idx="6245">
                  <c:v>-0.40385893885327573</c:v>
                </c:pt>
                <c:pt idx="6246">
                  <c:v>-0.40003326513694715</c:v>
                </c:pt>
                <c:pt idx="6247">
                  <c:v>-0.40078173487660901</c:v>
                </c:pt>
                <c:pt idx="6248">
                  <c:v>-0.40984697122167285</c:v>
                </c:pt>
                <c:pt idx="6249">
                  <c:v>-0.40884894226295654</c:v>
                </c:pt>
                <c:pt idx="6250">
                  <c:v>-0.41200932987374139</c:v>
                </c:pt>
                <c:pt idx="6251">
                  <c:v>-0.40335995348236781</c:v>
                </c:pt>
                <c:pt idx="6252">
                  <c:v>-0.40061542582527326</c:v>
                </c:pt>
                <c:pt idx="6253">
                  <c:v>-0.39304720380983377</c:v>
                </c:pt>
                <c:pt idx="6254">
                  <c:v>-0.37317029063822843</c:v>
                </c:pt>
                <c:pt idx="6255">
                  <c:v>-0.3676813018576397</c:v>
                </c:pt>
                <c:pt idx="6256">
                  <c:v>-0.35745173581922379</c:v>
                </c:pt>
                <c:pt idx="6257">
                  <c:v>-0.36618429584471551</c:v>
                </c:pt>
                <c:pt idx="6258">
                  <c:v>-0.35978040352262819</c:v>
                </c:pt>
                <c:pt idx="6259">
                  <c:v>-0.35279440041241522</c:v>
                </c:pt>
                <c:pt idx="6260">
                  <c:v>-0.35454089911079345</c:v>
                </c:pt>
                <c:pt idx="6261">
                  <c:v>-0.34339655428137983</c:v>
                </c:pt>
                <c:pt idx="6262">
                  <c:v>-0.34664005899268235</c:v>
                </c:pt>
                <c:pt idx="6263">
                  <c:v>-0.34605789830435624</c:v>
                </c:pt>
                <c:pt idx="6264">
                  <c:v>-0.34830337405694239</c:v>
                </c:pt>
                <c:pt idx="6265">
                  <c:v>-0.34647369172444603</c:v>
                </c:pt>
                <c:pt idx="6266">
                  <c:v>-0.33532934689503235</c:v>
                </c:pt>
                <c:pt idx="6267">
                  <c:v>-0.32626411054996857</c:v>
                </c:pt>
                <c:pt idx="6268">
                  <c:v>-0.32218894414818605</c:v>
                </c:pt>
                <c:pt idx="6269">
                  <c:v>-0.32692946318911276</c:v>
                </c:pt>
                <c:pt idx="6270">
                  <c:v>-0.32268792951909392</c:v>
                </c:pt>
                <c:pt idx="6271">
                  <c:v>-0.31628409541390712</c:v>
                </c:pt>
                <c:pt idx="6272">
                  <c:v>-0.31287421511766828</c:v>
                </c:pt>
                <c:pt idx="6273">
                  <c:v>-0.32268792951909392</c:v>
                </c:pt>
                <c:pt idx="6274">
                  <c:v>-0.33857285160633482</c:v>
                </c:pt>
                <c:pt idx="6275">
                  <c:v>-0.33158679027922144</c:v>
                </c:pt>
                <c:pt idx="6276">
                  <c:v>-0.32826016015070125</c:v>
                </c:pt>
                <c:pt idx="6277">
                  <c:v>-0.32144047440852419</c:v>
                </c:pt>
                <c:pt idx="6278">
                  <c:v>-0.30946440135502995</c:v>
                </c:pt>
                <c:pt idx="6279">
                  <c:v>-0.30505655863367537</c:v>
                </c:pt>
                <c:pt idx="6280">
                  <c:v>-0.30222884734246253</c:v>
                </c:pt>
                <c:pt idx="6281">
                  <c:v>-0.30397535435754075</c:v>
                </c:pt>
                <c:pt idx="6282">
                  <c:v>-0.29890215899704187</c:v>
                </c:pt>
                <c:pt idx="6283">
                  <c:v>-0.29349635385057143</c:v>
                </c:pt>
                <c:pt idx="6284">
                  <c:v>-0.298403173626134</c:v>
                </c:pt>
                <c:pt idx="6285">
                  <c:v>-0.30480707426492137</c:v>
                </c:pt>
                <c:pt idx="6286">
                  <c:v>-0.30355955262075102</c:v>
                </c:pt>
                <c:pt idx="6287">
                  <c:v>-0.29507648528071334</c:v>
                </c:pt>
                <c:pt idx="6288">
                  <c:v>-0.28468061019096158</c:v>
                </c:pt>
                <c:pt idx="6289">
                  <c:v>-0.29199934783764714</c:v>
                </c:pt>
                <c:pt idx="6290">
                  <c:v>-0.29856954921107037</c:v>
                </c:pt>
                <c:pt idx="6291">
                  <c:v>-0.30464069867998506</c:v>
                </c:pt>
                <c:pt idx="6292">
                  <c:v>-0.30647038932918141</c:v>
                </c:pt>
                <c:pt idx="6293">
                  <c:v>-0.32285429678733024</c:v>
                </c:pt>
                <c:pt idx="6294">
                  <c:v>-0.31753160874137742</c:v>
                </c:pt>
                <c:pt idx="6295">
                  <c:v>-0.30480707426492137</c:v>
                </c:pt>
                <c:pt idx="6296">
                  <c:v>-0.30264471561285289</c:v>
                </c:pt>
                <c:pt idx="6297">
                  <c:v>-0.30671987369793541</c:v>
                </c:pt>
                <c:pt idx="6298">
                  <c:v>-0.31270791438303247</c:v>
                </c:pt>
                <c:pt idx="6299">
                  <c:v>-0.3144544130814107</c:v>
                </c:pt>
                <c:pt idx="6300">
                  <c:v>-0.32210576051406786</c:v>
                </c:pt>
                <c:pt idx="6301">
                  <c:v>-0.32734532314280307</c:v>
                </c:pt>
                <c:pt idx="6302">
                  <c:v>-0.33175316586415776</c:v>
                </c:pt>
                <c:pt idx="6303">
                  <c:v>-0.32643047781820489</c:v>
                </c:pt>
                <c:pt idx="6304">
                  <c:v>-0.31104459931877243</c:v>
                </c:pt>
                <c:pt idx="6305">
                  <c:v>-0.30331005993529703</c:v>
                </c:pt>
                <c:pt idx="6306">
                  <c:v>-0.29990018795575824</c:v>
                </c:pt>
                <c:pt idx="6307">
                  <c:v>-0.28809049048720042</c:v>
                </c:pt>
                <c:pt idx="6308">
                  <c:v>-0.28226875885343905</c:v>
                </c:pt>
                <c:pt idx="6309">
                  <c:v>-0.27977379041539907</c:v>
                </c:pt>
                <c:pt idx="6310">
                  <c:v>-0.27436791873532801</c:v>
                </c:pt>
                <c:pt idx="6311">
                  <c:v>-0.28226875885343905</c:v>
                </c:pt>
                <c:pt idx="6312">
                  <c:v>-0.27453422778666381</c:v>
                </c:pt>
                <c:pt idx="6313">
                  <c:v>-0.2756986240136165</c:v>
                </c:pt>
                <c:pt idx="6314">
                  <c:v>-0.2837657648663634</c:v>
                </c:pt>
                <c:pt idx="6315">
                  <c:v>-0.28443111750550759</c:v>
                </c:pt>
                <c:pt idx="6316">
                  <c:v>-0.2796074148304627</c:v>
                </c:pt>
                <c:pt idx="6317">
                  <c:v>-0.28285092785846522</c:v>
                </c:pt>
                <c:pt idx="6318">
                  <c:v>-0.2877578141676283</c:v>
                </c:pt>
                <c:pt idx="6319">
                  <c:v>-0.2739520587816377</c:v>
                </c:pt>
                <c:pt idx="6320">
                  <c:v>-0.26729874030769696</c:v>
                </c:pt>
                <c:pt idx="6321">
                  <c:v>-0.25798401127717918</c:v>
                </c:pt>
                <c:pt idx="6322">
                  <c:v>-0.25083164089872995</c:v>
                </c:pt>
                <c:pt idx="6323">
                  <c:v>-0.26280771395222408</c:v>
                </c:pt>
                <c:pt idx="6324">
                  <c:v>-0.25914834097053135</c:v>
                </c:pt>
                <c:pt idx="6325">
                  <c:v>-0.25515635820286697</c:v>
                </c:pt>
                <c:pt idx="6326">
                  <c:v>-0.24708915081651944</c:v>
                </c:pt>
                <c:pt idx="6327">
                  <c:v>-0.24642379817737525</c:v>
                </c:pt>
                <c:pt idx="6328">
                  <c:v>-0.23835659079102783</c:v>
                </c:pt>
                <c:pt idx="6329">
                  <c:v>-0.23261810932498517</c:v>
                </c:pt>
                <c:pt idx="6330">
                  <c:v>-0.23977041316983388</c:v>
                </c:pt>
                <c:pt idx="6331">
                  <c:v>-0.24792081250699949</c:v>
                </c:pt>
                <c:pt idx="6332">
                  <c:v>-0.24708915081651944</c:v>
                </c:pt>
                <c:pt idx="6333">
                  <c:v>-0.25091482453284808</c:v>
                </c:pt>
                <c:pt idx="6334">
                  <c:v>-0.25931470823876768</c:v>
                </c:pt>
                <c:pt idx="6335">
                  <c:v>-0.25657018889837302</c:v>
                </c:pt>
                <c:pt idx="6336">
                  <c:v>-0.24667329086282924</c:v>
                </c:pt>
                <c:pt idx="6337">
                  <c:v>-0.24866934878026195</c:v>
                </c:pt>
                <c:pt idx="6338">
                  <c:v>-0.25390884487539667</c:v>
                </c:pt>
                <c:pt idx="6339">
                  <c:v>-0.25415833756085054</c:v>
                </c:pt>
                <c:pt idx="6340">
                  <c:v>-0.2419327718219024</c:v>
                </c:pt>
                <c:pt idx="6341">
                  <c:v>-0.23003989071922645</c:v>
                </c:pt>
                <c:pt idx="6342">
                  <c:v>-0.22746173864706815</c:v>
                </c:pt>
                <c:pt idx="6343">
                  <c:v>-0.22987358998459065</c:v>
                </c:pt>
                <c:pt idx="6344">
                  <c:v>-0.22912505371132819</c:v>
                </c:pt>
                <c:pt idx="6345">
                  <c:v>-0.2308715524097065</c:v>
                </c:pt>
                <c:pt idx="6346">
                  <c:v>-0.24143379476769455</c:v>
                </c:pt>
                <c:pt idx="6347">
                  <c:v>-0.24783762887288133</c:v>
                </c:pt>
                <c:pt idx="6348">
                  <c:v>-0.24692278354828312</c:v>
                </c:pt>
                <c:pt idx="6349">
                  <c:v>-0.25083164089872995</c:v>
                </c:pt>
                <c:pt idx="6350">
                  <c:v>-0.2471723344506376</c:v>
                </c:pt>
                <c:pt idx="6351">
                  <c:v>-0.2393546197497442</c:v>
                </c:pt>
                <c:pt idx="6352">
                  <c:v>-0.24667329086282924</c:v>
                </c:pt>
                <c:pt idx="6353">
                  <c:v>-0.24825348882657164</c:v>
                </c:pt>
                <c:pt idx="6354">
                  <c:v>-0.23469728434293549</c:v>
                </c:pt>
                <c:pt idx="6355">
                  <c:v>-0.22979039803377244</c:v>
                </c:pt>
                <c:pt idx="6356">
                  <c:v>-0.22139051432785289</c:v>
                </c:pt>
                <c:pt idx="6357">
                  <c:v>-0.21665000360362607</c:v>
                </c:pt>
                <c:pt idx="6358">
                  <c:v>-0.21307381425605149</c:v>
                </c:pt>
                <c:pt idx="6359">
                  <c:v>-0.21149368282590961</c:v>
                </c:pt>
                <c:pt idx="6360">
                  <c:v>-0.21149368282590961</c:v>
                </c:pt>
                <c:pt idx="6361">
                  <c:v>-0.20833330353182469</c:v>
                </c:pt>
                <c:pt idx="6362">
                  <c:v>-0.21116101482303751</c:v>
                </c:pt>
                <c:pt idx="6363">
                  <c:v>-0.21673318723774423</c:v>
                </c:pt>
                <c:pt idx="6364">
                  <c:v>-0.21523617290812</c:v>
                </c:pt>
                <c:pt idx="6365">
                  <c:v>-0.22205586696699708</c:v>
                </c:pt>
                <c:pt idx="6366">
                  <c:v>-0.22330338861116744</c:v>
                </c:pt>
                <c:pt idx="6367">
                  <c:v>-0.21157680824312719</c:v>
                </c:pt>
                <c:pt idx="6368">
                  <c:v>-0.21149368282590961</c:v>
                </c:pt>
                <c:pt idx="6369">
                  <c:v>-0.21274113793647934</c:v>
                </c:pt>
                <c:pt idx="6370">
                  <c:v>-0.20833330353182469</c:v>
                </c:pt>
                <c:pt idx="6371">
                  <c:v>-0.20484029781836824</c:v>
                </c:pt>
                <c:pt idx="6372">
                  <c:v>-0.21315699789016965</c:v>
                </c:pt>
                <c:pt idx="6373">
                  <c:v>-0.22130739722733525</c:v>
                </c:pt>
                <c:pt idx="6374">
                  <c:v>-0.22488357825820993</c:v>
                </c:pt>
                <c:pt idx="6375">
                  <c:v>-0.23120422872927854</c:v>
                </c:pt>
                <c:pt idx="6376">
                  <c:v>-0.23943780338386236</c:v>
                </c:pt>
                <c:pt idx="6377">
                  <c:v>-0.24999998752494984</c:v>
                </c:pt>
                <c:pt idx="6378">
                  <c:v>-0.25091482453284808</c:v>
                </c:pt>
                <c:pt idx="6379">
                  <c:v>-0.25740184227215301</c:v>
                </c:pt>
                <c:pt idx="6380">
                  <c:v>-0.26239185399853376</c:v>
                </c:pt>
                <c:pt idx="6381">
                  <c:v>-0.26655020403443447</c:v>
                </c:pt>
                <c:pt idx="6382">
                  <c:v>-0.26122751598848171</c:v>
                </c:pt>
                <c:pt idx="6383">
                  <c:v>-0.2618928686276259</c:v>
                </c:pt>
                <c:pt idx="6384">
                  <c:v>-0.26821357731559509</c:v>
                </c:pt>
                <c:pt idx="6385">
                  <c:v>-0.275199572109108</c:v>
                </c:pt>
                <c:pt idx="6386">
                  <c:v>-0.28285092785846522</c:v>
                </c:pt>
                <c:pt idx="6387">
                  <c:v>-0.28268461880712936</c:v>
                </c:pt>
                <c:pt idx="6388">
                  <c:v>-0.28226875885343905</c:v>
                </c:pt>
                <c:pt idx="6389">
                  <c:v>-0.28459748477374391</c:v>
                </c:pt>
                <c:pt idx="6390">
                  <c:v>-0.2801895838354887</c:v>
                </c:pt>
                <c:pt idx="6391">
                  <c:v>-0.27544906479456199</c:v>
                </c:pt>
                <c:pt idx="6392">
                  <c:v>-0.28501328651053376</c:v>
                </c:pt>
                <c:pt idx="6393">
                  <c:v>-0.28809049048720042</c:v>
                </c:pt>
                <c:pt idx="6394">
                  <c:v>-0.28176977348253118</c:v>
                </c:pt>
                <c:pt idx="6395">
                  <c:v>-0.28310047876081973</c:v>
                </c:pt>
                <c:pt idx="6396">
                  <c:v>-0.29349635385057143</c:v>
                </c:pt>
                <c:pt idx="6397">
                  <c:v>-0.30788421170798758</c:v>
                </c:pt>
                <c:pt idx="6398">
                  <c:v>-0.30913172503545788</c:v>
                </c:pt>
                <c:pt idx="6399">
                  <c:v>-0.29906852626527819</c:v>
                </c:pt>
                <c:pt idx="6400">
                  <c:v>-0.29258150852597326</c:v>
                </c:pt>
                <c:pt idx="6401">
                  <c:v>-0.30172987028825471</c:v>
                </c:pt>
                <c:pt idx="6402">
                  <c:v>-0.29782101293780788</c:v>
                </c:pt>
                <c:pt idx="6403">
                  <c:v>-0.281437097162959</c:v>
                </c:pt>
                <c:pt idx="6404">
                  <c:v>-0.27744512271199467</c:v>
                </c:pt>
                <c:pt idx="6405">
                  <c:v>-0.28908845291231627</c:v>
                </c:pt>
                <c:pt idx="6406">
                  <c:v>-0.28451430113962572</c:v>
                </c:pt>
                <c:pt idx="6407">
                  <c:v>-0.28310047876081973</c:v>
                </c:pt>
                <c:pt idx="6408">
                  <c:v>-0.28792411490226411</c:v>
                </c:pt>
                <c:pt idx="6409">
                  <c:v>-0.28567863914967795</c:v>
                </c:pt>
                <c:pt idx="6410">
                  <c:v>-0.29640719055900183</c:v>
                </c:pt>
                <c:pt idx="6411">
                  <c:v>-0.3031436926670607</c:v>
                </c:pt>
                <c:pt idx="6412">
                  <c:v>-0.30597140395827355</c:v>
                </c:pt>
                <c:pt idx="6413">
                  <c:v>-0.30721885906884328</c:v>
                </c:pt>
                <c:pt idx="6414">
                  <c:v>-0.31071192299920031</c:v>
                </c:pt>
                <c:pt idx="6415">
                  <c:v>-0.31728212437262349</c:v>
                </c:pt>
                <c:pt idx="6416">
                  <c:v>-0.31495339013561863</c:v>
                </c:pt>
                <c:pt idx="6417">
                  <c:v>-0.30089820859777466</c:v>
                </c:pt>
                <c:pt idx="6418">
                  <c:v>-0.28576182278379608</c:v>
                </c:pt>
                <c:pt idx="6419">
                  <c:v>-0.29249832489185512</c:v>
                </c:pt>
                <c:pt idx="6420">
                  <c:v>-0.29357947926778905</c:v>
                </c:pt>
                <c:pt idx="6421">
                  <c:v>-0.28692615247714826</c:v>
                </c:pt>
                <c:pt idx="6422">
                  <c:v>-0.2877578141676283</c:v>
                </c:pt>
                <c:pt idx="6423">
                  <c:v>-0.28318360417803728</c:v>
                </c:pt>
                <c:pt idx="6424">
                  <c:v>-0.29283100121142713</c:v>
                </c:pt>
                <c:pt idx="6425">
                  <c:v>-0.30247834002791651</c:v>
                </c:pt>
                <c:pt idx="6426">
                  <c:v>-0.31029606304551</c:v>
                </c:pt>
                <c:pt idx="6427">
                  <c:v>-0.30289419998160683</c:v>
                </c:pt>
                <c:pt idx="6428">
                  <c:v>-0.28517965377877008</c:v>
                </c:pt>
                <c:pt idx="6429">
                  <c:v>-0.27744512271199467</c:v>
                </c:pt>
                <c:pt idx="6430">
                  <c:v>-0.27835995971989286</c:v>
                </c:pt>
                <c:pt idx="6431">
                  <c:v>-0.26862937905238482</c:v>
                </c:pt>
                <c:pt idx="6432">
                  <c:v>-0.26505318970481023</c:v>
                </c:pt>
                <c:pt idx="6433">
                  <c:v>-0.26638389498309872</c:v>
                </c:pt>
                <c:pt idx="6434">
                  <c:v>-0.25598801989334702</c:v>
                </c:pt>
                <c:pt idx="6435">
                  <c:v>-0.2574850259062712</c:v>
                </c:pt>
                <c:pt idx="6436">
                  <c:v>-0.25790082764306105</c:v>
                </c:pt>
                <c:pt idx="6437">
                  <c:v>-0.25673648963300882</c:v>
                </c:pt>
                <c:pt idx="6438">
                  <c:v>-0.26097802330302772</c:v>
                </c:pt>
                <c:pt idx="6439">
                  <c:v>-0.25299399955079843</c:v>
                </c:pt>
                <c:pt idx="6440">
                  <c:v>-0.24683965813106556</c:v>
                </c:pt>
                <c:pt idx="6441">
                  <c:v>-0.24559214480359526</c:v>
                </c:pt>
                <c:pt idx="6442">
                  <c:v>-0.24118430208224056</c:v>
                </c:pt>
                <c:pt idx="6443">
                  <c:v>-0.2529108159166803</c:v>
                </c:pt>
                <c:pt idx="6444">
                  <c:v>-0.25374247760716034</c:v>
                </c:pt>
                <c:pt idx="6445">
                  <c:v>-0.2472554598678553</c:v>
                </c:pt>
                <c:pt idx="6446">
                  <c:v>-0.25657018889837302</c:v>
                </c:pt>
                <c:pt idx="6447">
                  <c:v>-0.25723553322081733</c:v>
                </c:pt>
                <c:pt idx="6448">
                  <c:v>-0.25948101729010337</c:v>
                </c:pt>
                <c:pt idx="6449">
                  <c:v>-0.26738192394181509</c:v>
                </c:pt>
                <c:pt idx="6450">
                  <c:v>-0.26388886001145806</c:v>
                </c:pt>
                <c:pt idx="6451">
                  <c:v>-0.25856617196550519</c:v>
                </c:pt>
                <c:pt idx="6452">
                  <c:v>-0.25523948362008453</c:v>
                </c:pt>
                <c:pt idx="6453">
                  <c:v>-0.257069165952581</c:v>
                </c:pt>
                <c:pt idx="6454">
                  <c:v>-0.25698604885206339</c:v>
                </c:pt>
                <c:pt idx="6455">
                  <c:v>-0.25257813959710812</c:v>
                </c:pt>
                <c:pt idx="6456">
                  <c:v>-0.24160010381903027</c:v>
                </c:pt>
                <c:pt idx="6457">
                  <c:v>-0.24284761714650058</c:v>
                </c:pt>
                <c:pt idx="6458">
                  <c:v>-0.24342978615152674</c:v>
                </c:pt>
                <c:pt idx="6459">
                  <c:v>-0.2393546197497442</c:v>
                </c:pt>
                <c:pt idx="6460">
                  <c:v>-0.24318029346607276</c:v>
                </c:pt>
                <c:pt idx="6461">
                  <c:v>-0.25166330258920999</c:v>
                </c:pt>
                <c:pt idx="6462">
                  <c:v>-0.25449101388042267</c:v>
                </c:pt>
                <c:pt idx="6463">
                  <c:v>-0.25540585088832085</c:v>
                </c:pt>
                <c:pt idx="6464">
                  <c:v>-0.2539920285095148</c:v>
                </c:pt>
                <c:pt idx="6465">
                  <c:v>-0.24559214480359526</c:v>
                </c:pt>
                <c:pt idx="6466">
                  <c:v>-0.24367927883698062</c:v>
                </c:pt>
                <c:pt idx="6467">
                  <c:v>-0.24118430208224056</c:v>
                </c:pt>
                <c:pt idx="6468">
                  <c:v>-0.2459248211231673</c:v>
                </c:pt>
                <c:pt idx="6469">
                  <c:v>-0.257069165952581</c:v>
                </c:pt>
                <c:pt idx="6470">
                  <c:v>-0.27145709034359766</c:v>
                </c:pt>
                <c:pt idx="6471">
                  <c:v>-0.26946109895976544</c:v>
                </c:pt>
                <c:pt idx="6472">
                  <c:v>-0.27794409976620266</c:v>
                </c:pt>
                <c:pt idx="6473">
                  <c:v>-0.2758649247482523</c:v>
                </c:pt>
                <c:pt idx="6474">
                  <c:v>-0.2739520587816377</c:v>
                </c:pt>
                <c:pt idx="6475">
                  <c:v>-0.26746504104233276</c:v>
                </c:pt>
                <c:pt idx="6476">
                  <c:v>-0.26979370874573699</c:v>
                </c:pt>
                <c:pt idx="6477">
                  <c:v>-0.26954421606028311</c:v>
                </c:pt>
                <c:pt idx="6478">
                  <c:v>-0.26738192394181509</c:v>
                </c:pt>
                <c:pt idx="6479">
                  <c:v>-0.2603958626147016</c:v>
                </c:pt>
                <c:pt idx="6480">
                  <c:v>-0.25856617196550519</c:v>
                </c:pt>
                <c:pt idx="6481">
                  <c:v>-0.2562375125788009</c:v>
                </c:pt>
                <c:pt idx="6482">
                  <c:v>-0.26147700867393558</c:v>
                </c:pt>
                <c:pt idx="6483">
                  <c:v>-0.26696606398812478</c:v>
                </c:pt>
                <c:pt idx="6484">
                  <c:v>-0.26205917767896175</c:v>
                </c:pt>
                <c:pt idx="6485">
                  <c:v>-0.25598801989334702</c:v>
                </c:pt>
                <c:pt idx="6486">
                  <c:v>-0.24941781851992378</c:v>
                </c:pt>
                <c:pt idx="6487">
                  <c:v>-0.25041584747864015</c:v>
                </c:pt>
                <c:pt idx="6488">
                  <c:v>-0.25340985950448863</c:v>
                </c:pt>
                <c:pt idx="6489">
                  <c:v>-0.24991680389083168</c:v>
                </c:pt>
                <c:pt idx="6490">
                  <c:v>-0.24401194683985272</c:v>
                </c:pt>
                <c:pt idx="6491">
                  <c:v>-0.23003989071922645</c:v>
                </c:pt>
                <c:pt idx="6492">
                  <c:v>-0.22213905060111525</c:v>
                </c:pt>
                <c:pt idx="6493">
                  <c:v>-0.21864605320435887</c:v>
                </c:pt>
                <c:pt idx="6494">
                  <c:v>-0.21340649057562366</c:v>
                </c:pt>
                <c:pt idx="6495">
                  <c:v>-0.21032935313255746</c:v>
                </c:pt>
                <c:pt idx="6496">
                  <c:v>-0.1988522654499712</c:v>
                </c:pt>
                <c:pt idx="6497">
                  <c:v>-0.20517297413794042</c:v>
                </c:pt>
                <c:pt idx="6498">
                  <c:v>-0.19219894697603038</c:v>
                </c:pt>
                <c:pt idx="6499">
                  <c:v>-0.19652359774656686</c:v>
                </c:pt>
                <c:pt idx="6500">
                  <c:v>-0.19328009303526436</c:v>
                </c:pt>
                <c:pt idx="6501">
                  <c:v>-0.18230204894048657</c:v>
                </c:pt>
                <c:pt idx="6502">
                  <c:v>-0.17781102258501372</c:v>
                </c:pt>
                <c:pt idx="6503">
                  <c:v>-0.18296740157963076</c:v>
                </c:pt>
                <c:pt idx="6504">
                  <c:v>-0.1846307166438908</c:v>
                </c:pt>
                <c:pt idx="6505">
                  <c:v>-0.17490019419328337</c:v>
                </c:pt>
                <c:pt idx="6506">
                  <c:v>-0.17099133684283654</c:v>
                </c:pt>
                <c:pt idx="6507">
                  <c:v>-0.17606452388663552</c:v>
                </c:pt>
                <c:pt idx="6508">
                  <c:v>-0.18055555024210826</c:v>
                </c:pt>
                <c:pt idx="6509">
                  <c:v>-0.16741514749526196</c:v>
                </c:pt>
                <c:pt idx="6510">
                  <c:v>-0.1611776224414109</c:v>
                </c:pt>
                <c:pt idx="6511">
                  <c:v>-0.16109443880729274</c:v>
                </c:pt>
                <c:pt idx="6512">
                  <c:v>-0.15851628673513446</c:v>
                </c:pt>
                <c:pt idx="6513">
                  <c:v>-0.15244506241591921</c:v>
                </c:pt>
                <c:pt idx="6514">
                  <c:v>-0.16508648810855767</c:v>
                </c:pt>
                <c:pt idx="6515">
                  <c:v>-0.17282101917533302</c:v>
                </c:pt>
                <c:pt idx="6516">
                  <c:v>-0.1714903138970445</c:v>
                </c:pt>
                <c:pt idx="6517">
                  <c:v>-0.16442113546941345</c:v>
                </c:pt>
                <c:pt idx="6518">
                  <c:v>-0.16192615871467328</c:v>
                </c:pt>
                <c:pt idx="6519">
                  <c:v>-0.16625081780190981</c:v>
                </c:pt>
                <c:pt idx="6520">
                  <c:v>-0.17107452047695471</c:v>
                </c:pt>
                <c:pt idx="6521">
                  <c:v>-0.17623083293797123</c:v>
                </c:pt>
                <c:pt idx="6522">
                  <c:v>-0.16957751446403052</c:v>
                </c:pt>
                <c:pt idx="6523">
                  <c:v>-0.15660341245181988</c:v>
                </c:pt>
                <c:pt idx="6524">
                  <c:v>-0.15086493930247738</c:v>
                </c:pt>
                <c:pt idx="6525">
                  <c:v>-0.15494009738755987</c:v>
                </c:pt>
                <c:pt idx="6526">
                  <c:v>-0.15144709999080336</c:v>
                </c:pt>
                <c:pt idx="6527">
                  <c:v>-0.15427475306511559</c:v>
                </c:pt>
                <c:pt idx="6528">
                  <c:v>-0.16741514749526196</c:v>
                </c:pt>
                <c:pt idx="6529">
                  <c:v>-0.17074184415738267</c:v>
                </c:pt>
                <c:pt idx="6530">
                  <c:v>-0.16816368376852431</c:v>
                </c:pt>
                <c:pt idx="6531">
                  <c:v>-0.16350629014481527</c:v>
                </c:pt>
                <c:pt idx="6532">
                  <c:v>-0.16849630187119599</c:v>
                </c:pt>
                <c:pt idx="6533">
                  <c:v>-0.17731204553080576</c:v>
                </c:pt>
                <c:pt idx="6534">
                  <c:v>-0.17573184756706337</c:v>
                </c:pt>
                <c:pt idx="6535">
                  <c:v>-0.16674980317281771</c:v>
                </c:pt>
                <c:pt idx="6536">
                  <c:v>-0.16350629014481527</c:v>
                </c:pt>
                <c:pt idx="6537">
                  <c:v>-0.16051227811896665</c:v>
                </c:pt>
                <c:pt idx="6538">
                  <c:v>-0.15261143800085555</c:v>
                </c:pt>
                <c:pt idx="6539">
                  <c:v>-0.1611776224414109</c:v>
                </c:pt>
                <c:pt idx="6540">
                  <c:v>-0.1699933078841202</c:v>
                </c:pt>
                <c:pt idx="6541">
                  <c:v>-0.16067864538720297</c:v>
                </c:pt>
                <c:pt idx="6542">
                  <c:v>-0.1611776224414109</c:v>
                </c:pt>
                <c:pt idx="6543">
                  <c:v>-0.16458750273764977</c:v>
                </c:pt>
                <c:pt idx="6544">
                  <c:v>-0.16350629014481527</c:v>
                </c:pt>
                <c:pt idx="6545">
                  <c:v>-0.16242514408558126</c:v>
                </c:pt>
                <c:pt idx="6546">
                  <c:v>-0.14970060129242518</c:v>
                </c:pt>
                <c:pt idx="6547">
                  <c:v>-0.13988689520769945</c:v>
                </c:pt>
                <c:pt idx="6548">
                  <c:v>-0.14462741424862632</c:v>
                </c:pt>
                <c:pt idx="6549">
                  <c:v>-0.14462741424862632</c:v>
                </c:pt>
                <c:pt idx="6550">
                  <c:v>-0.1482867123800185</c:v>
                </c:pt>
                <c:pt idx="6551">
                  <c:v>-0.15161340904213921</c:v>
                </c:pt>
                <c:pt idx="6552">
                  <c:v>-0.14529275857107046</c:v>
                </c:pt>
                <c:pt idx="6553">
                  <c:v>-0.14970060129242518</c:v>
                </c:pt>
                <c:pt idx="6554">
                  <c:v>-0.14961741765830702</c:v>
                </c:pt>
                <c:pt idx="6555">
                  <c:v>-0.1391383589344371</c:v>
                </c:pt>
                <c:pt idx="6556">
                  <c:v>-0.14038587226190741</c:v>
                </c:pt>
                <c:pt idx="6557">
                  <c:v>-0.14995009397787917</c:v>
                </c:pt>
                <c:pt idx="6558">
                  <c:v>-0.15768462504465441</c:v>
                </c:pt>
                <c:pt idx="6559">
                  <c:v>-0.16541916442812982</c:v>
                </c:pt>
                <c:pt idx="6560">
                  <c:v>-0.16666667775560012</c:v>
                </c:pt>
                <c:pt idx="6561">
                  <c:v>-0.15959743279436844</c:v>
                </c:pt>
                <c:pt idx="6562">
                  <c:v>-0.16575183243100192</c:v>
                </c:pt>
                <c:pt idx="6563">
                  <c:v>-0.1627578204051533</c:v>
                </c:pt>
                <c:pt idx="6564">
                  <c:v>-0.15635392808306595</c:v>
                </c:pt>
                <c:pt idx="6565">
                  <c:v>-0.14446103866368995</c:v>
                </c:pt>
                <c:pt idx="6566">
                  <c:v>-0.14071854858147959</c:v>
                </c:pt>
                <c:pt idx="6567">
                  <c:v>-0.14354620165579179</c:v>
                </c:pt>
                <c:pt idx="6568">
                  <c:v>-0.14928474133873484</c:v>
                </c:pt>
                <c:pt idx="6569">
                  <c:v>-0.1481204116453827</c:v>
                </c:pt>
                <c:pt idx="6570">
                  <c:v>-0.15286092236960952</c:v>
                </c:pt>
                <c:pt idx="6571">
                  <c:v>-0.15061544661702336</c:v>
                </c:pt>
                <c:pt idx="6572">
                  <c:v>-0.15061544661702336</c:v>
                </c:pt>
                <c:pt idx="6573">
                  <c:v>-0.15469061301880591</c:v>
                </c:pt>
                <c:pt idx="6574">
                  <c:v>-0.16067864538720297</c:v>
                </c:pt>
                <c:pt idx="6575">
                  <c:v>-0.15618761903173023</c:v>
                </c:pt>
                <c:pt idx="6576">
                  <c:v>-0.16101132170677512</c:v>
                </c:pt>
                <c:pt idx="6577">
                  <c:v>-0.15868258746977024</c:v>
                </c:pt>
                <c:pt idx="6578">
                  <c:v>-0.15269462163497372</c:v>
                </c:pt>
                <c:pt idx="6579">
                  <c:v>-0.14254823923067597</c:v>
                </c:pt>
                <c:pt idx="6580">
                  <c:v>-0.14379575255814628</c:v>
                </c:pt>
                <c:pt idx="6581">
                  <c:v>-0.14529275857107046</c:v>
                </c:pt>
                <c:pt idx="6582">
                  <c:v>-0.15036588739796886</c:v>
                </c:pt>
                <c:pt idx="6583">
                  <c:v>-0.15718564799044657</c:v>
                </c:pt>
                <c:pt idx="6584">
                  <c:v>-0.15926482300839692</c:v>
                </c:pt>
                <c:pt idx="6585">
                  <c:v>-0.15785093409599024</c:v>
                </c:pt>
                <c:pt idx="6586">
                  <c:v>-0.15851628673513446</c:v>
                </c:pt>
                <c:pt idx="6587">
                  <c:v>-0.15169659267625737</c:v>
                </c:pt>
                <c:pt idx="6588">
                  <c:v>-0.15785093409599024</c:v>
                </c:pt>
                <c:pt idx="6589">
                  <c:v>-0.17298732822666874</c:v>
                </c:pt>
                <c:pt idx="6590">
                  <c:v>-0.17257152648987903</c:v>
                </c:pt>
                <c:pt idx="6591">
                  <c:v>-0.17381904813404939</c:v>
                </c:pt>
                <c:pt idx="6592">
                  <c:v>-0.17348637181447721</c:v>
                </c:pt>
                <c:pt idx="6593">
                  <c:v>-0.16683298680693584</c:v>
                </c:pt>
                <c:pt idx="6594">
                  <c:v>-0.16957751446403052</c:v>
                </c:pt>
                <c:pt idx="6595">
                  <c:v>-0.1665003104873638</c:v>
                </c:pt>
                <c:pt idx="6596">
                  <c:v>-0.16724884676062618</c:v>
                </c:pt>
                <c:pt idx="6597">
                  <c:v>-0.17539917124749119</c:v>
                </c:pt>
                <c:pt idx="6598">
                  <c:v>-0.17972389686832826</c:v>
                </c:pt>
                <c:pt idx="6599">
                  <c:v>-0.17831000795592158</c:v>
                </c:pt>
                <c:pt idx="6600">
                  <c:v>-0.17880905154373006</c:v>
                </c:pt>
                <c:pt idx="6601">
                  <c:v>-0.17198935748485297</c:v>
                </c:pt>
                <c:pt idx="6602">
                  <c:v>-0.16067864538720297</c:v>
                </c:pt>
                <c:pt idx="6603">
                  <c:v>-0.15211245262994769</c:v>
                </c:pt>
                <c:pt idx="6604">
                  <c:v>-0.15618761903173023</c:v>
                </c:pt>
                <c:pt idx="6605">
                  <c:v>-0.15161340904213921</c:v>
                </c:pt>
                <c:pt idx="6606">
                  <c:v>-0.13830669724395706</c:v>
                </c:pt>
                <c:pt idx="6607">
                  <c:v>-0.13705918391648675</c:v>
                </c:pt>
                <c:pt idx="6608">
                  <c:v>-0.13273452482925022</c:v>
                </c:pt>
                <c:pt idx="6609">
                  <c:v>-0.13947103525400928</c:v>
                </c:pt>
                <c:pt idx="6610">
                  <c:v>-0.14130071758650561</c:v>
                </c:pt>
                <c:pt idx="6611">
                  <c:v>-0.13680969123103276</c:v>
                </c:pt>
                <c:pt idx="6612">
                  <c:v>-0.13739186023605893</c:v>
                </c:pt>
                <c:pt idx="6613">
                  <c:v>-0.13980371157358132</c:v>
                </c:pt>
                <c:pt idx="6614">
                  <c:v>-0.1362275222260067</c:v>
                </c:pt>
                <c:pt idx="6615">
                  <c:v>-0.13273452482925022</c:v>
                </c:pt>
                <c:pt idx="6616">
                  <c:v>-0.13847307282889343</c:v>
                </c:pt>
                <c:pt idx="6617">
                  <c:v>-0.13414834720805638</c:v>
                </c:pt>
                <c:pt idx="6618">
                  <c:v>-0.13888886624898311</c:v>
                </c:pt>
                <c:pt idx="6619">
                  <c:v>-0.13647701491146072</c:v>
                </c:pt>
                <c:pt idx="6620">
                  <c:v>-0.13522950158399041</c:v>
                </c:pt>
                <c:pt idx="6621">
                  <c:v>-0.12691280151218901</c:v>
                </c:pt>
                <c:pt idx="6622">
                  <c:v>-0.11926144576283176</c:v>
                </c:pt>
                <c:pt idx="6623">
                  <c:v>-0.12117432004614632</c:v>
                </c:pt>
                <c:pt idx="6624">
                  <c:v>-0.11884565234274208</c:v>
                </c:pt>
                <c:pt idx="6625">
                  <c:v>-0.12508317739659314</c:v>
                </c:pt>
                <c:pt idx="6626">
                  <c:v>-0.12940783648382956</c:v>
                </c:pt>
                <c:pt idx="6627">
                  <c:v>-0.13265134119513206</c:v>
                </c:pt>
                <c:pt idx="6628">
                  <c:v>-0.13739186023605893</c:v>
                </c:pt>
                <c:pt idx="6629">
                  <c:v>-0.13656019854557888</c:v>
                </c:pt>
                <c:pt idx="6630">
                  <c:v>-0.13564536153768061</c:v>
                </c:pt>
                <c:pt idx="6631">
                  <c:v>-0.13456420716174669</c:v>
                </c:pt>
                <c:pt idx="6632">
                  <c:v>-0.13448102352762853</c:v>
                </c:pt>
                <c:pt idx="6633">
                  <c:v>-0.13938785161989112</c:v>
                </c:pt>
                <c:pt idx="6634">
                  <c:v>-0.14296403265076565</c:v>
                </c:pt>
                <c:pt idx="6635">
                  <c:v>-0.14396206160948199</c:v>
                </c:pt>
                <c:pt idx="6636">
                  <c:v>-0.13972052793946316</c:v>
                </c:pt>
                <c:pt idx="6637">
                  <c:v>-0.14179970295741351</c:v>
                </c:pt>
                <c:pt idx="6638">
                  <c:v>-0.13389886283930241</c:v>
                </c:pt>
                <c:pt idx="6639">
                  <c:v>-0.13148701150177991</c:v>
                </c:pt>
                <c:pt idx="6640">
                  <c:v>-0.13631071417682492</c:v>
                </c:pt>
                <c:pt idx="6641">
                  <c:v>-0.13680969123103276</c:v>
                </c:pt>
                <c:pt idx="6642">
                  <c:v>-0.13930472620267342</c:v>
                </c:pt>
                <c:pt idx="6643">
                  <c:v>-0.13165331223641569</c:v>
                </c:pt>
                <c:pt idx="6644">
                  <c:v>-0.13456420716174669</c:v>
                </c:pt>
                <c:pt idx="6645">
                  <c:v>-0.13323351020015822</c:v>
                </c:pt>
                <c:pt idx="6646">
                  <c:v>-0.13298401751470421</c:v>
                </c:pt>
                <c:pt idx="6647">
                  <c:v>-0.13148701150177991</c:v>
                </c:pt>
                <c:pt idx="6648">
                  <c:v>-0.12840980752511319</c:v>
                </c:pt>
                <c:pt idx="6649">
                  <c:v>-0.13040585712584599</c:v>
                </c:pt>
                <c:pt idx="6650">
                  <c:v>-0.14013638789315347</c:v>
                </c:pt>
                <c:pt idx="6651">
                  <c:v>-0.14861938869959065</c:v>
                </c:pt>
                <c:pt idx="6652">
                  <c:v>-0.15202926899582953</c:v>
                </c:pt>
                <c:pt idx="6653">
                  <c:v>-0.15776780867877258</c:v>
                </c:pt>
                <c:pt idx="6654">
                  <c:v>-0.15144709999080336</c:v>
                </c:pt>
                <c:pt idx="6655">
                  <c:v>-0.15735194872508237</c:v>
                </c:pt>
                <c:pt idx="6656">
                  <c:v>-0.15602125176349391</c:v>
                </c:pt>
                <c:pt idx="6657">
                  <c:v>-0.15111442367123132</c:v>
                </c:pt>
                <c:pt idx="6658">
                  <c:v>-0.1441283623441178</c:v>
                </c:pt>
                <c:pt idx="6659">
                  <c:v>-0.13456420716174669</c:v>
                </c:pt>
                <c:pt idx="6660">
                  <c:v>-0.13572854517179878</c:v>
                </c:pt>
                <c:pt idx="6661">
                  <c:v>-0.13256815756101389</c:v>
                </c:pt>
                <c:pt idx="6662">
                  <c:v>-0.12649699977539916</c:v>
                </c:pt>
                <c:pt idx="6663">
                  <c:v>-0.12724547783176104</c:v>
                </c:pt>
                <c:pt idx="6664">
                  <c:v>-0.13173649587053385</c:v>
                </c:pt>
                <c:pt idx="6665">
                  <c:v>-0.1296573208525835</c:v>
                </c:pt>
                <c:pt idx="6666">
                  <c:v>-0.13265134119513206</c:v>
                </c:pt>
                <c:pt idx="6667">
                  <c:v>-0.13556217790356245</c:v>
                </c:pt>
                <c:pt idx="6668">
                  <c:v>-0.13298401751470421</c:v>
                </c:pt>
                <c:pt idx="6669">
                  <c:v>-0.12391884770324099</c:v>
                </c:pt>
                <c:pt idx="6670">
                  <c:v>-0.11618430831976558</c:v>
                </c:pt>
                <c:pt idx="6671">
                  <c:v>-0.11576844836607537</c:v>
                </c:pt>
                <c:pt idx="6672">
                  <c:v>-0.10321021462425513</c:v>
                </c:pt>
                <c:pt idx="6673">
                  <c:v>-0.10628741860092183</c:v>
                </c:pt>
                <c:pt idx="6674">
                  <c:v>-0.11077844495639456</c:v>
                </c:pt>
                <c:pt idx="6675">
                  <c:v>-0.1117764073815104</c:v>
                </c:pt>
                <c:pt idx="6676">
                  <c:v>-0.10786760824796418</c:v>
                </c:pt>
                <c:pt idx="6677">
                  <c:v>-0.11909514502819597</c:v>
                </c:pt>
                <c:pt idx="6678">
                  <c:v>-0.12366928848418646</c:v>
                </c:pt>
                <c:pt idx="6679">
                  <c:v>-0.12475050107702097</c:v>
                </c:pt>
                <c:pt idx="6680">
                  <c:v>-0.13364937015384842</c:v>
                </c:pt>
                <c:pt idx="6681">
                  <c:v>-0.13481369984720057</c:v>
                </c:pt>
                <c:pt idx="6682">
                  <c:v>-0.14146702663784147</c:v>
                </c:pt>
                <c:pt idx="6683">
                  <c:v>-0.14362938528990996</c:v>
                </c:pt>
                <c:pt idx="6684">
                  <c:v>-0.13888886624898311</c:v>
                </c:pt>
                <c:pt idx="6685">
                  <c:v>-0.14703925726944878</c:v>
                </c:pt>
                <c:pt idx="6686">
                  <c:v>-0.15469061301880591</c:v>
                </c:pt>
                <c:pt idx="6687">
                  <c:v>-0.16159348239510124</c:v>
                </c:pt>
                <c:pt idx="6688">
                  <c:v>-0.15069856371754101</c:v>
                </c:pt>
                <c:pt idx="6689">
                  <c:v>-0.16126081439222911</c:v>
                </c:pt>
                <c:pt idx="6690">
                  <c:v>-0.16101132170677512</c:v>
                </c:pt>
                <c:pt idx="6691">
                  <c:v>-0.15610443539761207</c:v>
                </c:pt>
                <c:pt idx="6692">
                  <c:v>-0.15627080266584839</c:v>
                </c:pt>
                <c:pt idx="6693">
                  <c:v>-0.15385895132832586</c:v>
                </c:pt>
                <c:pt idx="6694">
                  <c:v>-0.16192615871467328</c:v>
                </c:pt>
                <c:pt idx="6695">
                  <c:v>-0.16866266913943231</c:v>
                </c:pt>
                <c:pt idx="6696">
                  <c:v>-0.16774782381483411</c:v>
                </c:pt>
                <c:pt idx="6697">
                  <c:v>-0.15951430737715089</c:v>
                </c:pt>
                <c:pt idx="6698">
                  <c:v>-0.15369258406008957</c:v>
                </c:pt>
                <c:pt idx="6699">
                  <c:v>-0.15494009738755987</c:v>
                </c:pt>
                <c:pt idx="6700">
                  <c:v>-0.14421154597823596</c:v>
                </c:pt>
                <c:pt idx="6701">
                  <c:v>-0.14254823923067597</c:v>
                </c:pt>
                <c:pt idx="6702">
                  <c:v>-0.15236194531540156</c:v>
                </c:pt>
                <c:pt idx="6703">
                  <c:v>-0.1482867123800185</c:v>
                </c:pt>
                <c:pt idx="6704">
                  <c:v>-0.16151029876098308</c:v>
                </c:pt>
                <c:pt idx="6705">
                  <c:v>-0.17165668948198087</c:v>
                </c:pt>
                <c:pt idx="6706">
                  <c:v>-0.17398534886868516</c:v>
                </c:pt>
                <c:pt idx="6707">
                  <c:v>-0.17822688253870403</c:v>
                </c:pt>
                <c:pt idx="6708">
                  <c:v>-0.17132401316240872</c:v>
                </c:pt>
                <c:pt idx="6709">
                  <c:v>-0.17465070150782935</c:v>
                </c:pt>
                <c:pt idx="6710">
                  <c:v>-0.16916164619364016</c:v>
                </c:pt>
                <c:pt idx="6711">
                  <c:v>-0.16799731650028801</c:v>
                </c:pt>
                <c:pt idx="6712">
                  <c:v>-0.16325679745936125</c:v>
                </c:pt>
                <c:pt idx="6713">
                  <c:v>-0.15261143800085555</c:v>
                </c:pt>
                <c:pt idx="6714">
                  <c:v>-0.15236194531540156</c:v>
                </c:pt>
                <c:pt idx="6715">
                  <c:v>-0.14678977290069484</c:v>
                </c:pt>
                <c:pt idx="6716">
                  <c:v>-0.15202926899582953</c:v>
                </c:pt>
                <c:pt idx="6717">
                  <c:v>-0.1482867123800185</c:v>
                </c:pt>
                <c:pt idx="6718">
                  <c:v>-0.14213237096028561</c:v>
                </c:pt>
                <c:pt idx="6719">
                  <c:v>-0.14803722801126454</c:v>
                </c:pt>
                <c:pt idx="6720">
                  <c:v>-0.15086493930247738</c:v>
                </c:pt>
                <c:pt idx="6721">
                  <c:v>-0.14762142627447483</c:v>
                </c:pt>
                <c:pt idx="6722">
                  <c:v>-0.15069856371754101</c:v>
                </c:pt>
                <c:pt idx="6723">
                  <c:v>-0.14537588398828816</c:v>
                </c:pt>
                <c:pt idx="6724">
                  <c:v>-0.13872255719764739</c:v>
                </c:pt>
                <c:pt idx="6725">
                  <c:v>-0.13930472620267342</c:v>
                </c:pt>
                <c:pt idx="6726">
                  <c:v>-0.13439783989351037</c:v>
                </c:pt>
                <c:pt idx="6727">
                  <c:v>-0.13082165886263572</c:v>
                </c:pt>
                <c:pt idx="6728">
                  <c:v>-0.12924152743249384</c:v>
                </c:pt>
                <c:pt idx="6729">
                  <c:v>-0.12982369643751987</c:v>
                </c:pt>
                <c:pt idx="6730">
                  <c:v>-0.12616432345582712</c:v>
                </c:pt>
                <c:pt idx="6731">
                  <c:v>-0.125582162767501</c:v>
                </c:pt>
                <c:pt idx="6732">
                  <c:v>-0.12840980752511319</c:v>
                </c:pt>
                <c:pt idx="6733">
                  <c:v>-0.13290083388058604</c:v>
                </c:pt>
                <c:pt idx="6734">
                  <c:v>-0.1379740209243849</c:v>
                </c:pt>
                <c:pt idx="6735">
                  <c:v>-0.13323351020015822</c:v>
                </c:pt>
                <c:pt idx="6736">
                  <c:v>-0.12915834379837568</c:v>
                </c:pt>
                <c:pt idx="6737">
                  <c:v>-0.1280771977391417</c:v>
                </c:pt>
                <c:pt idx="6738">
                  <c:v>-0.11793080701814389</c:v>
                </c:pt>
                <c:pt idx="6739">
                  <c:v>-0.11202595828386487</c:v>
                </c:pt>
                <c:pt idx="6740">
                  <c:v>-0.11560214763143958</c:v>
                </c:pt>
                <c:pt idx="6741">
                  <c:v>-0.11111112127596673</c:v>
                </c:pt>
                <c:pt idx="6742">
                  <c:v>-0.10628741860092183</c:v>
                </c:pt>
                <c:pt idx="6743">
                  <c:v>-0.11011309231725037</c:v>
                </c:pt>
                <c:pt idx="6744">
                  <c:v>-0.12092482736069243</c:v>
                </c:pt>
                <c:pt idx="6745">
                  <c:v>-0.12874248384468537</c:v>
                </c:pt>
                <c:pt idx="6746">
                  <c:v>-0.12658018340951732</c:v>
                </c:pt>
                <c:pt idx="6747">
                  <c:v>-0.12666330882673502</c:v>
                </c:pt>
                <c:pt idx="6748">
                  <c:v>-0.12508317739659314</c:v>
                </c:pt>
                <c:pt idx="6749">
                  <c:v>-0.13406516357393822</c:v>
                </c:pt>
                <c:pt idx="6750">
                  <c:v>-0.14005319594233526</c:v>
                </c:pt>
                <c:pt idx="6751">
                  <c:v>-0.13339987746839455</c:v>
                </c:pt>
                <c:pt idx="6752">
                  <c:v>-0.1349800088985364</c:v>
                </c:pt>
                <c:pt idx="6753">
                  <c:v>-0.13730867660194077</c:v>
                </c:pt>
                <c:pt idx="6754">
                  <c:v>-0.14071854858147959</c:v>
                </c:pt>
                <c:pt idx="6755">
                  <c:v>-0.13631071417682492</c:v>
                </c:pt>
                <c:pt idx="6756">
                  <c:v>-0.14362938528990996</c:v>
                </c:pt>
                <c:pt idx="6757">
                  <c:v>-0.14071854858147959</c:v>
                </c:pt>
                <c:pt idx="6758">
                  <c:v>-0.14130071758650561</c:v>
                </c:pt>
                <c:pt idx="6759">
                  <c:v>-0.14229874654522198</c:v>
                </c:pt>
                <c:pt idx="6760">
                  <c:v>-0.14886894791864519</c:v>
                </c:pt>
                <c:pt idx="6761">
                  <c:v>-0.15344309137463555</c:v>
                </c:pt>
                <c:pt idx="6762">
                  <c:v>-0.1522787616812834</c:v>
                </c:pt>
                <c:pt idx="6763">
                  <c:v>-0.15144709999080336</c:v>
                </c:pt>
                <c:pt idx="6764">
                  <c:v>-0.14720556632078449</c:v>
                </c:pt>
                <c:pt idx="6765">
                  <c:v>-0.14870257233370882</c:v>
                </c:pt>
                <c:pt idx="6766">
                  <c:v>-0.15294411432042773</c:v>
                </c:pt>
                <c:pt idx="6767">
                  <c:v>-0.15269462163497372</c:v>
                </c:pt>
                <c:pt idx="6768">
                  <c:v>-0.15261143800085555</c:v>
                </c:pt>
                <c:pt idx="6769">
                  <c:v>-0.15502328933837808</c:v>
                </c:pt>
                <c:pt idx="6770">
                  <c:v>-0.16225877681734496</c:v>
                </c:pt>
                <c:pt idx="6771">
                  <c:v>-0.16151029876098308</c:v>
                </c:pt>
                <c:pt idx="6772">
                  <c:v>-0.1665003104873638</c:v>
                </c:pt>
                <c:pt idx="6773">
                  <c:v>-0.16217565140012727</c:v>
                </c:pt>
                <c:pt idx="6774">
                  <c:v>-0.1596806164284866</c:v>
                </c:pt>
                <c:pt idx="6775">
                  <c:v>-0.15585494271215805</c:v>
                </c:pt>
                <c:pt idx="6776">
                  <c:v>-0.16067864538720297</c:v>
                </c:pt>
                <c:pt idx="6777">
                  <c:v>-0.16425482641807762</c:v>
                </c:pt>
                <c:pt idx="6778">
                  <c:v>-0.16425482641807762</c:v>
                </c:pt>
                <c:pt idx="6779">
                  <c:v>-0.16674980317281771</c:v>
                </c:pt>
                <c:pt idx="6780">
                  <c:v>-0.17165668948198087</c:v>
                </c:pt>
                <c:pt idx="6781">
                  <c:v>-0.1726546519070967</c:v>
                </c:pt>
                <c:pt idx="6782">
                  <c:v>-0.16982699883278446</c:v>
                </c:pt>
                <c:pt idx="6783">
                  <c:v>-0.16284093750567094</c:v>
                </c:pt>
                <c:pt idx="6784">
                  <c:v>-0.16508648810855767</c:v>
                </c:pt>
                <c:pt idx="6785">
                  <c:v>-0.16101132170677512</c:v>
                </c:pt>
                <c:pt idx="6786">
                  <c:v>-0.15834997768379871</c:v>
                </c:pt>
                <c:pt idx="6787">
                  <c:v>-0.1579341177301084</c:v>
                </c:pt>
                <c:pt idx="6788">
                  <c:v>-0.16109443880729274</c:v>
                </c:pt>
                <c:pt idx="6789">
                  <c:v>-0.16749833944608017</c:v>
                </c:pt>
                <c:pt idx="6790">
                  <c:v>-0.1627578204051533</c:v>
                </c:pt>
                <c:pt idx="6791">
                  <c:v>-0.1629241211397891</c:v>
                </c:pt>
                <c:pt idx="6792">
                  <c:v>-0.15652029535130227</c:v>
                </c:pt>
                <c:pt idx="6793">
                  <c:v>-0.1518629017275932</c:v>
                </c:pt>
                <c:pt idx="6794">
                  <c:v>-0.15028277029745121</c:v>
                </c:pt>
                <c:pt idx="6795">
                  <c:v>-0.15103124003711316</c:v>
                </c:pt>
                <c:pt idx="6796">
                  <c:v>-0.15286092236960952</c:v>
                </c:pt>
                <c:pt idx="6797">
                  <c:v>-0.15743513235920054</c:v>
                </c:pt>
                <c:pt idx="6798">
                  <c:v>-0.16001329274805876</c:v>
                </c:pt>
                <c:pt idx="6799">
                  <c:v>-0.16666667775560012</c:v>
                </c:pt>
                <c:pt idx="6800">
                  <c:v>-0.17082502779150083</c:v>
                </c:pt>
                <c:pt idx="6801">
                  <c:v>-0.17614770752075368</c:v>
                </c:pt>
                <c:pt idx="6802">
                  <c:v>-0.17664669289166154</c:v>
                </c:pt>
                <c:pt idx="6803">
                  <c:v>-0.17090815320871838</c:v>
                </c:pt>
                <c:pt idx="6804">
                  <c:v>-0.1804723666079901</c:v>
                </c:pt>
                <c:pt idx="6805">
                  <c:v>-0.18147039556670647</c:v>
                </c:pt>
                <c:pt idx="6806">
                  <c:v>-0.17490019419328337</c:v>
                </c:pt>
                <c:pt idx="6807">
                  <c:v>-0.18305052699684846</c:v>
                </c:pt>
                <c:pt idx="6808">
                  <c:v>-0.18488020932934479</c:v>
                </c:pt>
                <c:pt idx="6809">
                  <c:v>-0.18571186270312479</c:v>
                </c:pt>
                <c:pt idx="6810">
                  <c:v>-0.18205256457173261</c:v>
                </c:pt>
                <c:pt idx="6811">
                  <c:v>-0.17764472185037791</c:v>
                </c:pt>
                <c:pt idx="6812">
                  <c:v>-0.16708247117568981</c:v>
                </c:pt>
                <c:pt idx="6813">
                  <c:v>-0.16699928754157164</c:v>
                </c:pt>
                <c:pt idx="6814">
                  <c:v>-0.16001329274805876</c:v>
                </c:pt>
                <c:pt idx="6815">
                  <c:v>-0.1596806164284866</c:v>
                </c:pt>
                <c:pt idx="6816">
                  <c:v>-0.16383896646438731</c:v>
                </c:pt>
                <c:pt idx="6817">
                  <c:v>-0.16774782381483411</c:v>
                </c:pt>
                <c:pt idx="6818">
                  <c:v>-0.16500329615773945</c:v>
                </c:pt>
                <c:pt idx="6819">
                  <c:v>-0.17040916783781052</c:v>
                </c:pt>
                <c:pt idx="6820">
                  <c:v>-0.18130402829847014</c:v>
                </c:pt>
                <c:pt idx="6821">
                  <c:v>-0.192032571391094</c:v>
                </c:pt>
                <c:pt idx="6822">
                  <c:v>-0.19236524771066615</c:v>
                </c:pt>
                <c:pt idx="6823">
                  <c:v>-0.1852960692830351</c:v>
                </c:pt>
                <c:pt idx="6824">
                  <c:v>-0.18330007789920291</c:v>
                </c:pt>
                <c:pt idx="6825">
                  <c:v>-0.18130402829847014</c:v>
                </c:pt>
                <c:pt idx="6826">
                  <c:v>-0.1772288618966876</c:v>
                </c:pt>
                <c:pt idx="6827">
                  <c:v>-0.1730705118607869</c:v>
                </c:pt>
                <c:pt idx="6828">
                  <c:v>-0.16866266913943231</c:v>
                </c:pt>
                <c:pt idx="6829">
                  <c:v>-0.16741514749526196</c:v>
                </c:pt>
                <c:pt idx="6830">
                  <c:v>-0.17257152648987903</c:v>
                </c:pt>
                <c:pt idx="6831">
                  <c:v>-0.17514968687873725</c:v>
                </c:pt>
                <c:pt idx="6832">
                  <c:v>-0.17273783554121486</c:v>
                </c:pt>
                <c:pt idx="6833">
                  <c:v>-0.17847637522415791</c:v>
                </c:pt>
                <c:pt idx="6834">
                  <c:v>-0.17889217696094775</c:v>
                </c:pt>
                <c:pt idx="6835">
                  <c:v>-0.17639720020620756</c:v>
                </c:pt>
                <c:pt idx="6836">
                  <c:v>-0.17273783554121486</c:v>
                </c:pt>
                <c:pt idx="6837">
                  <c:v>-0.17024285878647466</c:v>
                </c:pt>
                <c:pt idx="6838">
                  <c:v>-0.1658349578482195</c:v>
                </c:pt>
                <c:pt idx="6839">
                  <c:v>-0.1693280217785765</c:v>
                </c:pt>
                <c:pt idx="6840">
                  <c:v>-0.17290420280945118</c:v>
                </c:pt>
                <c:pt idx="6841">
                  <c:v>-0.1837158713192926</c:v>
                </c:pt>
                <c:pt idx="6842">
                  <c:v>-0.18770792062055749</c:v>
                </c:pt>
                <c:pt idx="6843">
                  <c:v>-0.19519295900187886</c:v>
                </c:pt>
                <c:pt idx="6844">
                  <c:v>-0.1931969094011462</c:v>
                </c:pt>
                <c:pt idx="6845">
                  <c:v>-0.19935130903777956</c:v>
                </c:pt>
                <c:pt idx="6846">
                  <c:v>-0.2005987641483494</c:v>
                </c:pt>
                <c:pt idx="6847">
                  <c:v>-0.19386226204029039</c:v>
                </c:pt>
                <c:pt idx="6848">
                  <c:v>-0.19544245168733287</c:v>
                </c:pt>
                <c:pt idx="6849">
                  <c:v>-0.1875415533523212</c:v>
                </c:pt>
                <c:pt idx="6850">
                  <c:v>-0.19136722706864984</c:v>
                </c:pt>
                <c:pt idx="6851">
                  <c:v>-0.18720887703274916</c:v>
                </c:pt>
                <c:pt idx="6852">
                  <c:v>-0.18330007789920291</c:v>
                </c:pt>
                <c:pt idx="6853">
                  <c:v>-0.18379906327011081</c:v>
                </c:pt>
                <c:pt idx="6854">
                  <c:v>-0.18113771924713443</c:v>
                </c:pt>
                <c:pt idx="6855">
                  <c:v>-0.17880905154373006</c:v>
                </c:pt>
                <c:pt idx="6856">
                  <c:v>-0.16949432251321231</c:v>
                </c:pt>
                <c:pt idx="6857">
                  <c:v>-0.17157349753116266</c:v>
                </c:pt>
                <c:pt idx="6858">
                  <c:v>-0.16957751446403052</c:v>
                </c:pt>
                <c:pt idx="6859">
                  <c:v>-0.16857948550531415</c:v>
                </c:pt>
                <c:pt idx="6860">
                  <c:v>-0.16483699542310365</c:v>
                </c:pt>
                <c:pt idx="6861">
                  <c:v>-0.16217565140012727</c:v>
                </c:pt>
                <c:pt idx="6862">
                  <c:v>-0.16450431910353161</c:v>
                </c:pt>
                <c:pt idx="6863">
                  <c:v>-0.16317361382524309</c:v>
                </c:pt>
                <c:pt idx="6864">
                  <c:v>-0.1584331031010163</c:v>
                </c:pt>
                <c:pt idx="6865">
                  <c:v>-0.16017960179939461</c:v>
                </c:pt>
                <c:pt idx="6866">
                  <c:v>-0.16716566312650802</c:v>
                </c:pt>
                <c:pt idx="6867">
                  <c:v>-0.16741514749526196</c:v>
                </c:pt>
                <c:pt idx="6868">
                  <c:v>-0.16433795183529532</c:v>
                </c:pt>
                <c:pt idx="6869">
                  <c:v>-0.16749833944608017</c:v>
                </c:pt>
                <c:pt idx="6870">
                  <c:v>-0.16758152308019833</c:v>
                </c:pt>
                <c:pt idx="6871">
                  <c:v>-0.17182299021661665</c:v>
                </c:pt>
                <c:pt idx="6872">
                  <c:v>-0.16891216182488619</c:v>
                </c:pt>
                <c:pt idx="6873">
                  <c:v>-0.17007649151823834</c:v>
                </c:pt>
                <c:pt idx="6874">
                  <c:v>-0.17207248290207053</c:v>
                </c:pt>
                <c:pt idx="6875">
                  <c:v>-0.17290420280945118</c:v>
                </c:pt>
                <c:pt idx="6876">
                  <c:v>-0.17173987311609903</c:v>
                </c:pt>
                <c:pt idx="6877">
                  <c:v>-0.16683298680693584</c:v>
                </c:pt>
                <c:pt idx="6878">
                  <c:v>-0.16042915270174907</c:v>
                </c:pt>
                <c:pt idx="6879">
                  <c:v>-0.15344309137463555</c:v>
                </c:pt>
                <c:pt idx="6880">
                  <c:v>-0.15394207674554355</c:v>
                </c:pt>
                <c:pt idx="6881">
                  <c:v>-0.15510647297249622</c:v>
                </c:pt>
                <c:pt idx="6882">
                  <c:v>-0.15444112033335192</c:v>
                </c:pt>
                <c:pt idx="6883">
                  <c:v>-0.16126081439222911</c:v>
                </c:pt>
                <c:pt idx="6884">
                  <c:v>-0.16608450875057396</c:v>
                </c:pt>
                <c:pt idx="6885">
                  <c:v>-0.1796407132342101</c:v>
                </c:pt>
                <c:pt idx="6886">
                  <c:v>-0.17839319159003975</c:v>
                </c:pt>
                <c:pt idx="6887">
                  <c:v>-0.17789421453583193</c:v>
                </c:pt>
                <c:pt idx="6888">
                  <c:v>-0.1756486639329452</c:v>
                </c:pt>
                <c:pt idx="6889">
                  <c:v>-0.18080504292756225</c:v>
                </c:pt>
                <c:pt idx="6890">
                  <c:v>-0.18188618898679626</c:v>
                </c:pt>
                <c:pt idx="6891">
                  <c:v>-0.17880905154373006</c:v>
                </c:pt>
                <c:pt idx="6892">
                  <c:v>-0.17864268427549376</c:v>
                </c:pt>
                <c:pt idx="6893">
                  <c:v>-0.18504657659758111</c:v>
                </c:pt>
                <c:pt idx="6894">
                  <c:v>-0.18454753300977264</c:v>
                </c:pt>
                <c:pt idx="6895">
                  <c:v>-0.17731204553080576</c:v>
                </c:pt>
                <c:pt idx="6896">
                  <c:v>-0.18363268768517443</c:v>
                </c:pt>
                <c:pt idx="6897">
                  <c:v>-0.18596142192217932</c:v>
                </c:pt>
                <c:pt idx="6898">
                  <c:v>-0.18346638695053866</c:v>
                </c:pt>
                <c:pt idx="6899">
                  <c:v>-0.18720887703274916</c:v>
                </c:pt>
                <c:pt idx="6900">
                  <c:v>-0.18712575161553147</c:v>
                </c:pt>
                <c:pt idx="6901">
                  <c:v>-0.18762473698643933</c:v>
                </c:pt>
                <c:pt idx="6902">
                  <c:v>-0.1890385593652455</c:v>
                </c:pt>
                <c:pt idx="6903">
                  <c:v>-0.18670989166184115</c:v>
                </c:pt>
                <c:pt idx="6904">
                  <c:v>-0.18812371404064729</c:v>
                </c:pt>
                <c:pt idx="6905">
                  <c:v>-0.19136722706864984</c:v>
                </c:pt>
                <c:pt idx="6906">
                  <c:v>-0.20034927146289538</c:v>
                </c:pt>
                <c:pt idx="6907">
                  <c:v>-0.20109780773615787</c:v>
                </c:pt>
                <c:pt idx="6908">
                  <c:v>-0.19394544567440855</c:v>
                </c:pt>
                <c:pt idx="6909">
                  <c:v>-0.19843647202988141</c:v>
                </c:pt>
                <c:pt idx="6910">
                  <c:v>-0.19519295900187886</c:v>
                </c:pt>
                <c:pt idx="6911">
                  <c:v>-0.1946939154140705</c:v>
                </c:pt>
                <c:pt idx="6912">
                  <c:v>-0.18953760295305397</c:v>
                </c:pt>
                <c:pt idx="6913">
                  <c:v>-0.18737524430098546</c:v>
                </c:pt>
                <c:pt idx="6914">
                  <c:v>-0.18488020932934479</c:v>
                </c:pt>
                <c:pt idx="6915">
                  <c:v>-0.19095142533185999</c:v>
                </c:pt>
                <c:pt idx="6916">
                  <c:v>-0.19851958913039905</c:v>
                </c:pt>
                <c:pt idx="6917">
                  <c:v>-0.20134730042161175</c:v>
                </c:pt>
                <c:pt idx="6918">
                  <c:v>-0.20084832336740391</c:v>
                </c:pt>
                <c:pt idx="6919">
                  <c:v>-0.19702258311747473</c:v>
                </c:pt>
                <c:pt idx="6920">
                  <c:v>-0.1949434080995244</c:v>
                </c:pt>
                <c:pt idx="6921">
                  <c:v>-0.19760475212250089</c:v>
                </c:pt>
                <c:pt idx="6922">
                  <c:v>-0.2028443147512361</c:v>
                </c:pt>
                <c:pt idx="6923">
                  <c:v>-0.20251163843166395</c:v>
                </c:pt>
                <c:pt idx="6924">
                  <c:v>-0.20908183980508716</c:v>
                </c:pt>
                <c:pt idx="6925">
                  <c:v>-0.20916502343920532</c:v>
                </c:pt>
                <c:pt idx="6926">
                  <c:v>-0.209580816859295</c:v>
                </c:pt>
                <c:pt idx="6927">
                  <c:v>-0.20675317210168281</c:v>
                </c:pt>
                <c:pt idx="6928">
                  <c:v>-0.20791750179503496</c:v>
                </c:pt>
                <c:pt idx="6929">
                  <c:v>-0.20733533279000893</c:v>
                </c:pt>
                <c:pt idx="6930">
                  <c:v>-0.2028443147512361</c:v>
                </c:pt>
                <c:pt idx="6931">
                  <c:v>-0.19718895038571105</c:v>
                </c:pt>
                <c:pt idx="6932">
                  <c:v>-0.19544245168733287</c:v>
                </c:pt>
                <c:pt idx="6933">
                  <c:v>-0.20134730042161175</c:v>
                </c:pt>
                <c:pt idx="6934">
                  <c:v>-0.20425813713004215</c:v>
                </c:pt>
                <c:pt idx="6935">
                  <c:v>-0.20118093315337543</c:v>
                </c:pt>
                <c:pt idx="6936">
                  <c:v>-0.20184628579251976</c:v>
                </c:pt>
                <c:pt idx="6937">
                  <c:v>-0.20367596812501609</c:v>
                </c:pt>
                <c:pt idx="6938">
                  <c:v>-0.21049566218389321</c:v>
                </c:pt>
                <c:pt idx="6939">
                  <c:v>-0.21789751693109638</c:v>
                </c:pt>
                <c:pt idx="6940">
                  <c:v>-0.22272121960614141</c:v>
                </c:pt>
                <c:pt idx="6941">
                  <c:v>-0.22188955791566137</c:v>
                </c:pt>
                <c:pt idx="6942">
                  <c:v>-0.22263803597202325</c:v>
                </c:pt>
                <c:pt idx="6943">
                  <c:v>-0.22272121960614141</c:v>
                </c:pt>
                <c:pt idx="6944">
                  <c:v>-0.23170327231708701</c:v>
                </c:pt>
                <c:pt idx="6945">
                  <c:v>-0.22929142097956451</c:v>
                </c:pt>
                <c:pt idx="6946">
                  <c:v>-0.23220224937129497</c:v>
                </c:pt>
                <c:pt idx="6947">
                  <c:v>-0.23794079737093807</c:v>
                </c:pt>
                <c:pt idx="6948">
                  <c:v>-0.24318029346607276</c:v>
                </c:pt>
                <c:pt idx="6949">
                  <c:v>-0.23403194002049135</c:v>
                </c:pt>
                <c:pt idx="6950">
                  <c:v>-0.23203594863665916</c:v>
                </c:pt>
                <c:pt idx="6951">
                  <c:v>-0.22979039803377244</c:v>
                </c:pt>
                <c:pt idx="6952">
                  <c:v>-0.23203594863665916</c:v>
                </c:pt>
                <c:pt idx="6953">
                  <c:v>-0.24026946507434241</c:v>
                </c:pt>
                <c:pt idx="6954">
                  <c:v>-0.24559214480359526</c:v>
                </c:pt>
                <c:pt idx="6955">
                  <c:v>-0.24517628484990495</c:v>
                </c:pt>
                <c:pt idx="6956">
                  <c:v>-0.23835659079102783</c:v>
                </c:pt>
                <c:pt idx="6957">
                  <c:v>-0.23245174205674884</c:v>
                </c:pt>
                <c:pt idx="6958">
                  <c:v>-0.23103791967794279</c:v>
                </c:pt>
                <c:pt idx="6959">
                  <c:v>-0.22671320237380579</c:v>
                </c:pt>
                <c:pt idx="6960">
                  <c:v>-0.21232534451638965</c:v>
                </c:pt>
                <c:pt idx="6961">
                  <c:v>-0.2017631021584016</c:v>
                </c:pt>
                <c:pt idx="6962">
                  <c:v>-0.20725214915589077</c:v>
                </c:pt>
                <c:pt idx="6963">
                  <c:v>-0.2021789621120918</c:v>
                </c:pt>
                <c:pt idx="6964">
                  <c:v>-0.20617100309665676</c:v>
                </c:pt>
                <c:pt idx="6965">
                  <c:v>-0.20858278790057863</c:v>
                </c:pt>
                <c:pt idx="6966">
                  <c:v>-0.20716896552177261</c:v>
                </c:pt>
                <c:pt idx="6967">
                  <c:v>-0.2078343181609168</c:v>
                </c:pt>
                <c:pt idx="6968">
                  <c:v>-0.20084832336740391</c:v>
                </c:pt>
                <c:pt idx="6969">
                  <c:v>-0.1975216267052832</c:v>
                </c:pt>
                <c:pt idx="6970">
                  <c:v>-0.19585825342412258</c:v>
                </c:pt>
                <c:pt idx="6971">
                  <c:v>-0.20126411678749359</c:v>
                </c:pt>
                <c:pt idx="6972">
                  <c:v>-0.21365598326107754</c:v>
                </c:pt>
                <c:pt idx="6973">
                  <c:v>-0.21132731555767331</c:v>
                </c:pt>
                <c:pt idx="6974">
                  <c:v>-0.2124916535677254</c:v>
                </c:pt>
                <c:pt idx="6975">
                  <c:v>-0.21265802083596169</c:v>
                </c:pt>
                <c:pt idx="6976">
                  <c:v>-0.21598470918138235</c:v>
                </c:pt>
                <c:pt idx="6977">
                  <c:v>-0.2279607157012761</c:v>
                </c:pt>
                <c:pt idx="6978">
                  <c:v>-0.2283765756549663</c:v>
                </c:pt>
                <c:pt idx="6979">
                  <c:v>-0.22687956964204212</c:v>
                </c:pt>
                <c:pt idx="6980">
                  <c:v>-0.22114102164239888</c:v>
                </c:pt>
                <c:pt idx="6981">
                  <c:v>-0.22130739722733525</c:v>
                </c:pt>
                <c:pt idx="6982">
                  <c:v>-0.22188955791566137</c:v>
                </c:pt>
                <c:pt idx="6983">
                  <c:v>-0.21798070056521454</c:v>
                </c:pt>
                <c:pt idx="6984">
                  <c:v>-0.22197268333287892</c:v>
                </c:pt>
                <c:pt idx="6985">
                  <c:v>-0.22322019666034923</c:v>
                </c:pt>
                <c:pt idx="6986">
                  <c:v>-0.22912505371132819</c:v>
                </c:pt>
                <c:pt idx="6987">
                  <c:v>-0.23070524335837064</c:v>
                </c:pt>
                <c:pt idx="6988">
                  <c:v>-0.22613103336877963</c:v>
                </c:pt>
                <c:pt idx="6989">
                  <c:v>-0.21989350831492857</c:v>
                </c:pt>
                <c:pt idx="6990">
                  <c:v>-0.2124916535677254</c:v>
                </c:pt>
                <c:pt idx="6991">
                  <c:v>-0.2124916535677254</c:v>
                </c:pt>
                <c:pt idx="6992">
                  <c:v>-0.2119926681968175</c:v>
                </c:pt>
                <c:pt idx="6993">
                  <c:v>-0.21041247854977504</c:v>
                </c:pt>
                <c:pt idx="6994">
                  <c:v>-0.20908183980508716</c:v>
                </c:pt>
                <c:pt idx="6995">
                  <c:v>-0.21972719926359285</c:v>
                </c:pt>
                <c:pt idx="6996">
                  <c:v>-0.22222223423523341</c:v>
                </c:pt>
                <c:pt idx="6997">
                  <c:v>-0.22870925197453845</c:v>
                </c:pt>
                <c:pt idx="6998">
                  <c:v>-0.23802391447145568</c:v>
                </c:pt>
                <c:pt idx="6999">
                  <c:v>-0.24617431380862129</c:v>
                </c:pt>
                <c:pt idx="7000">
                  <c:v>-0.25008317115906797</c:v>
                </c:pt>
                <c:pt idx="7001">
                  <c:v>-0.25365935218994268</c:v>
                </c:pt>
                <c:pt idx="7002">
                  <c:v>-0.25299399955079843</c:v>
                </c:pt>
                <c:pt idx="7003">
                  <c:v>-0.25407515392673236</c:v>
                </c:pt>
                <c:pt idx="7004">
                  <c:v>-0.2562375125788009</c:v>
                </c:pt>
                <c:pt idx="7005">
                  <c:v>-0.2524950224965905</c:v>
                </c:pt>
                <c:pt idx="7006">
                  <c:v>-0.24683965813106556</c:v>
                </c:pt>
                <c:pt idx="7007">
                  <c:v>-0.25074852379821233</c:v>
                </c:pt>
                <c:pt idx="7008">
                  <c:v>-0.25241183886247237</c:v>
                </c:pt>
                <c:pt idx="7009">
                  <c:v>-0.25781770222584333</c:v>
                </c:pt>
                <c:pt idx="7010">
                  <c:v>-0.25773451859172519</c:v>
                </c:pt>
                <c:pt idx="7011">
                  <c:v>-0.25657018889837302</c:v>
                </c:pt>
                <c:pt idx="7012">
                  <c:v>-0.26330669100643206</c:v>
                </c:pt>
                <c:pt idx="7013">
                  <c:v>-0.26330669100643206</c:v>
                </c:pt>
                <c:pt idx="7014">
                  <c:v>-0.25698604885206339</c:v>
                </c:pt>
                <c:pt idx="7015">
                  <c:v>-0.25773451859172519</c:v>
                </c:pt>
                <c:pt idx="7016">
                  <c:v>-0.25207916254290019</c:v>
                </c:pt>
                <c:pt idx="7017">
                  <c:v>-0.25041584747864015</c:v>
                </c:pt>
                <c:pt idx="7018">
                  <c:v>-0.25465731461505847</c:v>
                </c:pt>
                <c:pt idx="7019">
                  <c:v>-0.25565534357377484</c:v>
                </c:pt>
                <c:pt idx="7020">
                  <c:v>-0.24875246588077959</c:v>
                </c:pt>
                <c:pt idx="7021">
                  <c:v>-0.24459411584487889</c:v>
                </c:pt>
                <c:pt idx="7022">
                  <c:v>-0.24900195856623347</c:v>
                </c:pt>
                <c:pt idx="7023">
                  <c:v>-0.25083164089872995</c:v>
                </c:pt>
                <c:pt idx="7024">
                  <c:v>-0.25266132323122631</c:v>
                </c:pt>
                <c:pt idx="7025">
                  <c:v>-0.25948101729010337</c:v>
                </c:pt>
                <c:pt idx="7026">
                  <c:v>-0.26122751598848171</c:v>
                </c:pt>
                <c:pt idx="7027">
                  <c:v>-0.26746504104233276</c:v>
                </c:pt>
                <c:pt idx="7028">
                  <c:v>-0.26846307000104908</c:v>
                </c:pt>
                <c:pt idx="7029">
                  <c:v>-0.2715402739777158</c:v>
                </c:pt>
                <c:pt idx="7030">
                  <c:v>-0.27178975834646973</c:v>
                </c:pt>
                <c:pt idx="7031">
                  <c:v>-0.27112441402402548</c:v>
                </c:pt>
                <c:pt idx="7032">
                  <c:v>-0.26405522727969438</c:v>
                </c:pt>
                <c:pt idx="7033">
                  <c:v>-0.27045906138488129</c:v>
                </c:pt>
                <c:pt idx="7034">
                  <c:v>-0.27611441743370618</c:v>
                </c:pt>
                <c:pt idx="7035">
                  <c:v>-0.27486690410623588</c:v>
                </c:pt>
                <c:pt idx="7036">
                  <c:v>-0.27378574973030195</c:v>
                </c:pt>
                <c:pt idx="7037">
                  <c:v>-0.27270460367106797</c:v>
                </c:pt>
                <c:pt idx="7038">
                  <c:v>-0.27727874712705836</c:v>
                </c:pt>
                <c:pt idx="7039">
                  <c:v>-0.27345307341072977</c:v>
                </c:pt>
                <c:pt idx="7040">
                  <c:v>-0.26946109895976544</c:v>
                </c:pt>
                <c:pt idx="7041">
                  <c:v>-0.26904523900607513</c:v>
                </c:pt>
                <c:pt idx="7042">
                  <c:v>-0.26081172256839191</c:v>
                </c:pt>
                <c:pt idx="7043">
                  <c:v>-0.26022955356336586</c:v>
                </c:pt>
                <c:pt idx="7044">
                  <c:v>-0.2569028652179452</c:v>
                </c:pt>
                <c:pt idx="7045">
                  <c:v>-0.25881566465095918</c:v>
                </c:pt>
                <c:pt idx="7046">
                  <c:v>-0.25557215993965671</c:v>
                </c:pt>
                <c:pt idx="7047">
                  <c:v>-0.24983367847361412</c:v>
                </c:pt>
                <c:pt idx="7048">
                  <c:v>-0.24467729947899705</c:v>
                </c:pt>
                <c:pt idx="7049">
                  <c:v>-0.25324349223625231</c:v>
                </c:pt>
                <c:pt idx="7050">
                  <c:v>-0.25590483625922883</c:v>
                </c:pt>
                <c:pt idx="7051">
                  <c:v>-0.25681967326712701</c:v>
                </c:pt>
                <c:pt idx="7052">
                  <c:v>-0.26089483966890953</c:v>
                </c:pt>
                <c:pt idx="7053">
                  <c:v>-0.25565534357377484</c:v>
                </c:pt>
                <c:pt idx="7054">
                  <c:v>-0.25449101388042267</c:v>
                </c:pt>
                <c:pt idx="7055">
                  <c:v>-0.2564038133134367</c:v>
                </c:pt>
                <c:pt idx="7056">
                  <c:v>-0.25806719491129737</c:v>
                </c:pt>
                <c:pt idx="7057">
                  <c:v>-0.26430471996514843</c:v>
                </c:pt>
                <c:pt idx="7058">
                  <c:v>-0.26097802330302772</c:v>
                </c:pt>
                <c:pt idx="7059">
                  <c:v>-0.25449101388042267</c:v>
                </c:pt>
                <c:pt idx="7060">
                  <c:v>-0.25324349223625231</c:v>
                </c:pt>
                <c:pt idx="7061">
                  <c:v>-0.25008317115906797</c:v>
                </c:pt>
                <c:pt idx="7062">
                  <c:v>-0.24742182713609159</c:v>
                </c:pt>
                <c:pt idx="7063">
                  <c:v>-0.24941781851992378</c:v>
                </c:pt>
                <c:pt idx="7064">
                  <c:v>-0.25058214821327596</c:v>
                </c:pt>
                <c:pt idx="7065">
                  <c:v>-0.24334660251740858</c:v>
                </c:pt>
                <c:pt idx="7066">
                  <c:v>-0.22721224596161416</c:v>
                </c:pt>
                <c:pt idx="7067">
                  <c:v>-0.21448770316845817</c:v>
                </c:pt>
                <c:pt idx="7068">
                  <c:v>-0.22297071229159529</c:v>
                </c:pt>
                <c:pt idx="7069">
                  <c:v>-0.2193945229440207</c:v>
                </c:pt>
                <c:pt idx="7070">
                  <c:v>-0.2137391668951957</c:v>
                </c:pt>
                <c:pt idx="7071">
                  <c:v>-0.21540254849305637</c:v>
                </c:pt>
                <c:pt idx="7072">
                  <c:v>-0.20350965907368027</c:v>
                </c:pt>
                <c:pt idx="7073">
                  <c:v>-0.19627411337781289</c:v>
                </c:pt>
                <c:pt idx="7074">
                  <c:v>-0.19477709904818866</c:v>
                </c:pt>
                <c:pt idx="7075">
                  <c:v>-0.20276112280041791</c:v>
                </c:pt>
                <c:pt idx="7076">
                  <c:v>-0.1946939154140705</c:v>
                </c:pt>
                <c:pt idx="7077">
                  <c:v>-0.18770792062055749</c:v>
                </c:pt>
                <c:pt idx="7078">
                  <c:v>-0.19120091801731401</c:v>
                </c:pt>
                <c:pt idx="7079">
                  <c:v>-0.19943443445499726</c:v>
                </c:pt>
                <c:pt idx="7080">
                  <c:v>-0.2021789621120918</c:v>
                </c:pt>
                <c:pt idx="7081">
                  <c:v>-0.19718895038571105</c:v>
                </c:pt>
                <c:pt idx="7082">
                  <c:v>-0.20001660346002328</c:v>
                </c:pt>
                <c:pt idx="7083">
                  <c:v>-0.20242844648084574</c:v>
                </c:pt>
                <c:pt idx="7084">
                  <c:v>-0.20226214574620996</c:v>
                </c:pt>
                <c:pt idx="7085">
                  <c:v>-0.19161677797100432</c:v>
                </c:pt>
                <c:pt idx="7086">
                  <c:v>-0.18438122395843692</c:v>
                </c:pt>
                <c:pt idx="7087">
                  <c:v>-0.17864268427549376</c:v>
                </c:pt>
                <c:pt idx="7088">
                  <c:v>-0.17373586449993123</c:v>
                </c:pt>
                <c:pt idx="7089">
                  <c:v>-0.17165668948198087</c:v>
                </c:pt>
                <c:pt idx="7090">
                  <c:v>-0.17980701396884591</c:v>
                </c:pt>
                <c:pt idx="7091">
                  <c:v>-0.18396536400474661</c:v>
                </c:pt>
                <c:pt idx="7092">
                  <c:v>-0.17589822315199974</c:v>
                </c:pt>
                <c:pt idx="7093">
                  <c:v>-0.18454753300977264</c:v>
                </c:pt>
                <c:pt idx="7094">
                  <c:v>-0.19261474039612014</c:v>
                </c:pt>
                <c:pt idx="7095">
                  <c:v>-0.1949434080995244</c:v>
                </c:pt>
                <c:pt idx="7096">
                  <c:v>-0.19677309043202085</c:v>
                </c:pt>
                <c:pt idx="7097">
                  <c:v>-0.19444442272861651</c:v>
                </c:pt>
                <c:pt idx="7098">
                  <c:v>-0.19128410165143217</c:v>
                </c:pt>
                <c:pt idx="7099">
                  <c:v>-0.19036926464353401</c:v>
                </c:pt>
                <c:pt idx="7100">
                  <c:v>-0.18379906327011081</c:v>
                </c:pt>
                <c:pt idx="7101">
                  <c:v>-0.16874585277355048</c:v>
                </c:pt>
                <c:pt idx="7102">
                  <c:v>-0.16566864879688376</c:v>
                </c:pt>
                <c:pt idx="7103">
                  <c:v>-0.1673319638611438</c:v>
                </c:pt>
                <c:pt idx="7104">
                  <c:v>-0.16658349412148196</c:v>
                </c:pt>
                <c:pt idx="7105">
                  <c:v>-0.16891216182488619</c:v>
                </c:pt>
                <c:pt idx="7106">
                  <c:v>-0.17207248290207053</c:v>
                </c:pt>
                <c:pt idx="7107">
                  <c:v>-0.17190617385073481</c:v>
                </c:pt>
                <c:pt idx="7108">
                  <c:v>-0.1726546519070967</c:v>
                </c:pt>
                <c:pt idx="7109">
                  <c:v>-0.18213574820585077</c:v>
                </c:pt>
                <c:pt idx="7110">
                  <c:v>-0.18978709563850785</c:v>
                </c:pt>
                <c:pt idx="7111">
                  <c:v>-0.18920492663348182</c:v>
                </c:pt>
                <c:pt idx="7112">
                  <c:v>-0.1973552594370469</c:v>
                </c:pt>
                <c:pt idx="7113">
                  <c:v>-0.20151360947294761</c:v>
                </c:pt>
                <c:pt idx="7114">
                  <c:v>-0.19960080172323355</c:v>
                </c:pt>
                <c:pt idx="7115">
                  <c:v>-0.2028443147512361</c:v>
                </c:pt>
                <c:pt idx="7116">
                  <c:v>-0.21324018984098786</c:v>
                </c:pt>
                <c:pt idx="7117">
                  <c:v>-0.21007980223020301</c:v>
                </c:pt>
                <c:pt idx="7118">
                  <c:v>-0.20658679651674644</c:v>
                </c:pt>
                <c:pt idx="7119">
                  <c:v>-0.20517297413794042</c:v>
                </c:pt>
                <c:pt idx="7120">
                  <c:v>-0.20550565045751246</c:v>
                </c:pt>
                <c:pt idx="7121">
                  <c:v>-0.20916502343920532</c:v>
                </c:pt>
                <c:pt idx="7122">
                  <c:v>-0.21598470918138235</c:v>
                </c:pt>
                <c:pt idx="7123">
                  <c:v>-0.21556884922769215</c:v>
                </c:pt>
                <c:pt idx="7124">
                  <c:v>-0.21082833850346536</c:v>
                </c:pt>
                <c:pt idx="7125">
                  <c:v>-0.20766800910958097</c:v>
                </c:pt>
                <c:pt idx="7126">
                  <c:v>-0.2021789621120918</c:v>
                </c:pt>
                <c:pt idx="7127">
                  <c:v>-0.19960080172323355</c:v>
                </c:pt>
                <c:pt idx="7128">
                  <c:v>-0.19951761808911542</c:v>
                </c:pt>
                <c:pt idx="7129">
                  <c:v>-0.18845639036021947</c:v>
                </c:pt>
                <c:pt idx="7130">
                  <c:v>-0.18679307529595932</c:v>
                </c:pt>
                <c:pt idx="7131">
                  <c:v>-0.19436123909449834</c:v>
                </c:pt>
                <c:pt idx="7132">
                  <c:v>-0.18396536400474661</c:v>
                </c:pt>
                <c:pt idx="7133">
                  <c:v>-0.18471390027800896</c:v>
                </c:pt>
                <c:pt idx="7134">
                  <c:v>-0.1870425679814133</c:v>
                </c:pt>
                <c:pt idx="7135">
                  <c:v>-0.18729206066686729</c:v>
                </c:pt>
                <c:pt idx="7136">
                  <c:v>-0.18130402829847014</c:v>
                </c:pt>
                <c:pt idx="7137">
                  <c:v>-0.17598134025251735</c:v>
                </c:pt>
                <c:pt idx="7138">
                  <c:v>-0.17215566653618869</c:v>
                </c:pt>
                <c:pt idx="7139">
                  <c:v>-0.16832999281986016</c:v>
                </c:pt>
                <c:pt idx="7140">
                  <c:v>-0.16267463677103516</c:v>
                </c:pt>
                <c:pt idx="7141">
                  <c:v>-0.16284093750567094</c:v>
                </c:pt>
                <c:pt idx="7142">
                  <c:v>-0.14404524524360016</c:v>
                </c:pt>
                <c:pt idx="7143">
                  <c:v>-0.1391383589344371</c:v>
                </c:pt>
                <c:pt idx="7144">
                  <c:v>-0.13572854517179878</c:v>
                </c:pt>
                <c:pt idx="7145">
                  <c:v>-0.13880568261486495</c:v>
                </c:pt>
                <c:pt idx="7146">
                  <c:v>-0.1349800088985364</c:v>
                </c:pt>
                <c:pt idx="7147">
                  <c:v>-0.13090484249675385</c:v>
                </c:pt>
                <c:pt idx="7148">
                  <c:v>-0.13789083729026674</c:v>
                </c:pt>
                <c:pt idx="7149">
                  <c:v>-0.13539586885222674</c:v>
                </c:pt>
                <c:pt idx="7150">
                  <c:v>-0.13531268521810857</c:v>
                </c:pt>
                <c:pt idx="7151">
                  <c:v>-0.13631071417682492</c:v>
                </c:pt>
                <c:pt idx="7152">
                  <c:v>-0.1296573208525835</c:v>
                </c:pt>
                <c:pt idx="7153">
                  <c:v>-0.12608113982170896</c:v>
                </c:pt>
                <c:pt idx="7154">
                  <c:v>-0.12899197653013936</c:v>
                </c:pt>
                <c:pt idx="7155">
                  <c:v>-0.13597803785725276</c:v>
                </c:pt>
                <c:pt idx="7156">
                  <c:v>-0.13248503214379634</c:v>
                </c:pt>
                <c:pt idx="7157">
                  <c:v>-0.12749496220051501</c:v>
                </c:pt>
                <c:pt idx="7158">
                  <c:v>-0.12608113982170896</c:v>
                </c:pt>
                <c:pt idx="7159">
                  <c:v>-0.12757814583463317</c:v>
                </c:pt>
                <c:pt idx="7160">
                  <c:v>-0.13539586885222674</c:v>
                </c:pt>
                <c:pt idx="7161">
                  <c:v>-0.14013638789315347</c:v>
                </c:pt>
                <c:pt idx="7162">
                  <c:v>-0.13922154256855526</c:v>
                </c:pt>
                <c:pt idx="7163">
                  <c:v>-0.14096804126693346</c:v>
                </c:pt>
                <c:pt idx="7164">
                  <c:v>-0.13772453655563097</c:v>
                </c:pt>
                <c:pt idx="7165">
                  <c:v>-0.13098802613087202</c:v>
                </c:pt>
                <c:pt idx="7166">
                  <c:v>-0.12358617138366883</c:v>
                </c:pt>
                <c:pt idx="7167">
                  <c:v>-0.12325349506409666</c:v>
                </c:pt>
                <c:pt idx="7168">
                  <c:v>-0.11185959101562856</c:v>
                </c:pt>
                <c:pt idx="7169">
                  <c:v>-0.11027940136858622</c:v>
                </c:pt>
                <c:pt idx="7170">
                  <c:v>-0.11019627595136852</c:v>
                </c:pt>
                <c:pt idx="7171">
                  <c:v>-0.11560214763143958</c:v>
                </c:pt>
                <c:pt idx="7172">
                  <c:v>-0.12591483908707318</c:v>
                </c:pt>
                <c:pt idx="7173">
                  <c:v>-0.13406516357393822</c:v>
                </c:pt>
                <c:pt idx="7174">
                  <c:v>-0.14163339390607776</c:v>
                </c:pt>
                <c:pt idx="7175">
                  <c:v>-0.14728874995490265</c:v>
                </c:pt>
                <c:pt idx="7176">
                  <c:v>-0.15394207674554355</c:v>
                </c:pt>
                <c:pt idx="7177">
                  <c:v>-0.15252824605003734</c:v>
                </c:pt>
                <c:pt idx="7178">
                  <c:v>-0.15302729795454589</c:v>
                </c:pt>
                <c:pt idx="7179">
                  <c:v>-0.15286092236960952</c:v>
                </c:pt>
                <c:pt idx="7180">
                  <c:v>-0.1465402136816403</c:v>
                </c:pt>
                <c:pt idx="7181">
                  <c:v>-0.15452423743386953</c:v>
                </c:pt>
                <c:pt idx="7182">
                  <c:v>-0.15202926899582953</c:v>
                </c:pt>
                <c:pt idx="7183">
                  <c:v>-0.14720556632078449</c:v>
                </c:pt>
                <c:pt idx="7184">
                  <c:v>-0.14371256892402812</c:v>
                </c:pt>
                <c:pt idx="7185">
                  <c:v>-0.14670658926657668</c:v>
                </c:pt>
                <c:pt idx="7186">
                  <c:v>-0.14288090723354807</c:v>
                </c:pt>
                <c:pt idx="7187">
                  <c:v>-0.14113440853516976</c:v>
                </c:pt>
                <c:pt idx="7188">
                  <c:v>-0.13905523351721943</c:v>
                </c:pt>
                <c:pt idx="7189">
                  <c:v>-0.13015637275709202</c:v>
                </c:pt>
                <c:pt idx="7190">
                  <c:v>-0.13123751881632603</c:v>
                </c:pt>
                <c:pt idx="7191">
                  <c:v>-0.12350298774955067</c:v>
                </c:pt>
                <c:pt idx="7192">
                  <c:v>-0.12774452141956952</c:v>
                </c:pt>
                <c:pt idx="7193">
                  <c:v>-0.12957413721846536</c:v>
                </c:pt>
                <c:pt idx="7194">
                  <c:v>-0.14662339731575846</c:v>
                </c:pt>
                <c:pt idx="7195">
                  <c:v>-0.15785093409599024</c:v>
                </c:pt>
                <c:pt idx="7196">
                  <c:v>-0.16425482641807762</c:v>
                </c:pt>
                <c:pt idx="7197">
                  <c:v>-0.173902165234567</c:v>
                </c:pt>
                <c:pt idx="7198">
                  <c:v>-0.18537925291715326</c:v>
                </c:pt>
                <c:pt idx="7199">
                  <c:v>-0.18346638695053866</c:v>
                </c:pt>
                <c:pt idx="7200">
                  <c:v>-0.18920492663348182</c:v>
                </c:pt>
                <c:pt idx="7201">
                  <c:v>-0.19070193264640611</c:v>
                </c:pt>
                <c:pt idx="7202">
                  <c:v>-0.20134730042161175</c:v>
                </c:pt>
                <c:pt idx="7203">
                  <c:v>-0.21332337347510602</c:v>
                </c:pt>
                <c:pt idx="7204">
                  <c:v>-0.20941450780795925</c:v>
                </c:pt>
                <c:pt idx="7205">
                  <c:v>-0.22529937167829958</c:v>
                </c:pt>
                <c:pt idx="7206">
                  <c:v>-0.19452761467943472</c:v>
                </c:pt>
                <c:pt idx="7207">
                  <c:v>-0.20484029781836824</c:v>
                </c:pt>
                <c:pt idx="7208">
                  <c:v>-0.20009978709414145</c:v>
                </c:pt>
                <c:pt idx="7209">
                  <c:v>-0.20833330353182469</c:v>
                </c:pt>
                <c:pt idx="7210">
                  <c:v>-0.21947771489483892</c:v>
                </c:pt>
                <c:pt idx="7211">
                  <c:v>-0.21448770316845817</c:v>
                </c:pt>
                <c:pt idx="7212">
                  <c:v>-0.21473719585391204</c:v>
                </c:pt>
                <c:pt idx="7213">
                  <c:v>-0.21182635914548165</c:v>
                </c:pt>
                <c:pt idx="7214">
                  <c:v>-0.22546574726323595</c:v>
                </c:pt>
                <c:pt idx="7215">
                  <c:v>-0.2307884269924888</c:v>
                </c:pt>
                <c:pt idx="7216">
                  <c:v>-0.22895874465999247</c:v>
                </c:pt>
                <c:pt idx="7217">
                  <c:v>-0.22064204458819106</c:v>
                </c:pt>
                <c:pt idx="7218">
                  <c:v>-0.21473719585391204</c:v>
                </c:pt>
                <c:pt idx="7219">
                  <c:v>-0.2078343181609168</c:v>
                </c:pt>
                <c:pt idx="7220">
                  <c:v>-0.20983030954474899</c:v>
                </c:pt>
                <c:pt idx="7221">
                  <c:v>-0.2059214521943023</c:v>
                </c:pt>
                <c:pt idx="7222">
                  <c:v>-0.20334329180544394</c:v>
                </c:pt>
                <c:pt idx="7223">
                  <c:v>-0.2016799767411839</c:v>
                </c:pt>
                <c:pt idx="7224">
                  <c:v>-0.20866597153469679</c:v>
                </c:pt>
                <c:pt idx="7225">
                  <c:v>-0.22030936826861891</c:v>
                </c:pt>
                <c:pt idx="7226">
                  <c:v>-0.21240852815050781</c:v>
                </c:pt>
                <c:pt idx="7227">
                  <c:v>-0.1992681254036614</c:v>
                </c:pt>
                <c:pt idx="7228">
                  <c:v>-0.20034927146289538</c:v>
                </c:pt>
                <c:pt idx="7229">
                  <c:v>-0.18962072837027155</c:v>
                </c:pt>
                <c:pt idx="7230">
                  <c:v>-0.18920492663348182</c:v>
                </c:pt>
                <c:pt idx="7231">
                  <c:v>-0.19261474039612014</c:v>
                </c:pt>
                <c:pt idx="7232">
                  <c:v>-0.19635729701193105</c:v>
                </c:pt>
                <c:pt idx="7233">
                  <c:v>-0.19236524771066615</c:v>
                </c:pt>
                <c:pt idx="7234">
                  <c:v>-0.19668997333150323</c:v>
                </c:pt>
                <c:pt idx="7235">
                  <c:v>-0.20109780773615787</c:v>
                </c:pt>
                <c:pt idx="7236">
                  <c:v>-0.20126411678749359</c:v>
                </c:pt>
                <c:pt idx="7237">
                  <c:v>-0.20716896552177261</c:v>
                </c:pt>
                <c:pt idx="7238">
                  <c:v>-0.22288752865747713</c:v>
                </c:pt>
                <c:pt idx="7239">
                  <c:v>-0.21623420186683637</c:v>
                </c:pt>
                <c:pt idx="7240">
                  <c:v>-0.21257483720184353</c:v>
                </c:pt>
                <c:pt idx="7241">
                  <c:v>-0.21232534451638965</c:v>
                </c:pt>
                <c:pt idx="7242">
                  <c:v>-0.19901863271820752</c:v>
                </c:pt>
                <c:pt idx="7243">
                  <c:v>-0.1889554339480278</c:v>
                </c:pt>
                <c:pt idx="7244">
                  <c:v>-0.19610773779287655</c:v>
                </c:pt>
                <c:pt idx="7245">
                  <c:v>-0.1992681254036614</c:v>
                </c:pt>
                <c:pt idx="7246">
                  <c:v>-0.20068194778246756</c:v>
                </c:pt>
                <c:pt idx="7247">
                  <c:v>-0.19552557710455054</c:v>
                </c:pt>
                <c:pt idx="7248">
                  <c:v>-0.18662670802772299</c:v>
                </c:pt>
                <c:pt idx="7249">
                  <c:v>-0.18013969028841806</c:v>
                </c:pt>
                <c:pt idx="7250">
                  <c:v>-0.17556554683242756</c:v>
                </c:pt>
                <c:pt idx="7251">
                  <c:v>-0.17831000795592158</c:v>
                </c:pt>
                <c:pt idx="7252">
                  <c:v>-0.173902165234567</c:v>
                </c:pt>
                <c:pt idx="7253">
                  <c:v>-0.17855955885827607</c:v>
                </c:pt>
                <c:pt idx="7254">
                  <c:v>-0.17581503951788158</c:v>
                </c:pt>
                <c:pt idx="7255">
                  <c:v>-0.16891216182488619</c:v>
                </c:pt>
                <c:pt idx="7256">
                  <c:v>-0.162591453136917</c:v>
                </c:pt>
                <c:pt idx="7257">
                  <c:v>-0.17282101917533302</c:v>
                </c:pt>
                <c:pt idx="7258">
                  <c:v>-0.1726546519070967</c:v>
                </c:pt>
                <c:pt idx="7259">
                  <c:v>-0.1706586605232645</c:v>
                </c:pt>
                <c:pt idx="7260">
                  <c:v>-0.17040916783781052</c:v>
                </c:pt>
                <c:pt idx="7261">
                  <c:v>-0.16916164619364016</c:v>
                </c:pt>
                <c:pt idx="7262">
                  <c:v>-0.16333998941017946</c:v>
                </c:pt>
                <c:pt idx="7263">
                  <c:v>-0.16699928754157164</c:v>
                </c:pt>
                <c:pt idx="7264">
                  <c:v>-0.1584331031010163</c:v>
                </c:pt>
                <c:pt idx="7265">
                  <c:v>-0.15286092236960952</c:v>
                </c:pt>
                <c:pt idx="7266">
                  <c:v>-0.15543908275846774</c:v>
                </c:pt>
                <c:pt idx="7267">
                  <c:v>-0.15959743279436844</c:v>
                </c:pt>
                <c:pt idx="7268">
                  <c:v>-0.16891216182488619</c:v>
                </c:pt>
                <c:pt idx="7269">
                  <c:v>-0.16866266913943231</c:v>
                </c:pt>
                <c:pt idx="7270">
                  <c:v>-0.17248834285576087</c:v>
                </c:pt>
                <c:pt idx="7271">
                  <c:v>-0.18421492322380112</c:v>
                </c:pt>
                <c:pt idx="7272">
                  <c:v>-0.18454753300977264</c:v>
                </c:pt>
                <c:pt idx="7273">
                  <c:v>-0.19194938775697584</c:v>
                </c:pt>
                <c:pt idx="7274">
                  <c:v>-0.1878742213551933</c:v>
                </c:pt>
                <c:pt idx="7275">
                  <c:v>-0.18604453902269694</c:v>
                </c:pt>
                <c:pt idx="7276">
                  <c:v>-0.18330007789920291</c:v>
                </c:pt>
                <c:pt idx="7277">
                  <c:v>-0.1772288618966876</c:v>
                </c:pt>
                <c:pt idx="7278">
                  <c:v>-0.17772783895089556</c:v>
                </c:pt>
                <c:pt idx="7279">
                  <c:v>-0.17889217696094775</c:v>
                </c:pt>
                <c:pt idx="7280">
                  <c:v>-0.17939122054875611</c:v>
                </c:pt>
                <c:pt idx="7281">
                  <c:v>-0.17315369549490506</c:v>
                </c:pt>
                <c:pt idx="7282">
                  <c:v>-0.17606452388663552</c:v>
                </c:pt>
                <c:pt idx="7283">
                  <c:v>-0.18221886530636841</c:v>
                </c:pt>
                <c:pt idx="7284">
                  <c:v>-0.18679307529595932</c:v>
                </c:pt>
                <c:pt idx="7285">
                  <c:v>-0.18770792062055749</c:v>
                </c:pt>
                <c:pt idx="7286">
                  <c:v>-0.20051564704783176</c:v>
                </c:pt>
                <c:pt idx="7287">
                  <c:v>-0.1992681254036614</c:v>
                </c:pt>
                <c:pt idx="7288">
                  <c:v>-0.19411174640904436</c:v>
                </c:pt>
                <c:pt idx="7289">
                  <c:v>-0.19352958572071835</c:v>
                </c:pt>
                <c:pt idx="7290">
                  <c:v>-0.18446440759255509</c:v>
                </c:pt>
                <c:pt idx="7291">
                  <c:v>-0.18604453902269694</c:v>
                </c:pt>
                <c:pt idx="7292">
                  <c:v>-0.18130402829847014</c:v>
                </c:pt>
                <c:pt idx="7293">
                  <c:v>-0.17182299021661665</c:v>
                </c:pt>
                <c:pt idx="7294">
                  <c:v>-0.17215566653618869</c:v>
                </c:pt>
                <c:pt idx="7295">
                  <c:v>-0.17107452047695471</c:v>
                </c:pt>
                <c:pt idx="7296">
                  <c:v>-0.16966069809814868</c:v>
                </c:pt>
                <c:pt idx="7297">
                  <c:v>-0.17074184415738267</c:v>
                </c:pt>
                <c:pt idx="7298">
                  <c:v>-0.16949432251321231</c:v>
                </c:pt>
                <c:pt idx="7299">
                  <c:v>-0.162591453136917</c:v>
                </c:pt>
                <c:pt idx="7300">
                  <c:v>-0.15951430737715089</c:v>
                </c:pt>
                <c:pt idx="7301">
                  <c:v>-0.16417164278395946</c:v>
                </c:pt>
                <c:pt idx="7302">
                  <c:v>-0.1579341177301084</c:v>
                </c:pt>
                <c:pt idx="7303">
                  <c:v>-0.15444112033335192</c:v>
                </c:pt>
                <c:pt idx="7304">
                  <c:v>-0.15502328933837808</c:v>
                </c:pt>
                <c:pt idx="7305">
                  <c:v>-0.1596806164284866</c:v>
                </c:pt>
                <c:pt idx="7306">
                  <c:v>-0.1477045516916925</c:v>
                </c:pt>
                <c:pt idx="7307">
                  <c:v>-0.15069856371754101</c:v>
                </c:pt>
                <c:pt idx="7308">
                  <c:v>-0.15144709999080336</c:v>
                </c:pt>
                <c:pt idx="7309">
                  <c:v>-0.15510647297249622</c:v>
                </c:pt>
                <c:pt idx="7310">
                  <c:v>-0.16084494612183875</c:v>
                </c:pt>
                <c:pt idx="7311">
                  <c:v>-0.14836989601413667</c:v>
                </c:pt>
                <c:pt idx="7312">
                  <c:v>-0.14629072099618631</c:v>
                </c:pt>
                <c:pt idx="7313">
                  <c:v>-0.14121753395238745</c:v>
                </c:pt>
                <c:pt idx="7314">
                  <c:v>-0.14188288659153164</c:v>
                </c:pt>
                <c:pt idx="7315">
                  <c:v>-0.14446103866368995</c:v>
                </c:pt>
                <c:pt idx="7316">
                  <c:v>-0.14055224784684378</c:v>
                </c:pt>
                <c:pt idx="7317">
                  <c:v>-0.14911843228739913</c:v>
                </c:pt>
                <c:pt idx="7318">
                  <c:v>-0.15169659267625737</c:v>
                </c:pt>
                <c:pt idx="7319">
                  <c:v>-0.15901526378934241</c:v>
                </c:pt>
                <c:pt idx="7320">
                  <c:v>-0.15801730136422656</c:v>
                </c:pt>
                <c:pt idx="7321">
                  <c:v>-0.15419162764789804</c:v>
                </c:pt>
                <c:pt idx="7322">
                  <c:v>-0.15768462504465441</c:v>
                </c:pt>
                <c:pt idx="7323">
                  <c:v>-0.15810042678144426</c:v>
                </c:pt>
                <c:pt idx="7324">
                  <c:v>-0.15527277370713202</c:v>
                </c:pt>
                <c:pt idx="7325">
                  <c:v>-0.15003327761199733</c:v>
                </c:pt>
                <c:pt idx="7326">
                  <c:v>-0.14753824264035667</c:v>
                </c:pt>
                <c:pt idx="7327">
                  <c:v>-0.15161340904213921</c:v>
                </c:pt>
                <c:pt idx="7328">
                  <c:v>-0.15335990774051739</c:v>
                </c:pt>
                <c:pt idx="7329">
                  <c:v>-0.15369258406008957</c:v>
                </c:pt>
                <c:pt idx="7330">
                  <c:v>-0.15435793669923376</c:v>
                </c:pt>
                <c:pt idx="7331">
                  <c:v>-0.15402526037966172</c:v>
                </c:pt>
                <c:pt idx="7332">
                  <c:v>-0.15327678232329983</c:v>
                </c:pt>
                <c:pt idx="7333">
                  <c:v>-0.162591453136917</c:v>
                </c:pt>
                <c:pt idx="7334">
                  <c:v>-0.17648038384032572</c:v>
                </c:pt>
                <c:pt idx="7335">
                  <c:v>-0.17523287051285541</c:v>
                </c:pt>
                <c:pt idx="7336">
                  <c:v>-0.17282101917533302</c:v>
                </c:pt>
                <c:pt idx="7337">
                  <c:v>-0.18063873387622642</c:v>
                </c:pt>
                <c:pt idx="7338">
                  <c:v>-0.18063873387622642</c:v>
                </c:pt>
                <c:pt idx="7339">
                  <c:v>-0.18446440759255509</c:v>
                </c:pt>
                <c:pt idx="7340">
                  <c:v>-0.18379906327011081</c:v>
                </c:pt>
                <c:pt idx="7341">
                  <c:v>-0.18147039556670647</c:v>
                </c:pt>
                <c:pt idx="7342">
                  <c:v>-0.16882897819076803</c:v>
                </c:pt>
                <c:pt idx="7343">
                  <c:v>-0.16891216182488619</c:v>
                </c:pt>
                <c:pt idx="7344">
                  <c:v>-0.16716566312650802</c:v>
                </c:pt>
                <c:pt idx="7345">
                  <c:v>-0.1640884591498413</c:v>
                </c:pt>
                <c:pt idx="7346">
                  <c:v>-0.16924483814445837</c:v>
                </c:pt>
                <c:pt idx="7347">
                  <c:v>-0.16891216182488619</c:v>
                </c:pt>
                <c:pt idx="7348">
                  <c:v>-0.1665003104873638</c:v>
                </c:pt>
                <c:pt idx="7349">
                  <c:v>-0.16791413286616985</c:v>
                </c:pt>
                <c:pt idx="7350">
                  <c:v>-0.17573184756706337</c:v>
                </c:pt>
                <c:pt idx="7351">
                  <c:v>-0.17598134025251735</c:v>
                </c:pt>
                <c:pt idx="7352">
                  <c:v>-0.17523287051285541</c:v>
                </c:pt>
                <c:pt idx="7353">
                  <c:v>-0.17398534886868516</c:v>
                </c:pt>
                <c:pt idx="7354">
                  <c:v>-0.16317361382524309</c:v>
                </c:pt>
                <c:pt idx="7355">
                  <c:v>-0.15751825777641809</c:v>
                </c:pt>
                <c:pt idx="7356">
                  <c:v>-0.15344309137463555</c:v>
                </c:pt>
                <c:pt idx="7357">
                  <c:v>-0.15593812634627621</c:v>
                </c:pt>
                <c:pt idx="7358">
                  <c:v>-0.15244506241591921</c:v>
                </c:pt>
                <c:pt idx="7359">
                  <c:v>-0.14462741424862632</c:v>
                </c:pt>
                <c:pt idx="7360">
                  <c:v>-0.14911843228739913</c:v>
                </c:pt>
                <c:pt idx="7361">
                  <c:v>-0.15003327761199733</c:v>
                </c:pt>
                <c:pt idx="7362">
                  <c:v>-0.15094812293659554</c:v>
                </c:pt>
                <c:pt idx="7363">
                  <c:v>-0.15535595734125018</c:v>
                </c:pt>
                <c:pt idx="7364">
                  <c:v>-0.15518959007301386</c:v>
                </c:pt>
                <c:pt idx="7365">
                  <c:v>-0.15477379665292407</c:v>
                </c:pt>
                <c:pt idx="7366">
                  <c:v>-0.15094812293659554</c:v>
                </c:pt>
                <c:pt idx="7367">
                  <c:v>-0.14637391294700453</c:v>
                </c:pt>
                <c:pt idx="7368">
                  <c:v>-0.15094812293659554</c:v>
                </c:pt>
                <c:pt idx="7369">
                  <c:v>-0.15452423743386953</c:v>
                </c:pt>
                <c:pt idx="7370">
                  <c:v>-0.14945110860697117</c:v>
                </c:pt>
                <c:pt idx="7371">
                  <c:v>-0.14504320766871601</c:v>
                </c:pt>
                <c:pt idx="7372">
                  <c:v>-0.1441283623441178</c:v>
                </c:pt>
                <c:pt idx="7373">
                  <c:v>-0.15177977631037551</c:v>
                </c:pt>
                <c:pt idx="7374">
                  <c:v>-0.15094812293659554</c:v>
                </c:pt>
                <c:pt idx="7375">
                  <c:v>-0.1481204116453827</c:v>
                </c:pt>
                <c:pt idx="7376">
                  <c:v>-0.13822351360983889</c:v>
                </c:pt>
                <c:pt idx="7377">
                  <c:v>-0.13115433518220787</c:v>
                </c:pt>
                <c:pt idx="7378">
                  <c:v>-0.13339987746839455</c:v>
                </c:pt>
                <c:pt idx="7379">
                  <c:v>-0.13805721287520312</c:v>
                </c:pt>
                <c:pt idx="7380">
                  <c:v>-0.14595805299331419</c:v>
                </c:pt>
                <c:pt idx="7381">
                  <c:v>-0.14903524865328097</c:v>
                </c:pt>
                <c:pt idx="7382">
                  <c:v>-0.14554225125652448</c:v>
                </c:pt>
                <c:pt idx="7383">
                  <c:v>-0.15311041505506351</c:v>
                </c:pt>
                <c:pt idx="7384">
                  <c:v>-0.15427475306511559</c:v>
                </c:pt>
                <c:pt idx="7385">
                  <c:v>-0.15494009738755987</c:v>
                </c:pt>
                <c:pt idx="7386">
                  <c:v>-0.15319359868918167</c:v>
                </c:pt>
                <c:pt idx="7387">
                  <c:v>-0.15510647297249622</c:v>
                </c:pt>
                <c:pt idx="7388">
                  <c:v>-0.15194608536171136</c:v>
                </c:pt>
                <c:pt idx="7389">
                  <c:v>-0.14271453996531178</c:v>
                </c:pt>
                <c:pt idx="7390">
                  <c:v>-0.14254823923067597</c:v>
                </c:pt>
                <c:pt idx="7391">
                  <c:v>-0.14254823923067597</c:v>
                </c:pt>
                <c:pt idx="7392">
                  <c:v>-0.14213237096028561</c:v>
                </c:pt>
                <c:pt idx="7393">
                  <c:v>-0.13664338217969704</c:v>
                </c:pt>
                <c:pt idx="7394">
                  <c:v>-0.13364937015384842</c:v>
                </c:pt>
                <c:pt idx="7395">
                  <c:v>-0.13423153915887456</c:v>
                </c:pt>
                <c:pt idx="7396">
                  <c:v>-0.13473051621308241</c:v>
                </c:pt>
                <c:pt idx="7397">
                  <c:v>-0.13256815756101389</c:v>
                </c:pt>
                <c:pt idx="7398">
                  <c:v>-0.12134062078078212</c:v>
                </c:pt>
                <c:pt idx="7399">
                  <c:v>-0.11859610144038761</c:v>
                </c:pt>
                <c:pt idx="7400">
                  <c:v>-0.12267132605907062</c:v>
                </c:pt>
                <c:pt idx="7401">
                  <c:v>-0.11510309572693106</c:v>
                </c:pt>
                <c:pt idx="7402">
                  <c:v>-0.10662009492049387</c:v>
                </c:pt>
                <c:pt idx="7403">
                  <c:v>-0.10578843323001383</c:v>
                </c:pt>
                <c:pt idx="7404">
                  <c:v>-9.9717217227498628E-2</c:v>
                </c:pt>
                <c:pt idx="7405">
                  <c:v>-0.10104792250578713</c:v>
                </c:pt>
                <c:pt idx="7406">
                  <c:v>-9.9301357273808302E-2</c:v>
                </c:pt>
                <c:pt idx="7407">
                  <c:v>-9.489351455245372E-2</c:v>
                </c:pt>
                <c:pt idx="7408">
                  <c:v>-9.4228161913309405E-2</c:v>
                </c:pt>
                <c:pt idx="7409">
                  <c:v>-9.3562875807765733E-2</c:v>
                </c:pt>
                <c:pt idx="7410">
                  <c:v>-9.6556896150314278E-2</c:v>
                </c:pt>
                <c:pt idx="7411">
                  <c:v>-9.6806388835768281E-2</c:v>
                </c:pt>
                <c:pt idx="7412">
                  <c:v>-9.2315362480295426E-2</c:v>
                </c:pt>
                <c:pt idx="7413">
                  <c:v>-9.331338312231173E-2</c:v>
                </c:pt>
                <c:pt idx="7414">
                  <c:v>-9.331338312231173E-2</c:v>
                </c:pt>
                <c:pt idx="7415">
                  <c:v>-9.331338312231173E-2</c:v>
                </c:pt>
                <c:pt idx="7416">
                  <c:v>-9.0818348150671177E-2</c:v>
                </c:pt>
                <c:pt idx="7417">
                  <c:v>-0.10645372765225755</c:v>
                </c:pt>
                <c:pt idx="7418">
                  <c:v>-0.11510309572693106</c:v>
                </c:pt>
                <c:pt idx="7419">
                  <c:v>-0.11136061396142073</c:v>
                </c:pt>
                <c:pt idx="7420">
                  <c:v>-0.10462403700306115</c:v>
                </c:pt>
                <c:pt idx="7421">
                  <c:v>-0.10038256986664282</c:v>
                </c:pt>
                <c:pt idx="7422">
                  <c:v>-0.10587155864723151</c:v>
                </c:pt>
                <c:pt idx="7423">
                  <c:v>-0.10329339825837328</c:v>
                </c:pt>
                <c:pt idx="7424">
                  <c:v>-0.10304391388961934</c:v>
                </c:pt>
                <c:pt idx="7425">
                  <c:v>-9.5475683557479762E-2</c:v>
                </c:pt>
                <c:pt idx="7426">
                  <c:v>-9.481039745193609E-2</c:v>
                </c:pt>
                <c:pt idx="7427">
                  <c:v>-0.10179639224544897</c:v>
                </c:pt>
                <c:pt idx="7428">
                  <c:v>-9.9467724542044625E-2</c:v>
                </c:pt>
                <c:pt idx="7429">
                  <c:v>-8.0921458431827312E-2</c:v>
                </c:pt>
                <c:pt idx="7430">
                  <c:v>-8.1254134751399476E-2</c:v>
                </c:pt>
                <c:pt idx="7431">
                  <c:v>-8.8406496813148674E-2</c:v>
                </c:pt>
                <c:pt idx="7432">
                  <c:v>-8.7824336124822572E-2</c:v>
                </c:pt>
                <c:pt idx="7433">
                  <c:v>-8.5495668421418328E-2</c:v>
                </c:pt>
                <c:pt idx="7434">
                  <c:v>-8.3416493403467989E-2</c:v>
                </c:pt>
                <c:pt idx="7435">
                  <c:v>-9.0818348150671177E-2</c:v>
                </c:pt>
                <c:pt idx="7436">
                  <c:v>-9.7139056838640395E-2</c:v>
                </c:pt>
                <c:pt idx="7437">
                  <c:v>-8.8572872398085048E-2</c:v>
                </c:pt>
                <c:pt idx="7438">
                  <c:v>-8.8572872398085048E-2</c:v>
                </c:pt>
                <c:pt idx="7439">
                  <c:v>-8.3749169723040029E-2</c:v>
                </c:pt>
                <c:pt idx="7440">
                  <c:v>-7.4600807960758589E-2</c:v>
                </c:pt>
                <c:pt idx="7441">
                  <c:v>-8.6161021060562532E-2</c:v>
                </c:pt>
                <c:pt idx="7442">
                  <c:v>-0.11319029629391708</c:v>
                </c:pt>
                <c:pt idx="7443">
                  <c:v>-0.1242514574892125</c:v>
                </c:pt>
                <c:pt idx="7444">
                  <c:v>-0.12633063250716284</c:v>
                </c:pt>
                <c:pt idx="7445">
                  <c:v>-0.13098802613087202</c:v>
                </c:pt>
                <c:pt idx="7446">
                  <c:v>-0.14038587226190741</c:v>
                </c:pt>
                <c:pt idx="7447">
                  <c:v>-0.14179970295741351</c:v>
                </c:pt>
                <c:pt idx="7448">
                  <c:v>-0.14013638789315347</c:v>
                </c:pt>
                <c:pt idx="7449">
                  <c:v>-0.13830669724395706</c:v>
                </c:pt>
                <c:pt idx="7450">
                  <c:v>-0.15502328933837808</c:v>
                </c:pt>
                <c:pt idx="7451">
                  <c:v>-0.16242514408558126</c:v>
                </c:pt>
                <c:pt idx="7452">
                  <c:v>-0.16600132511645582</c:v>
                </c:pt>
                <c:pt idx="7453">
                  <c:v>-0.16467062815486735</c:v>
                </c:pt>
                <c:pt idx="7454">
                  <c:v>-0.16832999281986016</c:v>
                </c:pt>
                <c:pt idx="7455">
                  <c:v>-0.16358947377893343</c:v>
                </c:pt>
                <c:pt idx="7456">
                  <c:v>-0.16242514408558126</c:v>
                </c:pt>
                <c:pt idx="7457">
                  <c:v>-0.14612442026155051</c:v>
                </c:pt>
                <c:pt idx="7458">
                  <c:v>-0.15319359868918167</c:v>
                </c:pt>
                <c:pt idx="7459">
                  <c:v>-0.14695607363533061</c:v>
                </c:pt>
                <c:pt idx="7460">
                  <c:v>-0.14745505900623851</c:v>
                </c:pt>
                <c:pt idx="7461">
                  <c:v>-0.15319359868918167</c:v>
                </c:pt>
                <c:pt idx="7462">
                  <c:v>-0.15834997768379871</c:v>
                </c:pt>
                <c:pt idx="7463">
                  <c:v>-0.16941113887909415</c:v>
                </c:pt>
                <c:pt idx="7464">
                  <c:v>-0.1658349578482195</c:v>
                </c:pt>
                <c:pt idx="7465">
                  <c:v>-0.15577175907803992</c:v>
                </c:pt>
                <c:pt idx="7466">
                  <c:v>-0.1391383589344371</c:v>
                </c:pt>
                <c:pt idx="7467">
                  <c:v>-0.14387887797536383</c:v>
                </c:pt>
                <c:pt idx="7468">
                  <c:v>-0.14013638789315347</c:v>
                </c:pt>
                <c:pt idx="7469">
                  <c:v>-0.13398204647342057</c:v>
                </c:pt>
                <c:pt idx="7470">
                  <c:v>-0.13680969123103276</c:v>
                </c:pt>
                <c:pt idx="7471">
                  <c:v>-0.13315032656604006</c:v>
                </c:pt>
                <c:pt idx="7472">
                  <c:v>-0.13764135292151281</c:v>
                </c:pt>
                <c:pt idx="7473">
                  <c:v>-0.13597803785725276</c:v>
                </c:pt>
                <c:pt idx="7474">
                  <c:v>-0.12949102011794772</c:v>
                </c:pt>
                <c:pt idx="7475">
                  <c:v>-0.1117764073815104</c:v>
                </c:pt>
                <c:pt idx="7476">
                  <c:v>-0.11526947131186743</c:v>
                </c:pt>
                <c:pt idx="7477">
                  <c:v>-0.11202595828386487</c:v>
                </c:pt>
                <c:pt idx="7478">
                  <c:v>-0.11169328196429283</c:v>
                </c:pt>
                <c:pt idx="7479">
                  <c:v>-0.11709908711076325</c:v>
                </c:pt>
                <c:pt idx="7480">
                  <c:v>-0.11984361476785792</c:v>
                </c:pt>
                <c:pt idx="7481">
                  <c:v>-0.11185959101562856</c:v>
                </c:pt>
                <c:pt idx="7482">
                  <c:v>-0.10803391729930002</c:v>
                </c:pt>
                <c:pt idx="7483">
                  <c:v>-0.10179639224544897</c:v>
                </c:pt>
                <c:pt idx="7484">
                  <c:v>-0.10578843323001383</c:v>
                </c:pt>
                <c:pt idx="7485">
                  <c:v>-0.10454091990254352</c:v>
                </c:pt>
                <c:pt idx="7486">
                  <c:v>-0.10603792591546783</c:v>
                </c:pt>
                <c:pt idx="7487">
                  <c:v>-0.10578843323001383</c:v>
                </c:pt>
                <c:pt idx="7488">
                  <c:v>-0.10454091990254352</c:v>
                </c:pt>
                <c:pt idx="7489">
                  <c:v>-9.4145044812791776E-2</c:v>
                </c:pt>
                <c:pt idx="7490">
                  <c:v>-9.073516451655303E-2</c:v>
                </c:pt>
                <c:pt idx="7491">
                  <c:v>-9.9301357273808302E-2</c:v>
                </c:pt>
                <c:pt idx="7492">
                  <c:v>-0.10013307718118894</c:v>
                </c:pt>
                <c:pt idx="7493">
                  <c:v>-9.9634033593380467E-2</c:v>
                </c:pt>
                <c:pt idx="7494">
                  <c:v>-0.10520627254168784</c:v>
                </c:pt>
                <c:pt idx="7495">
                  <c:v>-0.10462403700306115</c:v>
                </c:pt>
                <c:pt idx="7496">
                  <c:v>-0.10362607457794532</c:v>
                </c:pt>
                <c:pt idx="7497">
                  <c:v>-0.10212906856502113</c:v>
                </c:pt>
                <c:pt idx="7498">
                  <c:v>-0.10312709752373748</c:v>
                </c:pt>
                <c:pt idx="7499">
                  <c:v>-0.10229537761635686</c:v>
                </c:pt>
                <c:pt idx="7500">
                  <c:v>-0.12042578377288396</c:v>
                </c:pt>
                <c:pt idx="7501">
                  <c:v>-0.12491681012835681</c:v>
                </c:pt>
                <c:pt idx="7502">
                  <c:v>-0.11410513330181522</c:v>
                </c:pt>
                <c:pt idx="7503">
                  <c:v>-0.11169328196429283</c:v>
                </c:pt>
                <c:pt idx="7504">
                  <c:v>-9.3895552127337897E-2</c:v>
                </c:pt>
                <c:pt idx="7505">
                  <c:v>-9.306383221995726E-2</c:v>
                </c:pt>
                <c:pt idx="7506">
                  <c:v>-8.607783742644437E-2</c:v>
                </c:pt>
                <c:pt idx="7507">
                  <c:v>-8.5828344740990381E-2</c:v>
                </c:pt>
                <c:pt idx="7508">
                  <c:v>-8.2002671024661841E-2</c:v>
                </c:pt>
                <c:pt idx="7509">
                  <c:v>-7.5681962336692624E-2</c:v>
                </c:pt>
                <c:pt idx="7510">
                  <c:v>-7.6430432076354457E-2</c:v>
                </c:pt>
                <c:pt idx="7511">
                  <c:v>-7.9341327001685447E-2</c:v>
                </c:pt>
                <c:pt idx="7512">
                  <c:v>-7.626412302501874E-2</c:v>
                </c:pt>
                <c:pt idx="7513">
                  <c:v>-6.7697938584463394E-2</c:v>
                </c:pt>
                <c:pt idx="7514">
                  <c:v>-7.2604758360025917E-2</c:v>
                </c:pt>
                <c:pt idx="7515">
                  <c:v>-5.6553527221449164E-2</c:v>
                </c:pt>
                <c:pt idx="7516">
                  <c:v>-5.4391226786281249E-2</c:v>
                </c:pt>
                <c:pt idx="7517">
                  <c:v>-5.5139696525943083E-2</c:v>
                </c:pt>
                <c:pt idx="7518">
                  <c:v>-4.4827013387009541E-2</c:v>
                </c:pt>
                <c:pt idx="7519">
                  <c:v>-5.1314022809614543E-2</c:v>
                </c:pt>
                <c:pt idx="7520">
                  <c:v>-4.1916176678579151E-2</c:v>
                </c:pt>
                <c:pt idx="7521">
                  <c:v>-5.0565486536352067E-2</c:v>
                </c:pt>
                <c:pt idx="7522">
                  <c:v>-4.2581462784122823E-2</c:v>
                </c:pt>
                <c:pt idx="7523">
                  <c:v>-4.8818987837973872E-2</c:v>
                </c:pt>
                <c:pt idx="7524">
                  <c:v>-4.6407136500451363E-2</c:v>
                </c:pt>
                <c:pt idx="7525">
                  <c:v>-3.7591459374442138E-2</c:v>
                </c:pt>
                <c:pt idx="7526">
                  <c:v>-3.2934123967633434E-2</c:v>
                </c:pt>
                <c:pt idx="7527">
                  <c:v>-1.9045251481125305E-2</c:v>
                </c:pt>
                <c:pt idx="7528">
                  <c:v>-2.594806264052003E-2</c:v>
                </c:pt>
                <c:pt idx="7529">
                  <c:v>-1.9461044901214978E-2</c:v>
                </c:pt>
                <c:pt idx="7530">
                  <c:v>-1.4970026862442172E-2</c:v>
                </c:pt>
                <c:pt idx="7531">
                  <c:v>-2.9274759302640736E-2</c:v>
                </c:pt>
                <c:pt idx="7532">
                  <c:v>-4.016961144660032E-2</c:v>
                </c:pt>
                <c:pt idx="7533">
                  <c:v>-4.6906188404959893E-2</c:v>
                </c:pt>
                <c:pt idx="7534">
                  <c:v>-3.1353934320591088E-2</c:v>
                </c:pt>
                <c:pt idx="7535">
                  <c:v>-4.1250824039434836E-2</c:v>
                </c:pt>
                <c:pt idx="7536">
                  <c:v>-4.3246815423267027E-2</c:v>
                </c:pt>
                <c:pt idx="7537">
                  <c:v>-5.7468364229347431E-2</c:v>
                </c:pt>
                <c:pt idx="7538">
                  <c:v>-5.2062500865976427E-2</c:v>
                </c:pt>
                <c:pt idx="7539">
                  <c:v>-6.5369270881059038E-2</c:v>
                </c:pt>
                <c:pt idx="7540">
                  <c:v>-6.5618763566513041E-2</c:v>
                </c:pt>
                <c:pt idx="7541">
                  <c:v>-5.4723836572252764E-2</c:v>
                </c:pt>
                <c:pt idx="7542">
                  <c:v>-6.4371241922342684E-2</c:v>
                </c:pt>
                <c:pt idx="7543">
                  <c:v>-6.2042574218938329E-2</c:v>
                </c:pt>
                <c:pt idx="7544">
                  <c:v>-7.5765145970810785E-2</c:v>
                </c:pt>
                <c:pt idx="7545">
                  <c:v>-9.6390520565377918E-2</c:v>
                </c:pt>
                <c:pt idx="7546">
                  <c:v>-0.11094474569103036</c:v>
                </c:pt>
                <c:pt idx="7547">
                  <c:v>-0.11418825871903292</c:v>
                </c:pt>
                <c:pt idx="7548">
                  <c:v>-0.10362607457794532</c:v>
                </c:pt>
                <c:pt idx="7549">
                  <c:v>-0.11119423837648436</c:v>
                </c:pt>
                <c:pt idx="7550">
                  <c:v>-0.1215901134662361</c:v>
                </c:pt>
                <c:pt idx="7551">
                  <c:v>-0.12317031142997852</c:v>
                </c:pt>
                <c:pt idx="7552">
                  <c:v>-0.14953423402418886</c:v>
                </c:pt>
                <c:pt idx="7553">
                  <c:v>-0.13423153915887456</c:v>
                </c:pt>
                <c:pt idx="7554">
                  <c:v>-0.13248503214379634</c:v>
                </c:pt>
                <c:pt idx="7555">
                  <c:v>-0.1423818636457396</c:v>
                </c:pt>
                <c:pt idx="7556">
                  <c:v>-0.14911843228739913</c:v>
                </c:pt>
                <c:pt idx="7557">
                  <c:v>-0.1743180251882572</c:v>
                </c:pt>
                <c:pt idx="7558">
                  <c:v>-0.17506650324461909</c:v>
                </c:pt>
                <c:pt idx="7559">
                  <c:v>-0.17930803691463795</c:v>
                </c:pt>
                <c:pt idx="7560">
                  <c:v>-0.18313371063096662</c:v>
                </c:pt>
                <c:pt idx="7561">
                  <c:v>-0.16267463677103516</c:v>
                </c:pt>
                <c:pt idx="7562">
                  <c:v>-0.15094812293659554</c:v>
                </c:pt>
                <c:pt idx="7563">
                  <c:v>-0.15019958666333305</c:v>
                </c:pt>
                <c:pt idx="7564">
                  <c:v>-0.14604123662743235</c:v>
                </c:pt>
                <c:pt idx="7565">
                  <c:v>-0.15044907103208702</c:v>
                </c:pt>
                <c:pt idx="7566">
                  <c:v>-0.16674980317281771</c:v>
                </c:pt>
                <c:pt idx="7567">
                  <c:v>-0.15834997768379871</c:v>
                </c:pt>
                <c:pt idx="7568">
                  <c:v>-0.14246504727985776</c:v>
                </c:pt>
                <c:pt idx="7569">
                  <c:v>-0.13439783989351037</c:v>
                </c:pt>
                <c:pt idx="7570">
                  <c:v>-0.13680969123103276</c:v>
                </c:pt>
                <c:pt idx="7571">
                  <c:v>-0.14471059788274448</c:v>
                </c:pt>
                <c:pt idx="7572">
                  <c:v>-0.14645709658112266</c:v>
                </c:pt>
                <c:pt idx="7573">
                  <c:v>-0.1555222663925859</c:v>
                </c:pt>
                <c:pt idx="7574">
                  <c:v>-0.15959743279436844</c:v>
                </c:pt>
                <c:pt idx="7575">
                  <c:v>-0.16375578283026915</c:v>
                </c:pt>
                <c:pt idx="7576">
                  <c:v>-0.1699933078841202</c:v>
                </c:pt>
                <c:pt idx="7577">
                  <c:v>-0.13980371157358132</c:v>
                </c:pt>
                <c:pt idx="7578">
                  <c:v>-0.13730867660194077</c:v>
                </c:pt>
                <c:pt idx="7579">
                  <c:v>-0.13173649587053385</c:v>
                </c:pt>
                <c:pt idx="7580">
                  <c:v>-0.12541578718256466</c:v>
                </c:pt>
                <c:pt idx="7581">
                  <c:v>-0.12142381273160031</c:v>
                </c:pt>
                <c:pt idx="7582">
                  <c:v>-0.11959412208240391</c:v>
                </c:pt>
                <c:pt idx="7583">
                  <c:v>-0.11601794105152927</c:v>
                </c:pt>
                <c:pt idx="7584">
                  <c:v>-0.12292081874452462</c:v>
                </c:pt>
                <c:pt idx="7585">
                  <c:v>-0.12192278978580827</c:v>
                </c:pt>
                <c:pt idx="7586">
                  <c:v>-0.11526947131186743</c:v>
                </c:pt>
                <c:pt idx="7587">
                  <c:v>-0.11635061737110142</c:v>
                </c:pt>
                <c:pt idx="7588">
                  <c:v>-0.10861608630432606</c:v>
                </c:pt>
                <c:pt idx="7589">
                  <c:v>-0.11734864632981777</c:v>
                </c:pt>
                <c:pt idx="7590">
                  <c:v>-0.12907516016425752</c:v>
                </c:pt>
                <c:pt idx="7591">
                  <c:v>-0.12857617479334951</c:v>
                </c:pt>
                <c:pt idx="7592">
                  <c:v>-0.11593475741741111</c:v>
                </c:pt>
                <c:pt idx="7593">
                  <c:v>-0.11136061396142073</c:v>
                </c:pt>
                <c:pt idx="7594">
                  <c:v>-0.11019627595136852</c:v>
                </c:pt>
                <c:pt idx="7595">
                  <c:v>-0.10720226392552003</c:v>
                </c:pt>
                <c:pt idx="7596">
                  <c:v>-0.10454091990254352</c:v>
                </c:pt>
                <c:pt idx="7597">
                  <c:v>-0.10495671332263332</c:v>
                </c:pt>
                <c:pt idx="7598">
                  <c:v>-0.10412505994885332</c:v>
                </c:pt>
                <c:pt idx="7599">
                  <c:v>-9.339650853952941E-2</c:v>
                </c:pt>
                <c:pt idx="7600">
                  <c:v>-8.0006613107229119E-2</c:v>
                </c:pt>
                <c:pt idx="7601">
                  <c:v>-7.3519595367924073E-2</c:v>
                </c:pt>
                <c:pt idx="7602">
                  <c:v>-6.8030606587335493E-2</c:v>
                </c:pt>
                <c:pt idx="7603">
                  <c:v>-8.2917508032559983E-2</c:v>
                </c:pt>
                <c:pt idx="7604">
                  <c:v>-7.4850300646212592E-2</c:v>
                </c:pt>
                <c:pt idx="7605">
                  <c:v>-7.8842283413876973E-2</c:v>
                </c:pt>
                <c:pt idx="7606">
                  <c:v>-8.0921458431827312E-2</c:v>
                </c:pt>
                <c:pt idx="7607">
                  <c:v>-6.3456396597744477E-2</c:v>
                </c:pt>
                <c:pt idx="7608">
                  <c:v>-6.2042574218938329E-2</c:v>
                </c:pt>
                <c:pt idx="7609">
                  <c:v>-5.8549576822181947E-2</c:v>
                </c:pt>
                <c:pt idx="7610">
                  <c:v>-5.4308043152163088E-2</c:v>
                </c:pt>
                <c:pt idx="7611">
                  <c:v>-4.6407136500451363E-2</c:v>
                </c:pt>
                <c:pt idx="7612">
                  <c:v>-3.5096482619701941E-2</c:v>
                </c:pt>
                <c:pt idx="7613">
                  <c:v>-3.9254832655602645E-2</c:v>
                </c:pt>
                <c:pt idx="7614">
                  <c:v>-3.6842981318080253E-2</c:v>
                </c:pt>
                <c:pt idx="7615">
                  <c:v>-3.4514321931375949E-2</c:v>
                </c:pt>
                <c:pt idx="7616">
                  <c:v>-3.5013298985583786E-2</c:v>
                </c:pt>
                <c:pt idx="7617">
                  <c:v>-3.3100433018969276E-2</c:v>
                </c:pt>
                <c:pt idx="7618">
                  <c:v>-4.6407136500451363E-2</c:v>
                </c:pt>
                <c:pt idx="7619">
                  <c:v>-5.1397206443732697E-2</c:v>
                </c:pt>
                <c:pt idx="7620">
                  <c:v>-4.7654658144621727E-2</c:v>
                </c:pt>
                <c:pt idx="7621">
                  <c:v>-4.2415162049487032E-2</c:v>
                </c:pt>
                <c:pt idx="7622">
                  <c:v>-2.9274759302640736E-2</c:v>
                </c:pt>
                <c:pt idx="7623">
                  <c:v>-3.3682602023995319E-2</c:v>
                </c:pt>
                <c:pt idx="7624">
                  <c:v>-3.5262791671037783E-2</c:v>
                </c:pt>
                <c:pt idx="7625">
                  <c:v>-4.9900200430808388E-2</c:v>
                </c:pt>
                <c:pt idx="7626">
                  <c:v>-4.4161660747865226E-2</c:v>
                </c:pt>
                <c:pt idx="7627">
                  <c:v>-3.7924135694014177E-2</c:v>
                </c:pt>
                <c:pt idx="7628">
                  <c:v>-2.3120417882907845E-2</c:v>
                </c:pt>
                <c:pt idx="7629">
                  <c:v>-1.6217540189912481E-2</c:v>
                </c:pt>
                <c:pt idx="7630">
                  <c:v>-1.9960096805723505E-2</c:v>
                </c:pt>
                <c:pt idx="7631">
                  <c:v>-1.8795700578770832E-2</c:v>
                </c:pt>
                <c:pt idx="7632">
                  <c:v>-2.7361951552926703E-2</c:v>
                </c:pt>
                <c:pt idx="7633">
                  <c:v>-1.9960096805723505E-2</c:v>
                </c:pt>
                <c:pt idx="7634">
                  <c:v>-1.9128077497140334E-3</c:v>
                </c:pt>
                <c:pt idx="7635">
                  <c:v>-7.8176564839929231E-3</c:v>
                </c:pt>
                <c:pt idx="7636">
                  <c:v>-5.0731953604988989E-3</c:v>
                </c:pt>
                <c:pt idx="7637">
                  <c:v>0</c:v>
                </c:pt>
                <c:pt idx="7638">
                  <c:v>0</c:v>
                </c:pt>
                <c:pt idx="7639">
                  <c:v>0</c:v>
                </c:pt>
                <c:pt idx="7640">
                  <c:v>-2.6120316282420204E-3</c:v>
                </c:pt>
                <c:pt idx="7641">
                  <c:v>-4.7343236513863844E-3</c:v>
                </c:pt>
                <c:pt idx="7642">
                  <c:v>-5.8770793261434797E-3</c:v>
                </c:pt>
                <c:pt idx="7643">
                  <c:v>-1.4121320477980209E-2</c:v>
                </c:pt>
                <c:pt idx="7644">
                  <c:v>-8.8156230705146287E-3</c:v>
                </c:pt>
                <c:pt idx="7645">
                  <c:v>-8.9788587220820905E-4</c:v>
                </c:pt>
                <c:pt idx="7646">
                  <c:v>-2.2855195121130084E-3</c:v>
                </c:pt>
                <c:pt idx="7647">
                  <c:v>-6.856615674530748E-3</c:v>
                </c:pt>
                <c:pt idx="7648">
                  <c:v>-1.061140297752998E-2</c:v>
                </c:pt>
                <c:pt idx="7649">
                  <c:v>-1.2488768059933618E-2</c:v>
                </c:pt>
                <c:pt idx="7650">
                  <c:v>-1.4447832594109337E-2</c:v>
                </c:pt>
                <c:pt idx="7651">
                  <c:v>-7.8360867221273604E-3</c:v>
                </c:pt>
                <c:pt idx="7652">
                  <c:v>0</c:v>
                </c:pt>
                <c:pt idx="7653">
                  <c:v>0</c:v>
                </c:pt>
                <c:pt idx="7654">
                  <c:v>0</c:v>
                </c:pt>
                <c:pt idx="7655">
                  <c:v>-7.9339478116200336E-3</c:v>
                </c:pt>
                <c:pt idx="7656">
                  <c:v>-1.2021157333075471E-2</c:v>
                </c:pt>
                <c:pt idx="7657">
                  <c:v>0</c:v>
                </c:pt>
                <c:pt idx="7658">
                  <c:v>0</c:v>
                </c:pt>
                <c:pt idx="7659">
                  <c:v>-1.8533264249655814E-2</c:v>
                </c:pt>
                <c:pt idx="7660">
                  <c:v>-2.481707743543525E-2</c:v>
                </c:pt>
                <c:pt idx="7661">
                  <c:v>-1.5510690299787643E-2</c:v>
                </c:pt>
                <c:pt idx="7662">
                  <c:v>-2.0681037061079889E-3</c:v>
                </c:pt>
                <c:pt idx="7663">
                  <c:v>0</c:v>
                </c:pt>
                <c:pt idx="7664">
                  <c:v>-6.8242582167336733E-3</c:v>
                </c:pt>
                <c:pt idx="7665">
                  <c:v>-9.3636012386193301E-3</c:v>
                </c:pt>
                <c:pt idx="7666">
                  <c:v>-1.9838121405446468E-2</c:v>
                </c:pt>
                <c:pt idx="7667">
                  <c:v>-3.1264839658740905E-2</c:v>
                </c:pt>
                <c:pt idx="7668">
                  <c:v>-2.8884304766330065E-2</c:v>
                </c:pt>
                <c:pt idx="7669">
                  <c:v>-1.8092358786518648E-2</c:v>
                </c:pt>
                <c:pt idx="7670">
                  <c:v>0</c:v>
                </c:pt>
                <c:pt idx="7671">
                  <c:v>-5.5503090972808672E-3</c:v>
                </c:pt>
                <c:pt idx="7672">
                  <c:v>-9.831953461022308E-3</c:v>
                </c:pt>
                <c:pt idx="7673">
                  <c:v>-2.2280407018385528E-2</c:v>
                </c:pt>
                <c:pt idx="7674">
                  <c:v>-1.6254384326330883E-2</c:v>
                </c:pt>
                <c:pt idx="7675">
                  <c:v>-1.0386972477315942E-2</c:v>
                </c:pt>
                <c:pt idx="7676">
                  <c:v>-3.6473119969716167E-3</c:v>
                </c:pt>
                <c:pt idx="7677">
                  <c:v>-4.5988105471262419E-3</c:v>
                </c:pt>
                <c:pt idx="7678">
                  <c:v>-3.5680700071026024E-3</c:v>
                </c:pt>
                <c:pt idx="7679">
                  <c:v>0</c:v>
                </c:pt>
                <c:pt idx="7680">
                  <c:v>0</c:v>
                </c:pt>
                <c:pt idx="7681">
                  <c:v>-3.6470941121709236E-3</c:v>
                </c:pt>
                <c:pt idx="7682">
                  <c:v>0</c:v>
                </c:pt>
                <c:pt idx="7683">
                  <c:v>0</c:v>
                </c:pt>
                <c:pt idx="7684">
                  <c:v>-7.4386583177296498E-3</c:v>
                </c:pt>
                <c:pt idx="7685">
                  <c:v>-2.3005369156691574E-4</c:v>
                </c:pt>
                <c:pt idx="7686">
                  <c:v>-1.2883382494634135E-2</c:v>
                </c:pt>
                <c:pt idx="7687">
                  <c:v>-3.1058252962802999E-2</c:v>
                </c:pt>
                <c:pt idx="7688">
                  <c:v>-5.2607310702790289E-2</c:v>
                </c:pt>
                <c:pt idx="7689">
                  <c:v>-3.7883398982364959E-2</c:v>
                </c:pt>
                <c:pt idx="7690">
                  <c:v>-2.5076665264263658E-2</c:v>
                </c:pt>
                <c:pt idx="7691">
                  <c:v>-1.7714709404050885E-2</c:v>
                </c:pt>
                <c:pt idx="7692">
                  <c:v>-8.2054605002511351E-3</c:v>
                </c:pt>
                <c:pt idx="7693">
                  <c:v>0</c:v>
                </c:pt>
                <c:pt idx="7694">
                  <c:v>-5.5416080024780377E-3</c:v>
                </c:pt>
                <c:pt idx="7695">
                  <c:v>-6.0731801737857376E-4</c:v>
                </c:pt>
                <c:pt idx="7696">
                  <c:v>-5.238009724072186E-3</c:v>
                </c:pt>
                <c:pt idx="7697">
                  <c:v>-1.0931473800393877E-2</c:v>
                </c:pt>
                <c:pt idx="7698">
                  <c:v>0</c:v>
                </c:pt>
                <c:pt idx="7699">
                  <c:v>-7.5702492431311224E-5</c:v>
                </c:pt>
                <c:pt idx="7700">
                  <c:v>0</c:v>
                </c:pt>
                <c:pt idx="7701">
                  <c:v>-1.1069529044192873E-2</c:v>
                </c:pt>
                <c:pt idx="7702">
                  <c:v>-1.6305108817616473E-2</c:v>
                </c:pt>
                <c:pt idx="7703">
                  <c:v>-8.1525506690922744E-3</c:v>
                </c:pt>
                <c:pt idx="7704">
                  <c:v>-1.3911750499141617E-2</c:v>
                </c:pt>
                <c:pt idx="7705">
                  <c:v>-1.3313381001796161E-2</c:v>
                </c:pt>
                <c:pt idx="7706">
                  <c:v>-3.1189215359518616E-2</c:v>
                </c:pt>
                <c:pt idx="7707">
                  <c:v>-2.8795744849567862E-2</c:v>
                </c:pt>
                <c:pt idx="7708">
                  <c:v>-4.3530292674576448E-2</c:v>
                </c:pt>
                <c:pt idx="7709">
                  <c:v>-4.2258744403711489E-2</c:v>
                </c:pt>
                <c:pt idx="7710">
                  <c:v>-4.330585736662354E-2</c:v>
                </c:pt>
                <c:pt idx="7711">
                  <c:v>-5.5422559209182279E-2</c:v>
                </c:pt>
                <c:pt idx="7712">
                  <c:v>-4.6596829766570598E-2</c:v>
                </c:pt>
                <c:pt idx="7713">
                  <c:v>-3.4854181784312134E-2</c:v>
                </c:pt>
                <c:pt idx="7714">
                  <c:v>-1.7726215805374989E-2</c:v>
                </c:pt>
                <c:pt idx="7715">
                  <c:v>-3.5826425635596758E-2</c:v>
                </c:pt>
                <c:pt idx="7716">
                  <c:v>-3.3807061341968467E-2</c:v>
                </c:pt>
                <c:pt idx="7717">
                  <c:v>-3.156320938436518E-2</c:v>
                </c:pt>
                <c:pt idx="7718">
                  <c:v>-1.8249828382569021E-2</c:v>
                </c:pt>
                <c:pt idx="7719">
                  <c:v>0</c:v>
                </c:pt>
                <c:pt idx="7720">
                  <c:v>0</c:v>
                </c:pt>
                <c:pt idx="7721">
                  <c:v>0</c:v>
                </c:pt>
                <c:pt idx="7722">
                  <c:v>0</c:v>
                </c:pt>
                <c:pt idx="7723">
                  <c:v>0</c:v>
                </c:pt>
                <c:pt idx="7724">
                  <c:v>-4.5812384663114127E-3</c:v>
                </c:pt>
                <c:pt idx="7725">
                  <c:v>0</c:v>
                </c:pt>
                <c:pt idx="7726">
                  <c:v>-9.1879847231331174E-3</c:v>
                </c:pt>
                <c:pt idx="7727">
                  <c:v>-1.4886012032165651E-2</c:v>
                </c:pt>
                <c:pt idx="7728">
                  <c:v>-7.6210259667104045E-3</c:v>
                </c:pt>
                <c:pt idx="7729">
                  <c:v>-1.6381482181544813E-3</c:v>
                </c:pt>
                <c:pt idx="7730">
                  <c:v>0</c:v>
                </c:pt>
                <c:pt idx="7731">
                  <c:v>-2.3555343764436628E-2</c:v>
                </c:pt>
                <c:pt idx="7732">
                  <c:v>-2.5263328344340238E-2</c:v>
                </c:pt>
                <c:pt idx="7733">
                  <c:v>-2.7113556017262921E-2</c:v>
                </c:pt>
                <c:pt idx="7734">
                  <c:v>-2.8750411934232511E-2</c:v>
                </c:pt>
                <c:pt idx="7735">
                  <c:v>-4.6185630623807816E-2</c:v>
                </c:pt>
                <c:pt idx="7736">
                  <c:v>-7.0523788200290607E-2</c:v>
                </c:pt>
                <c:pt idx="7737">
                  <c:v>-7.1448958968148055E-2</c:v>
                </c:pt>
                <c:pt idx="7738">
                  <c:v>-8.724742848712129E-2</c:v>
                </c:pt>
                <c:pt idx="7739">
                  <c:v>-9.3652167843661621E-2</c:v>
                </c:pt>
                <c:pt idx="7740">
                  <c:v>-8.0344489600213786E-2</c:v>
                </c:pt>
                <c:pt idx="7741">
                  <c:v>-7.8778869092545736E-2</c:v>
                </c:pt>
                <c:pt idx="7742">
                  <c:v>-7.0594916863224624E-2</c:v>
                </c:pt>
                <c:pt idx="7743">
                  <c:v>-5.4298354560251873E-2</c:v>
                </c:pt>
                <c:pt idx="7744">
                  <c:v>-5.3515540748205505E-2</c:v>
                </c:pt>
                <c:pt idx="7745">
                  <c:v>-4.8534064943522234E-2</c:v>
                </c:pt>
                <c:pt idx="7746">
                  <c:v>-3.3731887738915778E-2</c:v>
                </c:pt>
                <c:pt idx="7747">
                  <c:v>-3.7147743035930998E-2</c:v>
                </c:pt>
                <c:pt idx="7748">
                  <c:v>-3.3020202589803434E-2</c:v>
                </c:pt>
                <c:pt idx="7749">
                  <c:v>-2.8109855448054187E-2</c:v>
                </c:pt>
                <c:pt idx="7750">
                  <c:v>-3.9069206118155224E-2</c:v>
                </c:pt>
                <c:pt idx="7751">
                  <c:v>-3.6934257417185902E-2</c:v>
                </c:pt>
                <c:pt idx="7752">
                  <c:v>-3.3874244694726857E-2</c:v>
                </c:pt>
                <c:pt idx="7753">
                  <c:v>-2.9746711365023777E-2</c:v>
                </c:pt>
                <c:pt idx="7754">
                  <c:v>-1.814690383868765E-2</c:v>
                </c:pt>
                <c:pt idx="7755">
                  <c:v>-1.7079482861386847E-2</c:v>
                </c:pt>
                <c:pt idx="7756">
                  <c:v>-3.8713363543599048E-2</c:v>
                </c:pt>
                <c:pt idx="7757">
                  <c:v>-5.3088569510715305E-2</c:v>
                </c:pt>
                <c:pt idx="7758">
                  <c:v>-5.0099685451190284E-2</c:v>
                </c:pt>
                <c:pt idx="7759">
                  <c:v>-4.9814971539568133E-2</c:v>
                </c:pt>
                <c:pt idx="7760">
                  <c:v>-5.1451827456537723E-2</c:v>
                </c:pt>
                <c:pt idx="7761">
                  <c:v>-5.0170814114124308E-2</c:v>
                </c:pt>
                <c:pt idx="7762">
                  <c:v>-4.4833495734884862E-2</c:v>
                </c:pt>
                <c:pt idx="7763">
                  <c:v>-4.0919440907502394E-2</c:v>
                </c:pt>
                <c:pt idx="7764">
                  <c:v>-4.376607475758406E-2</c:v>
                </c:pt>
                <c:pt idx="7765">
                  <c:v>-6.3122756529383581E-2</c:v>
                </c:pt>
                <c:pt idx="7766">
                  <c:v>-6.5186469821051168E-2</c:v>
                </c:pt>
                <c:pt idx="7767">
                  <c:v>-7.3014579475816105E-2</c:v>
                </c:pt>
                <c:pt idx="7768">
                  <c:v>-7.3228065094561201E-2</c:v>
                </c:pt>
                <c:pt idx="7769">
                  <c:v>-7.6003470651765617E-2</c:v>
                </c:pt>
                <c:pt idx="7770">
                  <c:v>-6.6894454400954984E-2</c:v>
                </c:pt>
                <c:pt idx="7771">
                  <c:v>-7.2445258398939325E-2</c:v>
                </c:pt>
                <c:pt idx="7772">
                  <c:v>-7.3156836801684152E-2</c:v>
                </c:pt>
                <c:pt idx="7773">
                  <c:v>-7.8067183943433399E-2</c:v>
                </c:pt>
                <c:pt idx="7774">
                  <c:v>-9.6854537521931752E-2</c:v>
                </c:pt>
                <c:pt idx="7775">
                  <c:v>-8.5824058188896796E-2</c:v>
                </c:pt>
                <c:pt idx="7776">
                  <c:v>-8.4899001283831349E-2</c:v>
                </c:pt>
                <c:pt idx="7777">
                  <c:v>-7.7497855750132127E-2</c:v>
                </c:pt>
                <c:pt idx="7778">
                  <c:v>-7.0594916863224624E-2</c:v>
                </c:pt>
                <c:pt idx="7779">
                  <c:v>-8.0059775688591642E-2</c:v>
                </c:pt>
                <c:pt idx="7780">
                  <c:v>-8.0273261307336738E-2</c:v>
                </c:pt>
                <c:pt idx="7781">
                  <c:v>-8.7389685812989323E-2</c:v>
                </c:pt>
                <c:pt idx="7782">
                  <c:v>-9.2798182670134302E-2</c:v>
                </c:pt>
                <c:pt idx="7783">
                  <c:v>-9.6356394922960609E-2</c:v>
                </c:pt>
                <c:pt idx="7784">
                  <c:v>-9.0449798165391504E-2</c:v>
                </c:pt>
                <c:pt idx="7785">
                  <c:v>-8.5681807979453239E-2</c:v>
                </c:pt>
                <c:pt idx="7786">
                  <c:v>-9.8989486222901074E-2</c:v>
                </c:pt>
                <c:pt idx="7787">
                  <c:v>-9.920297184164617E-2</c:v>
                </c:pt>
                <c:pt idx="7788">
                  <c:v>-9.3723353437991652E-2</c:v>
                </c:pt>
                <c:pt idx="7789">
                  <c:v>-9.3438689341341016E-2</c:v>
                </c:pt>
                <c:pt idx="7790">
                  <c:v>-8.5397094067831081E-2</c:v>
                </c:pt>
                <c:pt idx="7791">
                  <c:v>-7.4153129116050931E-2</c:v>
                </c:pt>
                <c:pt idx="7792">
                  <c:v>-6.5826926677286457E-2</c:v>
                </c:pt>
                <c:pt idx="7793">
                  <c:v>-6.0560836590924066E-2</c:v>
                </c:pt>
                <c:pt idx="7794">
                  <c:v>-7.0879630774846783E-2</c:v>
                </c:pt>
                <c:pt idx="7795">
                  <c:v>-6.8744682073877461E-2</c:v>
                </c:pt>
                <c:pt idx="7796">
                  <c:v>-7.5363013795530523E-2</c:v>
                </c:pt>
                <c:pt idx="7797">
                  <c:v>-7.5932235242464077E-2</c:v>
                </c:pt>
                <c:pt idx="7798">
                  <c:v>-6.6894454400954984E-2</c:v>
                </c:pt>
                <c:pt idx="7799">
                  <c:v>-7.1591209177591611E-2</c:v>
                </c:pt>
                <c:pt idx="7800">
                  <c:v>-7.5220656839719444E-2</c:v>
                </c:pt>
                <c:pt idx="7801">
                  <c:v>-5.2163405859282551E-2</c:v>
                </c:pt>
                <c:pt idx="7802">
                  <c:v>-5.273272693615913E-2</c:v>
                </c:pt>
                <c:pt idx="7803">
                  <c:v>-4.1559997393680721E-2</c:v>
                </c:pt>
                <c:pt idx="7804">
                  <c:v>-4.6968444435854184E-2</c:v>
                </c:pt>
                <c:pt idx="7805">
                  <c:v>-4.4833495734884862E-2</c:v>
                </c:pt>
                <c:pt idx="7806">
                  <c:v>-5.0241935660633841E-2</c:v>
                </c:pt>
                <c:pt idx="7807">
                  <c:v>-4.5829788049251641E-2</c:v>
                </c:pt>
                <c:pt idx="7808">
                  <c:v>-3.4372344595151073E-2</c:v>
                </c:pt>
                <c:pt idx="7809">
                  <c:v>-4.1631126056614738E-2</c:v>
                </c:pt>
                <c:pt idx="7810">
                  <c:v>-2.4267028913548771E-2</c:v>
                </c:pt>
                <c:pt idx="7811">
                  <c:v>-3.0244804149023509E-2</c:v>
                </c:pt>
                <c:pt idx="7812">
                  <c:v>-4.1773483012425817E-2</c:v>
                </c:pt>
                <c:pt idx="7813">
                  <c:v>-4.4406524497394663E-2</c:v>
                </c:pt>
                <c:pt idx="7814">
                  <c:v>-3.2166267231247735E-2</c:v>
                </c:pt>
                <c:pt idx="7815">
                  <c:v>-2.8109855448054187E-2</c:v>
                </c:pt>
                <c:pt idx="7816">
                  <c:v>-2.9888961574467333E-2</c:v>
                </c:pt>
                <c:pt idx="7817">
                  <c:v>-3.5795608147008051E-2</c:v>
                </c:pt>
                <c:pt idx="7818">
                  <c:v>-4.689731577292016E-2</c:v>
                </c:pt>
                <c:pt idx="7819">
                  <c:v>-4.7039565982363717E-2</c:v>
                </c:pt>
                <c:pt idx="7820">
                  <c:v>-4.4193038878649567E-2</c:v>
                </c:pt>
                <c:pt idx="7821">
                  <c:v>-4.1631126056614738E-2</c:v>
                </c:pt>
                <c:pt idx="7822">
                  <c:v>-4.2769775326792596E-2</c:v>
                </c:pt>
                <c:pt idx="7823">
                  <c:v>-5.2448119770904703E-2</c:v>
                </c:pt>
                <c:pt idx="7824">
                  <c:v>-5.5792846404985899E-2</c:v>
                </c:pt>
                <c:pt idx="7825">
                  <c:v>-4.5189338309441038E-2</c:v>
                </c:pt>
                <c:pt idx="7826">
                  <c:v>-4.1417640437869642E-2</c:v>
                </c:pt>
                <c:pt idx="7827">
                  <c:v>-3.6080322058630203E-2</c:v>
                </c:pt>
                <c:pt idx="7828">
                  <c:v>-4.4762367071950838E-2</c:v>
                </c:pt>
                <c:pt idx="7829">
                  <c:v>-4.5402823928186134E-2</c:v>
                </c:pt>
                <c:pt idx="7830">
                  <c:v>-4.6826087480043105E-2</c:v>
                </c:pt>
                <c:pt idx="7831">
                  <c:v>-3.8286399422533542E-2</c:v>
                </c:pt>
                <c:pt idx="7832">
                  <c:v>-3.58668364398851E-2</c:v>
                </c:pt>
                <c:pt idx="7833">
                  <c:v>-4.4050681922838494E-2</c:v>
                </c:pt>
                <c:pt idx="7834">
                  <c:v>-5.3159698173649329E-2</c:v>
                </c:pt>
                <c:pt idx="7835">
                  <c:v>-5.4867675637128452E-2</c:v>
                </c:pt>
                <c:pt idx="7836">
                  <c:v>-5.5508132493363747E-2</c:v>
                </c:pt>
                <c:pt idx="7837">
                  <c:v>-7.0096824079225101E-2</c:v>
                </c:pt>
                <c:pt idx="7838">
                  <c:v>-7.2587508608382881E-2</c:v>
                </c:pt>
                <c:pt idx="7839">
                  <c:v>-6.9314010267178733E-2</c:v>
                </c:pt>
                <c:pt idx="7840">
                  <c:v>-6.2980399573572515E-2</c:v>
                </c:pt>
                <c:pt idx="7841">
                  <c:v>-6.3051521120082041E-2</c:v>
                </c:pt>
                <c:pt idx="7842">
                  <c:v>-7.692852755683105E-2</c:v>
                </c:pt>
                <c:pt idx="7843">
                  <c:v>-6.9740981504668925E-2</c:v>
                </c:pt>
                <c:pt idx="7844">
                  <c:v>-7.09507594377808E-2</c:v>
                </c:pt>
                <c:pt idx="7845">
                  <c:v>-6.575579801435244E-2</c:v>
                </c:pt>
                <c:pt idx="7846">
                  <c:v>-5.9422187320746216E-2</c:v>
                </c:pt>
                <c:pt idx="7847">
                  <c:v>-5.6789145835777162E-2</c:v>
                </c:pt>
                <c:pt idx="7848">
                  <c:v>-5.9991515514047286E-2</c:v>
                </c:pt>
                <c:pt idx="7849">
                  <c:v>-6.063196525385809E-2</c:v>
                </c:pt>
                <c:pt idx="7850">
                  <c:v>-6.2411071380271237E-2</c:v>
                </c:pt>
                <c:pt idx="7851">
                  <c:v>-6.5399955439796265E-2</c:v>
                </c:pt>
                <c:pt idx="7852">
                  <c:v>-5.5152289918807572E-2</c:v>
                </c:pt>
                <c:pt idx="7853">
                  <c:v>-4.8035865413154986E-2</c:v>
                </c:pt>
                <c:pt idx="7854">
                  <c:v>-5.0313171069935381E-2</c:v>
                </c:pt>
                <c:pt idx="7855">
                  <c:v>-5.6433303261220993E-2</c:v>
                </c:pt>
                <c:pt idx="7856">
                  <c:v>-5.7714202740842602E-2</c:v>
                </c:pt>
                <c:pt idx="7857">
                  <c:v>-7.0452666653781276E-2</c:v>
                </c:pt>
                <c:pt idx="7858">
                  <c:v>-6.9812103051178465E-2</c:v>
                </c:pt>
                <c:pt idx="7859">
                  <c:v>-6.8032996924765318E-2</c:v>
                </c:pt>
                <c:pt idx="7860">
                  <c:v>-5.906634474619004E-2</c:v>
                </c:pt>
                <c:pt idx="7861">
                  <c:v>-5.8923987790378968E-2</c:v>
                </c:pt>
                <c:pt idx="7862">
                  <c:v>-6.0845450872603193E-2</c:v>
                </c:pt>
                <c:pt idx="7863">
                  <c:v>-5.8354659597077696E-2</c:v>
                </c:pt>
                <c:pt idx="7864">
                  <c:v>-4.8178222368966059E-2</c:v>
                </c:pt>
                <c:pt idx="7865">
                  <c:v>-5.0028457158313229E-2</c:v>
                </c:pt>
                <c:pt idx="7866">
                  <c:v>-4.9174514683332837E-2</c:v>
                </c:pt>
                <c:pt idx="7867">
                  <c:v>-5.9564544276557295E-2</c:v>
                </c:pt>
                <c:pt idx="7868">
                  <c:v>-5.1238235091425104E-2</c:v>
                </c:pt>
                <c:pt idx="7869">
                  <c:v>-6.3193885192317611E-2</c:v>
                </c:pt>
                <c:pt idx="7870">
                  <c:v>-5.8710502171633872E-2</c:v>
                </c:pt>
                <c:pt idx="7871">
                  <c:v>-6.0987807828414266E-2</c:v>
                </c:pt>
                <c:pt idx="7872">
                  <c:v>-5.1024749472680007E-2</c:v>
                </c:pt>
                <c:pt idx="7873">
                  <c:v>-5.5935096614429455E-2</c:v>
                </c:pt>
                <c:pt idx="7874">
                  <c:v>-5.4867675637128452E-2</c:v>
                </c:pt>
                <c:pt idx="7875">
                  <c:v>-5.6646781763541598E-2</c:v>
                </c:pt>
                <c:pt idx="7876">
                  <c:v>-6.1414779065904465E-2</c:v>
                </c:pt>
                <c:pt idx="7877">
                  <c:v>-6.6253890798352172E-2</c:v>
                </c:pt>
                <c:pt idx="7878">
                  <c:v>-7.6501563435765349E-2</c:v>
                </c:pt>
                <c:pt idx="7879">
                  <c:v>-8.4543158709275382E-2</c:v>
                </c:pt>
                <c:pt idx="7880">
                  <c:v>-9.3580989365756095E-2</c:v>
                </c:pt>
                <c:pt idx="7881">
                  <c:v>-8.7389685812989323E-2</c:v>
                </c:pt>
                <c:pt idx="7882">
                  <c:v>-8.6820357619688052E-2</c:v>
                </c:pt>
                <c:pt idx="7883">
                  <c:v>-7.9846290069846546E-2</c:v>
                </c:pt>
                <c:pt idx="7884">
                  <c:v>-7.9348197285847008E-2</c:v>
                </c:pt>
                <c:pt idx="7885">
                  <c:v>-7.7426734203622796E-2</c:v>
                </c:pt>
                <c:pt idx="7886">
                  <c:v>-7.7355605540688765E-2</c:v>
                </c:pt>
                <c:pt idx="7887">
                  <c:v>-7.3228065094561201E-2</c:v>
                </c:pt>
                <c:pt idx="7888">
                  <c:v>-7.2445258398939325E-2</c:v>
                </c:pt>
                <c:pt idx="7889">
                  <c:v>-6.9456367222989812E-2</c:v>
                </c:pt>
                <c:pt idx="7890">
                  <c:v>-8.397383051597411E-2</c:v>
                </c:pt>
                <c:pt idx="7891">
                  <c:v>-8.6678107410244495E-2</c:v>
                </c:pt>
                <c:pt idx="7892">
                  <c:v>-9.5288973945659702E-2</c:v>
                </c:pt>
                <c:pt idx="7893">
                  <c:v>-9.3367503747010985E-2</c:v>
                </c:pt>
                <c:pt idx="7894">
                  <c:v>-8.5824058188896796E-2</c:v>
                </c:pt>
                <c:pt idx="7895">
                  <c:v>-7.5576499414275619E-2</c:v>
                </c:pt>
                <c:pt idx="7896">
                  <c:v>-8.0984946456449089E-2</c:v>
                </c:pt>
                <c:pt idx="7897">
                  <c:v>-8.0842582384213518E-2</c:v>
                </c:pt>
                <c:pt idx="7898">
                  <c:v>-7.4793685602229251E-2</c:v>
                </c:pt>
                <c:pt idx="7899">
                  <c:v>-6.8317717952811954E-2</c:v>
                </c:pt>
                <c:pt idx="7900">
                  <c:v>-7.1448958968148055E-2</c:v>
                </c:pt>
                <c:pt idx="7901">
                  <c:v>-6.6467483163464777E-2</c:v>
                </c:pt>
                <c:pt idx="7902">
                  <c:v>-5.5863975067919923E-2</c:v>
                </c:pt>
                <c:pt idx="7903">
                  <c:v>-5.6077460686665019E-2</c:v>
                </c:pt>
                <c:pt idx="7904">
                  <c:v>-6.2411071380271237E-2</c:v>
                </c:pt>
                <c:pt idx="7905">
                  <c:v>-5.6789145835777162E-2</c:v>
                </c:pt>
                <c:pt idx="7906">
                  <c:v>-4.7466537219853715E-2</c:v>
                </c:pt>
                <c:pt idx="7907">
                  <c:v>-5.0669013644491556E-2</c:v>
                </c:pt>
                <c:pt idx="7908">
                  <c:v>-4.9886199832445181E-2</c:v>
                </c:pt>
                <c:pt idx="7909">
                  <c:v>-5.7144881663965821E-2</c:v>
                </c:pt>
                <c:pt idx="7910">
                  <c:v>-6.6182769251842632E-2</c:v>
                </c:pt>
                <c:pt idx="7911">
                  <c:v>-7.40820004531169E-2</c:v>
                </c:pt>
                <c:pt idx="7912">
                  <c:v>-7.1377730675271006E-2</c:v>
                </c:pt>
                <c:pt idx="7913">
                  <c:v>-6.9954467123414021E-2</c:v>
                </c:pt>
                <c:pt idx="7914">
                  <c:v>-8.0344489600213786E-2</c:v>
                </c:pt>
                <c:pt idx="7915">
                  <c:v>-0.10688872454059993</c:v>
                </c:pt>
                <c:pt idx="7916">
                  <c:v>-0.10952182295696489</c:v>
                </c:pt>
                <c:pt idx="7917">
                  <c:v>-0.11073160089007686</c:v>
                </c:pt>
                <c:pt idx="7918">
                  <c:v>-0.12105039507399958</c:v>
                </c:pt>
                <c:pt idx="7919">
                  <c:v>-0.11699403310577765</c:v>
                </c:pt>
                <c:pt idx="7920">
                  <c:v>-0.12617422783449392</c:v>
                </c:pt>
                <c:pt idx="7921">
                  <c:v>-0.12453747866389184</c:v>
                </c:pt>
                <c:pt idx="7922">
                  <c:v>-0.12119275202981064</c:v>
                </c:pt>
                <c:pt idx="7923">
                  <c:v>-0.13720470716752897</c:v>
                </c:pt>
                <c:pt idx="7924">
                  <c:v>-0.14553090960629353</c:v>
                </c:pt>
                <c:pt idx="7925">
                  <c:v>-0.16040421547383391</c:v>
                </c:pt>
                <c:pt idx="7926">
                  <c:v>-0.1574153242978843</c:v>
                </c:pt>
                <c:pt idx="7927">
                  <c:v>-0.14503276700732229</c:v>
                </c:pt>
                <c:pt idx="7928">
                  <c:v>-0.13457160875116403</c:v>
                </c:pt>
                <c:pt idx="7929">
                  <c:v>-0.14133219068226044</c:v>
                </c:pt>
                <c:pt idx="7930">
                  <c:v>-0.14766585830726275</c:v>
                </c:pt>
                <c:pt idx="7931">
                  <c:v>-0.1540705976638031</c:v>
                </c:pt>
                <c:pt idx="7932">
                  <c:v>-0.16631085492995004</c:v>
                </c:pt>
                <c:pt idx="7933">
                  <c:v>-0.17264447273998085</c:v>
                </c:pt>
                <c:pt idx="7934">
                  <c:v>-0.16567040519013934</c:v>
                </c:pt>
                <c:pt idx="7935">
                  <c:v>-0.16965558868045572</c:v>
                </c:pt>
                <c:pt idx="7936">
                  <c:v>-0.17698549168842892</c:v>
                </c:pt>
                <c:pt idx="7937">
                  <c:v>-0.18154000337204659</c:v>
                </c:pt>
                <c:pt idx="7938">
                  <c:v>-0.19748082984683088</c:v>
                </c:pt>
                <c:pt idx="7939">
                  <c:v>-0.17783948397838073</c:v>
                </c:pt>
                <c:pt idx="7940">
                  <c:v>-0.17492172858178964</c:v>
                </c:pt>
                <c:pt idx="7941">
                  <c:v>-0.17321380093328201</c:v>
                </c:pt>
                <c:pt idx="7942">
                  <c:v>-0.16680900464534579</c:v>
                </c:pt>
                <c:pt idx="7943">
                  <c:v>-0.15058356388888236</c:v>
                </c:pt>
                <c:pt idx="7944">
                  <c:v>-0.14951609309660993</c:v>
                </c:pt>
                <c:pt idx="7945">
                  <c:v>-0.15037008538656174</c:v>
                </c:pt>
                <c:pt idx="7946">
                  <c:v>-0.13670655745213334</c:v>
                </c:pt>
                <c:pt idx="7947">
                  <c:v>-0.12959013294648075</c:v>
                </c:pt>
                <c:pt idx="7948">
                  <c:v>-0.13571026513776646</c:v>
                </c:pt>
                <c:pt idx="7949">
                  <c:v>-0.13741819278627407</c:v>
                </c:pt>
                <c:pt idx="7950">
                  <c:v>-0.14047825532370464</c:v>
                </c:pt>
                <c:pt idx="7951">
                  <c:v>-0.15456874737919873</c:v>
                </c:pt>
                <c:pt idx="7952">
                  <c:v>-0.14809282954475295</c:v>
                </c:pt>
                <c:pt idx="7953">
                  <c:v>-0.15179334893841873</c:v>
                </c:pt>
                <c:pt idx="7954">
                  <c:v>-0.15328779096818132</c:v>
                </c:pt>
                <c:pt idx="7955">
                  <c:v>-0.14403646757653094</c:v>
                </c:pt>
                <c:pt idx="7956">
                  <c:v>-0.14531743110397294</c:v>
                </c:pt>
                <c:pt idx="7957">
                  <c:v>-0.14859097926014858</c:v>
                </c:pt>
                <c:pt idx="7958">
                  <c:v>-0.15599206786245182</c:v>
                </c:pt>
                <c:pt idx="7959">
                  <c:v>-0.1591232519463919</c:v>
                </c:pt>
                <c:pt idx="7960">
                  <c:v>-0.151081713604278</c:v>
                </c:pt>
                <c:pt idx="7961">
                  <c:v>-0.14994311414907163</c:v>
                </c:pt>
                <c:pt idx="7962">
                  <c:v>-0.15271851258985167</c:v>
                </c:pt>
                <c:pt idx="7963">
                  <c:v>-0.13257902412243025</c:v>
                </c:pt>
                <c:pt idx="7964">
                  <c:v>-0.11614009774722184</c:v>
                </c:pt>
                <c:pt idx="7965">
                  <c:v>-0.11187020034528319</c:v>
                </c:pt>
                <c:pt idx="7966">
                  <c:v>-0.11229722139774491</c:v>
                </c:pt>
                <c:pt idx="7967">
                  <c:v>-0.12083690945525448</c:v>
                </c:pt>
                <c:pt idx="7968">
                  <c:v>-0.12702822012444573</c:v>
                </c:pt>
                <c:pt idx="7969">
                  <c:v>-0.12261601558166763</c:v>
                </c:pt>
                <c:pt idx="7970">
                  <c:v>-0.12681473450570072</c:v>
                </c:pt>
                <c:pt idx="7971">
                  <c:v>-0.12524911399803257</c:v>
                </c:pt>
                <c:pt idx="7972">
                  <c:v>-0.12332765091580836</c:v>
                </c:pt>
                <c:pt idx="7973">
                  <c:v>-0.13414464463009831</c:v>
                </c:pt>
                <c:pt idx="7974">
                  <c:v>-0.14432113167318156</c:v>
                </c:pt>
                <c:pt idx="7975">
                  <c:v>-0.13784515690733967</c:v>
                </c:pt>
                <c:pt idx="7976">
                  <c:v>-0.14417877471737048</c:v>
                </c:pt>
                <c:pt idx="7977">
                  <c:v>-0.14097640503910036</c:v>
                </c:pt>
                <c:pt idx="7978">
                  <c:v>-0.13385998053344778</c:v>
                </c:pt>
                <c:pt idx="7979">
                  <c:v>-0.13464279434549403</c:v>
                </c:pt>
                <c:pt idx="7980">
                  <c:v>-0.12105039507399958</c:v>
                </c:pt>
                <c:pt idx="7981">
                  <c:v>-0.11720751872452265</c:v>
                </c:pt>
                <c:pt idx="7982">
                  <c:v>-0.10980648705361552</c:v>
                </c:pt>
                <c:pt idx="7983">
                  <c:v>-0.10083977794364424</c:v>
                </c:pt>
                <c:pt idx="7984">
                  <c:v>-0.10261888407005738</c:v>
                </c:pt>
                <c:pt idx="7985">
                  <c:v>-0.11265301415732946</c:v>
                </c:pt>
                <c:pt idx="7986">
                  <c:v>-0.10959294450347441</c:v>
                </c:pt>
                <c:pt idx="7987">
                  <c:v>-0.10148022768345495</c:v>
                </c:pt>
                <c:pt idx="7988">
                  <c:v>-0.10909480190450317</c:v>
                </c:pt>
                <c:pt idx="7989">
                  <c:v>-0.11172789320444373</c:v>
                </c:pt>
                <c:pt idx="7990">
                  <c:v>-0.10703103168143949</c:v>
                </c:pt>
                <c:pt idx="7991">
                  <c:v>-0.10539428251083742</c:v>
                </c:pt>
                <c:pt idx="7992">
                  <c:v>-0.11094508650882186</c:v>
                </c:pt>
                <c:pt idx="7993">
                  <c:v>-0.12624540631239944</c:v>
                </c:pt>
                <c:pt idx="7994">
                  <c:v>-0.12475096428263695</c:v>
                </c:pt>
                <c:pt idx="7995">
                  <c:v>-0.12880732625085886</c:v>
                </c:pt>
                <c:pt idx="7996">
                  <c:v>-0.1238257935147796</c:v>
                </c:pt>
                <c:pt idx="7997">
                  <c:v>-0.11756336129907881</c:v>
                </c:pt>
                <c:pt idx="7998">
                  <c:v>-0.12226022993850755</c:v>
                </c:pt>
                <c:pt idx="7999">
                  <c:v>-0.12553377809468322</c:v>
                </c:pt>
                <c:pt idx="8000">
                  <c:v>-0.12959013294648075</c:v>
                </c:pt>
                <c:pt idx="8001">
                  <c:v>-0.12795333396090705</c:v>
                </c:pt>
                <c:pt idx="8002">
                  <c:v>-0.12987479704313129</c:v>
                </c:pt>
                <c:pt idx="8003">
                  <c:v>-0.13414464463009831</c:v>
                </c:pt>
                <c:pt idx="8004">
                  <c:v>-0.12966126160941469</c:v>
                </c:pt>
                <c:pt idx="8005">
                  <c:v>-0.12788215548300153</c:v>
                </c:pt>
                <c:pt idx="8006">
                  <c:v>-0.12653007040905009</c:v>
                </c:pt>
                <c:pt idx="8007">
                  <c:v>-0.14567321674713299</c:v>
                </c:pt>
                <c:pt idx="8008">
                  <c:v>-0.15186452741632425</c:v>
                </c:pt>
                <c:pt idx="8009">
                  <c:v>-0.15364363354273738</c:v>
                </c:pt>
                <c:pt idx="8010">
                  <c:v>-0.14923142899995931</c:v>
                </c:pt>
                <c:pt idx="8011">
                  <c:v>-0.16894395334631498</c:v>
                </c:pt>
                <c:pt idx="8012">
                  <c:v>-0.17235980864333023</c:v>
                </c:pt>
                <c:pt idx="8013">
                  <c:v>-0.18246517413990393</c:v>
                </c:pt>
                <c:pt idx="8014">
                  <c:v>-0.1777683055004752</c:v>
                </c:pt>
                <c:pt idx="8015">
                  <c:v>-0.17214632302458521</c:v>
                </c:pt>
                <c:pt idx="8016">
                  <c:v>-0.16581271233097888</c:v>
                </c:pt>
                <c:pt idx="8017">
                  <c:v>-0.17470824296304463</c:v>
                </c:pt>
                <c:pt idx="8018">
                  <c:v>-0.17968976858269942</c:v>
                </c:pt>
                <c:pt idx="8019">
                  <c:v>-0.17627386347071269</c:v>
                </c:pt>
                <c:pt idx="8020">
                  <c:v>-0.17890696188707764</c:v>
                </c:pt>
                <c:pt idx="8021">
                  <c:v>-0.17869341933693653</c:v>
                </c:pt>
                <c:pt idx="8022">
                  <c:v>-0.18025904696102907</c:v>
                </c:pt>
                <c:pt idx="8023">
                  <c:v>-0.17634504194861822</c:v>
                </c:pt>
                <c:pt idx="8024">
                  <c:v>-0.15371481202064294</c:v>
                </c:pt>
                <c:pt idx="8025">
                  <c:v>-0.14318247528657913</c:v>
                </c:pt>
                <c:pt idx="8026">
                  <c:v>-0.1618275288406624</c:v>
                </c:pt>
                <c:pt idx="8027">
                  <c:v>-0.16019072985508881</c:v>
                </c:pt>
                <c:pt idx="8028">
                  <c:v>-0.17107885223231281</c:v>
                </c:pt>
                <c:pt idx="8029">
                  <c:v>-0.1715058732847744</c:v>
                </c:pt>
                <c:pt idx="8030">
                  <c:v>-0.16552804823432826</c:v>
                </c:pt>
                <c:pt idx="8031">
                  <c:v>-0.18424428026631709</c:v>
                </c:pt>
                <c:pt idx="8032">
                  <c:v>-0.1910048621974135</c:v>
                </c:pt>
                <c:pt idx="8033">
                  <c:v>-0.18403073771617598</c:v>
                </c:pt>
                <c:pt idx="8034">
                  <c:v>-0.18566754381817405</c:v>
                </c:pt>
                <c:pt idx="8035">
                  <c:v>-0.18602338639273022</c:v>
                </c:pt>
                <c:pt idx="8036">
                  <c:v>-0.18830063511811462</c:v>
                </c:pt>
                <c:pt idx="8037">
                  <c:v>-0.19093368371950795</c:v>
                </c:pt>
                <c:pt idx="8038">
                  <c:v>-0.19000856276662223</c:v>
                </c:pt>
                <c:pt idx="8039">
                  <c:v>-0.19427841035358925</c:v>
                </c:pt>
                <c:pt idx="8040">
                  <c:v>-0.2058782178799255</c:v>
                </c:pt>
                <c:pt idx="8041">
                  <c:v>-0.20644748914183064</c:v>
                </c:pt>
                <c:pt idx="8042">
                  <c:v>-0.19249930422717612</c:v>
                </c:pt>
                <c:pt idx="8043">
                  <c:v>-0.19434958883149481</c:v>
                </c:pt>
                <c:pt idx="8044">
                  <c:v>-0.19506121704921103</c:v>
                </c:pt>
                <c:pt idx="8045">
                  <c:v>-0.19363795349735408</c:v>
                </c:pt>
                <c:pt idx="8046">
                  <c:v>-0.19812128670306609</c:v>
                </c:pt>
                <c:pt idx="8047">
                  <c:v>-0.21064620806586365</c:v>
                </c:pt>
                <c:pt idx="8048">
                  <c:v>-0.21804729666816688</c:v>
                </c:pt>
                <c:pt idx="8049">
                  <c:v>-0.22189017301764383</c:v>
                </c:pt>
                <c:pt idx="8050">
                  <c:v>-0.236123022028949</c:v>
                </c:pt>
                <c:pt idx="8051">
                  <c:v>-0.22551950681697963</c:v>
                </c:pt>
                <c:pt idx="8052">
                  <c:v>-0.22139196637085207</c:v>
                </c:pt>
                <c:pt idx="8053">
                  <c:v>-0.22174780894540824</c:v>
                </c:pt>
                <c:pt idx="8054">
                  <c:v>-0.2270851273246477</c:v>
                </c:pt>
                <c:pt idx="8055">
                  <c:v>-0.22110735920559754</c:v>
                </c:pt>
                <c:pt idx="8056">
                  <c:v>-0.22231713713870943</c:v>
                </c:pt>
                <c:pt idx="8057">
                  <c:v>-0.2237404006905665</c:v>
                </c:pt>
                <c:pt idx="8058">
                  <c:v>-0.21505835567724577</c:v>
                </c:pt>
                <c:pt idx="8059">
                  <c:v>-0.21285227831334252</c:v>
                </c:pt>
                <c:pt idx="8060">
                  <c:v>-0.19748082984683088</c:v>
                </c:pt>
                <c:pt idx="8061">
                  <c:v>-0.19192997603387485</c:v>
                </c:pt>
                <c:pt idx="8062">
                  <c:v>-0.19605751648000241</c:v>
                </c:pt>
                <c:pt idx="8063">
                  <c:v>-0.19434958883149481</c:v>
                </c:pt>
                <c:pt idx="8064">
                  <c:v>-0.20338742660439998</c:v>
                </c:pt>
                <c:pt idx="8065">
                  <c:v>-0.20082550666594057</c:v>
                </c:pt>
                <c:pt idx="8066">
                  <c:v>-0.2010390420996572</c:v>
                </c:pt>
                <c:pt idx="8067">
                  <c:v>-0.20324511946356053</c:v>
                </c:pt>
                <c:pt idx="8068">
                  <c:v>-0.19022204838536722</c:v>
                </c:pt>
                <c:pt idx="8069">
                  <c:v>-0.18075718956000031</c:v>
                </c:pt>
                <c:pt idx="8070">
                  <c:v>-0.18353259511720482</c:v>
                </c:pt>
                <c:pt idx="8071">
                  <c:v>-0.1790492619114927</c:v>
                </c:pt>
                <c:pt idx="8072">
                  <c:v>-0.17833763369377648</c:v>
                </c:pt>
                <c:pt idx="8073">
                  <c:v>-0.1729291368366315</c:v>
                </c:pt>
                <c:pt idx="8074">
                  <c:v>-0.17449475734429953</c:v>
                </c:pt>
                <c:pt idx="8075">
                  <c:v>-0.17456593582220506</c:v>
                </c:pt>
                <c:pt idx="8076">
                  <c:v>-0.17570453527741151</c:v>
                </c:pt>
                <c:pt idx="8077">
                  <c:v>-0.17200402300017015</c:v>
                </c:pt>
                <c:pt idx="8078">
                  <c:v>-0.16873046772757</c:v>
                </c:pt>
                <c:pt idx="8079">
                  <c:v>-0.16951328153961626</c:v>
                </c:pt>
                <c:pt idx="8080">
                  <c:v>-0.17847994083461594</c:v>
                </c:pt>
                <c:pt idx="8081">
                  <c:v>-0.17648734908945779</c:v>
                </c:pt>
                <c:pt idx="8082">
                  <c:v>-0.1660261979497239</c:v>
                </c:pt>
                <c:pt idx="8083">
                  <c:v>-0.15570740376580119</c:v>
                </c:pt>
                <c:pt idx="8084">
                  <c:v>-0.15129519922302309</c:v>
                </c:pt>
                <c:pt idx="8085">
                  <c:v>-0.16026190833299436</c:v>
                </c:pt>
                <c:pt idx="8086">
                  <c:v>-0.16552804823432826</c:v>
                </c:pt>
                <c:pt idx="8087">
                  <c:v>-0.17349846502993266</c:v>
                </c:pt>
                <c:pt idx="8088">
                  <c:v>-0.17136351632896332</c:v>
                </c:pt>
                <c:pt idx="8089">
                  <c:v>-0.16865928924966447</c:v>
                </c:pt>
                <c:pt idx="8090">
                  <c:v>-0.16410478468247128</c:v>
                </c:pt>
                <c:pt idx="8091">
                  <c:v>-0.16261034265270868</c:v>
                </c:pt>
                <c:pt idx="8092">
                  <c:v>-0.15542273966915054</c:v>
                </c:pt>
                <c:pt idx="8093">
                  <c:v>-0.14980075719326058</c:v>
                </c:pt>
                <c:pt idx="8094">
                  <c:v>-0.15755768837011985</c:v>
                </c:pt>
                <c:pt idx="8095">
                  <c:v>-0.15015659976781665</c:v>
                </c:pt>
                <c:pt idx="8096">
                  <c:v>-0.15193570589422978</c:v>
                </c:pt>
                <c:pt idx="8097">
                  <c:v>-0.1586962878253263</c:v>
                </c:pt>
                <c:pt idx="8098">
                  <c:v>-0.16019072985508881</c:v>
                </c:pt>
                <c:pt idx="8099">
                  <c:v>-0.16944210306171073</c:v>
                </c:pt>
                <c:pt idx="8100">
                  <c:v>-0.17563341373090197</c:v>
                </c:pt>
                <c:pt idx="8101">
                  <c:v>-0.1823939956619984</c:v>
                </c:pt>
                <c:pt idx="8102">
                  <c:v>-0.18452894436296771</c:v>
                </c:pt>
                <c:pt idx="8103">
                  <c:v>-0.1823939956619984</c:v>
                </c:pt>
                <c:pt idx="8104">
                  <c:v>-0.18310562387971463</c:v>
                </c:pt>
                <c:pt idx="8105">
                  <c:v>-0.18588102232049467</c:v>
                </c:pt>
                <c:pt idx="8106">
                  <c:v>-0.19506121704921103</c:v>
                </c:pt>
                <c:pt idx="8107">
                  <c:v>-0.19826358672748115</c:v>
                </c:pt>
                <c:pt idx="8108">
                  <c:v>-0.20381444765686171</c:v>
                </c:pt>
                <c:pt idx="8109">
                  <c:v>-0.20523771120871867</c:v>
                </c:pt>
                <c:pt idx="8110">
                  <c:v>-0.20267579127025925</c:v>
                </c:pt>
                <c:pt idx="8111">
                  <c:v>-0.20395674768127678</c:v>
                </c:pt>
                <c:pt idx="8112">
                  <c:v>-0.21655285463840437</c:v>
                </c:pt>
                <c:pt idx="8113">
                  <c:v>-0.21633931208826326</c:v>
                </c:pt>
                <c:pt idx="8114">
                  <c:v>-0.21982640279458002</c:v>
                </c:pt>
                <c:pt idx="8115">
                  <c:v>-0.22438090736177321</c:v>
                </c:pt>
                <c:pt idx="8116">
                  <c:v>-0.21996870281899511</c:v>
                </c:pt>
                <c:pt idx="8117">
                  <c:v>-0.20836895222405488</c:v>
                </c:pt>
                <c:pt idx="8118">
                  <c:v>-0.21747796847486572</c:v>
                </c:pt>
                <c:pt idx="8119">
                  <c:v>-0.21939938174211832</c:v>
                </c:pt>
                <c:pt idx="8120">
                  <c:v>-0.22523484272032901</c:v>
                </c:pt>
                <c:pt idx="8121">
                  <c:v>-0.23427273742463031</c:v>
                </c:pt>
                <c:pt idx="8122">
                  <c:v>-0.2365499861500146</c:v>
                </c:pt>
                <c:pt idx="8123">
                  <c:v>-0.23711931434331587</c:v>
                </c:pt>
                <c:pt idx="8124">
                  <c:v>-0.22929120468855094</c:v>
                </c:pt>
                <c:pt idx="8125">
                  <c:v>-0.2161970120638482</c:v>
                </c:pt>
                <c:pt idx="8126">
                  <c:v>-0.21840308231132705</c:v>
                </c:pt>
                <c:pt idx="8127">
                  <c:v>-0.22331343656950078</c:v>
                </c:pt>
                <c:pt idx="8128">
                  <c:v>-0.21534301977389639</c:v>
                </c:pt>
                <c:pt idx="8129">
                  <c:v>-0.21569886234845256</c:v>
                </c:pt>
                <c:pt idx="8130">
                  <c:v>-0.21996870281899511</c:v>
                </c:pt>
                <c:pt idx="8131">
                  <c:v>-0.22637349910693144</c:v>
                </c:pt>
                <c:pt idx="8132">
                  <c:v>-0.23391688773364966</c:v>
                </c:pt>
                <c:pt idx="8133">
                  <c:v>-0.23647880767210908</c:v>
                </c:pt>
                <c:pt idx="8134">
                  <c:v>-0.23697695738750479</c:v>
                </c:pt>
                <c:pt idx="8135">
                  <c:v>-0.23477088002360144</c:v>
                </c:pt>
                <c:pt idx="8136">
                  <c:v>-0.22551950681697963</c:v>
                </c:pt>
                <c:pt idx="8137">
                  <c:v>-0.22025336691564573</c:v>
                </c:pt>
                <c:pt idx="8138">
                  <c:v>-0.22110735920559754</c:v>
                </c:pt>
                <c:pt idx="8139">
                  <c:v>-0.21406206336287889</c:v>
                </c:pt>
                <c:pt idx="8140">
                  <c:v>-0.21384857774413388</c:v>
                </c:pt>
                <c:pt idx="8141">
                  <c:v>-0.20957873015716685</c:v>
                </c:pt>
                <c:pt idx="8142">
                  <c:v>-0.21199829313981519</c:v>
                </c:pt>
                <c:pt idx="8143">
                  <c:v>-0.20623400352308555</c:v>
                </c:pt>
                <c:pt idx="8144">
                  <c:v>-0.20708799581303736</c:v>
                </c:pt>
                <c:pt idx="8145">
                  <c:v>-0.20666097476057574</c:v>
                </c:pt>
                <c:pt idx="8146">
                  <c:v>-0.20886710193945052</c:v>
                </c:pt>
                <c:pt idx="8147">
                  <c:v>-0.21463138443975566</c:v>
                </c:pt>
                <c:pt idx="8148">
                  <c:v>-0.221249666346437</c:v>
                </c:pt>
                <c:pt idx="8149">
                  <c:v>-0.23327643799383893</c:v>
                </c:pt>
                <c:pt idx="8150">
                  <c:v>-0.2334187451346785</c:v>
                </c:pt>
                <c:pt idx="8151">
                  <c:v>-0.23790212815536213</c:v>
                </c:pt>
                <c:pt idx="8152">
                  <c:v>-0.22445203602470723</c:v>
                </c:pt>
                <c:pt idx="8153">
                  <c:v>-0.23263593132263224</c:v>
                </c:pt>
                <c:pt idx="8154">
                  <c:v>-0.24466271008645857</c:v>
                </c:pt>
                <c:pt idx="8155">
                  <c:v>-0.2516367705198756</c:v>
                </c:pt>
                <c:pt idx="8156">
                  <c:v>-0.26195562163519442</c:v>
                </c:pt>
                <c:pt idx="8157">
                  <c:v>-0.26643894772448201</c:v>
                </c:pt>
                <c:pt idx="8158">
                  <c:v>-0.26814693230438563</c:v>
                </c:pt>
                <c:pt idx="8159">
                  <c:v>-0.26985485995289327</c:v>
                </c:pt>
                <c:pt idx="8160">
                  <c:v>-0.27113581636391065</c:v>
                </c:pt>
                <c:pt idx="8161">
                  <c:v>-0.26095932932082755</c:v>
                </c:pt>
                <c:pt idx="8162">
                  <c:v>-0.25925140167231991</c:v>
                </c:pt>
                <c:pt idx="8163">
                  <c:v>-0.22402506478721704</c:v>
                </c:pt>
                <c:pt idx="8164">
                  <c:v>-0.22758327704004333</c:v>
                </c:pt>
                <c:pt idx="8165">
                  <c:v>-0.22317107249726523</c:v>
                </c:pt>
                <c:pt idx="8166">
                  <c:v>-0.19570172372041775</c:v>
                </c:pt>
                <c:pt idx="8167">
                  <c:v>-0.17371194353225328</c:v>
                </c:pt>
                <c:pt idx="8168">
                  <c:v>-0.17912044750582273</c:v>
                </c:pt>
                <c:pt idx="8169">
                  <c:v>-0.16325079239251947</c:v>
                </c:pt>
                <c:pt idx="8170">
                  <c:v>-0.15634785350561189</c:v>
                </c:pt>
                <c:pt idx="8171">
                  <c:v>-0.16659551902660066</c:v>
                </c:pt>
                <c:pt idx="8172">
                  <c:v>-0.1626814641992182</c:v>
                </c:pt>
                <c:pt idx="8173">
                  <c:v>-0.14951609309660993</c:v>
                </c:pt>
                <c:pt idx="8174">
                  <c:v>-0.1584828022065812</c:v>
                </c:pt>
                <c:pt idx="8175">
                  <c:v>-0.14396528909862538</c:v>
                </c:pt>
                <c:pt idx="8176">
                  <c:v>-0.12695704164654018</c:v>
                </c:pt>
                <c:pt idx="8177">
                  <c:v>-0.13627953639967164</c:v>
                </c:pt>
                <c:pt idx="8178">
                  <c:v>-0.13037294675852701</c:v>
                </c:pt>
                <c:pt idx="8179">
                  <c:v>-0.13200969592912909</c:v>
                </c:pt>
                <c:pt idx="8180">
                  <c:v>-0.13912612043478167</c:v>
                </c:pt>
                <c:pt idx="8181">
                  <c:v>-0.13008828266187639</c:v>
                </c:pt>
                <c:pt idx="8182">
                  <c:v>-0.12396815758701515</c:v>
                </c:pt>
                <c:pt idx="8183">
                  <c:v>-0.11549959107601503</c:v>
                </c:pt>
                <c:pt idx="8184">
                  <c:v>-0.1192001602846524</c:v>
                </c:pt>
                <c:pt idx="8185">
                  <c:v>-0.12788215548300153</c:v>
                </c:pt>
                <c:pt idx="8186">
                  <c:v>-0.12816681957965217</c:v>
                </c:pt>
                <c:pt idx="8187">
                  <c:v>-0.11130092908337803</c:v>
                </c:pt>
                <c:pt idx="8188">
                  <c:v>-0.11763453977698435</c:v>
                </c:pt>
                <c:pt idx="8189">
                  <c:v>-0.11891549618800186</c:v>
                </c:pt>
                <c:pt idx="8190">
                  <c:v>-0.12240252996292263</c:v>
                </c:pt>
                <c:pt idx="8191">
                  <c:v>-0.1202675812619533</c:v>
                </c:pt>
                <c:pt idx="8192">
                  <c:v>-0.1229718581562238</c:v>
                </c:pt>
                <c:pt idx="8193">
                  <c:v>-0.13442930872674894</c:v>
                </c:pt>
                <c:pt idx="8194">
                  <c:v>-0.14304017526216406</c:v>
                </c:pt>
                <c:pt idx="8195">
                  <c:v>-0.13200969592912909</c:v>
                </c:pt>
                <c:pt idx="8196">
                  <c:v>-0.13528324408530476</c:v>
                </c:pt>
                <c:pt idx="8197">
                  <c:v>-0.13193851745122356</c:v>
                </c:pt>
                <c:pt idx="8198">
                  <c:v>-0.10354399790651873</c:v>
                </c:pt>
                <c:pt idx="8199">
                  <c:v>-8.3404502322672838E-2</c:v>
                </c:pt>
                <c:pt idx="8200">
                  <c:v>-6.7392547184954507E-2</c:v>
                </c:pt>
                <c:pt idx="8201">
                  <c:v>-4.3054389608471716E-2</c:v>
                </c:pt>
                <c:pt idx="8202">
                  <c:v>-4.3267875227216812E-2</c:v>
                </c:pt>
                <c:pt idx="8203">
                  <c:v>-2.7113556017262921E-2</c:v>
                </c:pt>
                <c:pt idx="8204">
                  <c:v>-4.2342704459359365E-2</c:v>
                </c:pt>
                <c:pt idx="8205">
                  <c:v>-4.9459128965011957E-2</c:v>
                </c:pt>
                <c:pt idx="8206">
                  <c:v>-2.6971305807819364E-2</c:v>
                </c:pt>
                <c:pt idx="8207">
                  <c:v>-2.8038726785120163E-2</c:v>
                </c:pt>
                <c:pt idx="8208">
                  <c:v>-9.1802445436878887E-3</c:v>
                </c:pt>
                <c:pt idx="8209">
                  <c:v>-1.0390022476799765E-2</c:v>
                </c:pt>
                <c:pt idx="8210">
                  <c:v>-1.2026771647401837E-2</c:v>
                </c:pt>
                <c:pt idx="8211">
                  <c:v>-5.1238235091425104E-2</c:v>
                </c:pt>
                <c:pt idx="8212">
                  <c:v>-4.2983260945537692E-2</c:v>
                </c:pt>
                <c:pt idx="8213">
                  <c:v>-3.7218978445232538E-2</c:v>
                </c:pt>
                <c:pt idx="8214">
                  <c:v>-4.9316878755568401E-2</c:v>
                </c:pt>
                <c:pt idx="8215">
                  <c:v>-4.8391707987711155E-2</c:v>
                </c:pt>
                <c:pt idx="8216">
                  <c:v>-3.5937965102819124E-2</c:v>
                </c:pt>
                <c:pt idx="8217">
                  <c:v>-2.156275913570287E-2</c:v>
                </c:pt>
                <c:pt idx="8218">
                  <c:v>0</c:v>
                </c:pt>
                <c:pt idx="8219">
                  <c:v>-7.1392807146103791E-3</c:v>
                </c:pt>
                <c:pt idx="8220">
                  <c:v>-4.969489919839378E-3</c:v>
                </c:pt>
                <c:pt idx="8221">
                  <c:v>-1.7008420837419335E-2</c:v>
                </c:pt>
                <c:pt idx="8222">
                  <c:v>0</c:v>
                </c:pt>
                <c:pt idx="8223">
                  <c:v>-1.3005173737794145E-2</c:v>
                </c:pt>
                <c:pt idx="8224">
                  <c:v>-8.8799046600502134E-3</c:v>
                </c:pt>
                <c:pt idx="8225">
                  <c:v>-2.4402215790736495E-2</c:v>
                </c:pt>
                <c:pt idx="8226">
                  <c:v>-4.18822880189543E-2</c:v>
                </c:pt>
                <c:pt idx="8227">
                  <c:v>-5.3139461525955542E-2</c:v>
                </c:pt>
                <c:pt idx="8228">
                  <c:v>-3.5589503968969295E-2</c:v>
                </c:pt>
                <c:pt idx="8229">
                  <c:v>-3.2722751147454779E-2</c:v>
                </c:pt>
                <c:pt idx="8230">
                  <c:v>-4.1952173347722742E-2</c:v>
                </c:pt>
                <c:pt idx="8231">
                  <c:v>-6.1529875219413388E-2</c:v>
                </c:pt>
                <c:pt idx="8232">
                  <c:v>-7.0549648425404912E-2</c:v>
                </c:pt>
                <c:pt idx="8233">
                  <c:v>-6.3907137074335346E-2</c:v>
                </c:pt>
                <c:pt idx="8234">
                  <c:v>-5.6915108183048221E-2</c:v>
                </c:pt>
                <c:pt idx="8235">
                  <c:v>-6.1669743765354695E-2</c:v>
                </c:pt>
                <c:pt idx="8236">
                  <c:v>-3.139424468202362E-2</c:v>
                </c:pt>
                <c:pt idx="8237">
                  <c:v>-3.0065745208621333E-2</c:v>
                </c:pt>
                <c:pt idx="8238">
                  <c:v>-2.936650036731922E-2</c:v>
                </c:pt>
                <c:pt idx="8239">
                  <c:v>-3.0275499083331079E-2</c:v>
                </c:pt>
                <c:pt idx="8240">
                  <c:v>-8.7400361141089043E-3</c:v>
                </c:pt>
                <c:pt idx="8241">
                  <c:v>-2.0976296434728377E-3</c:v>
                </c:pt>
                <c:pt idx="8242">
                  <c:v>-8.3904136934578478E-3</c:v>
                </c:pt>
                <c:pt idx="8243">
                  <c:v>-2.1115955219802678E-2</c:v>
                </c:pt>
                <c:pt idx="8244">
                  <c:v>-2.4122478698853877E-2</c:v>
                </c:pt>
                <c:pt idx="8245">
                  <c:v>-2.1465577640453735E-2</c:v>
                </c:pt>
                <c:pt idx="8246">
                  <c:v>-3.92952722893226E-2</c:v>
                </c:pt>
                <c:pt idx="8247">
                  <c:v>-5.4397977782184956E-2</c:v>
                </c:pt>
                <c:pt idx="8248">
                  <c:v>-5.3978470032765458E-2</c:v>
                </c:pt>
                <c:pt idx="8249">
                  <c:v>-3.8665912776788929E-2</c:v>
                </c:pt>
                <c:pt idx="8250">
                  <c:v>-4.7336063562129396E-2</c:v>
                </c:pt>
                <c:pt idx="8251">
                  <c:v>-3.0834868386662814E-2</c:v>
                </c:pt>
                <c:pt idx="8252">
                  <c:v>-2.9296615038550779E-2</c:v>
                </c:pt>
                <c:pt idx="8253">
                  <c:v>-2.3073716317334209E-2</c:v>
                </c:pt>
                <c:pt idx="8254">
                  <c:v>-5.9432665097674557E-3</c:v>
                </c:pt>
                <c:pt idx="8255">
                  <c:v>-1.5732065005396027E-2</c:v>
                </c:pt>
                <c:pt idx="8256">
                  <c:v>-1.2445804434462214E-2</c:v>
                </c:pt>
                <c:pt idx="8257">
                  <c:v>-1.8808571701620095E-2</c:v>
                </c:pt>
                <c:pt idx="8258">
                  <c:v>-1.6641063721407889E-2</c:v>
                </c:pt>
                <c:pt idx="8259">
                  <c:v>-3.2722751147454779E-2</c:v>
                </c:pt>
                <c:pt idx="8260">
                  <c:v>-1.1606788935623223E-2</c:v>
                </c:pt>
                <c:pt idx="8261">
                  <c:v>-7.4115296486777461E-3</c:v>
                </c:pt>
                <c:pt idx="8262">
                  <c:v>0</c:v>
                </c:pt>
                <c:pt idx="8263">
                  <c:v>-6.1961174035628209E-4</c:v>
                </c:pt>
                <c:pt idx="8264">
                  <c:v>0</c:v>
                </c:pt>
                <c:pt idx="8265">
                  <c:v>-6.8129173375999271E-3</c:v>
                </c:pt>
                <c:pt idx="8266">
                  <c:v>-6.1314212163205545E-4</c:v>
                </c:pt>
                <c:pt idx="8267">
                  <c:v>-7.1535836432319623E-3</c:v>
                </c:pt>
                <c:pt idx="8268">
                  <c:v>-8.8571331847475513E-4</c:v>
                </c:pt>
                <c:pt idx="8269">
                  <c:v>-4.0876141442137032E-4</c:v>
                </c:pt>
                <c:pt idx="8270">
                  <c:v>-2.5889426528747368E-3</c:v>
                </c:pt>
                <c:pt idx="8271">
                  <c:v>-1.0287471115189226E-2</c:v>
                </c:pt>
                <c:pt idx="8272">
                  <c:v>-3.3383703729279487E-3</c:v>
                </c:pt>
                <c:pt idx="8273">
                  <c:v>-1.9961800108746396E-2</c:v>
                </c:pt>
                <c:pt idx="8274">
                  <c:v>-4.639595344322088E-2</c:v>
                </c:pt>
                <c:pt idx="8275">
                  <c:v>-3.426896739521032E-2</c:v>
                </c:pt>
                <c:pt idx="8276">
                  <c:v>-3.5699727726527603E-2</c:v>
                </c:pt>
                <c:pt idx="8277">
                  <c:v>-1.7100388452789154E-2</c:v>
                </c:pt>
                <c:pt idx="8278">
                  <c:v>-1.5465349608021185E-2</c:v>
                </c:pt>
                <c:pt idx="8279">
                  <c:v>-1.0083090407978541E-2</c:v>
                </c:pt>
                <c:pt idx="8280">
                  <c:v>-2.6025289726293113E-2</c:v>
                </c:pt>
                <c:pt idx="8281">
                  <c:v>-2.4185876987231781E-2</c:v>
                </c:pt>
                <c:pt idx="8282">
                  <c:v>-1.7168578942421169E-2</c:v>
                </c:pt>
                <c:pt idx="8283">
                  <c:v>-4.3602670960640544E-3</c:v>
                </c:pt>
                <c:pt idx="8284">
                  <c:v>0</c:v>
                </c:pt>
                <c:pt idx="8285">
                  <c:v>-8.3713064629357195E-3</c:v>
                </c:pt>
                <c:pt idx="8286">
                  <c:v>-1.3135459687934486E-2</c:v>
                </c:pt>
                <c:pt idx="8287">
                  <c:v>0</c:v>
                </c:pt>
                <c:pt idx="8288">
                  <c:v>0</c:v>
                </c:pt>
                <c:pt idx="8289">
                  <c:v>0</c:v>
                </c:pt>
                <c:pt idx="8290">
                  <c:v>-4.2301083033018895E-3</c:v>
                </c:pt>
                <c:pt idx="8291">
                  <c:v>-1.0071846307009495E-2</c:v>
                </c:pt>
                <c:pt idx="8292">
                  <c:v>-1.0004640233884947E-2</c:v>
                </c:pt>
                <c:pt idx="8293">
                  <c:v>-6.2444977083964282E-3</c:v>
                </c:pt>
                <c:pt idx="8294">
                  <c:v>-2.3165226362429202E-2</c:v>
                </c:pt>
                <c:pt idx="8295">
                  <c:v>-1.4369167398000123E-2</c:v>
                </c:pt>
                <c:pt idx="8296">
                  <c:v>0</c:v>
                </c:pt>
                <c:pt idx="8297">
                  <c:v>0</c:v>
                </c:pt>
                <c:pt idx="8298">
                  <c:v>-1.1219493414602124E-2</c:v>
                </c:pt>
                <c:pt idx="8299">
                  <c:v>0</c:v>
                </c:pt>
                <c:pt idx="8300">
                  <c:v>0</c:v>
                </c:pt>
                <c:pt idx="8301">
                  <c:v>0</c:v>
                </c:pt>
                <c:pt idx="8302">
                  <c:v>0</c:v>
                </c:pt>
                <c:pt idx="8303">
                  <c:v>0</c:v>
                </c:pt>
                <c:pt idx="8304">
                  <c:v>-1.5682976712214112E-2</c:v>
                </c:pt>
                <c:pt idx="8305">
                  <c:v>-5.2059804152532353E-3</c:v>
                </c:pt>
                <c:pt idx="8306">
                  <c:v>-1.2168901049897774E-2</c:v>
                </c:pt>
                <c:pt idx="8307">
                  <c:v>-1.5813060660025493E-2</c:v>
                </c:pt>
                <c:pt idx="8308">
                  <c:v>-1.8481135139989949E-2</c:v>
                </c:pt>
                <c:pt idx="8309">
                  <c:v>-1.4967157089440478E-2</c:v>
                </c:pt>
                <c:pt idx="8310">
                  <c:v>-2.5118761308241738E-2</c:v>
                </c:pt>
                <c:pt idx="8311">
                  <c:v>-2.6550413568691394E-2</c:v>
                </c:pt>
                <c:pt idx="8312">
                  <c:v>-2.4533116737595066E-2</c:v>
                </c:pt>
                <c:pt idx="8313">
                  <c:v>-1.6138452738185108E-2</c:v>
                </c:pt>
                <c:pt idx="8314">
                  <c:v>-1.9587388814829073E-2</c:v>
                </c:pt>
                <c:pt idx="8315">
                  <c:v>-5.5964079598672554E-3</c:v>
                </c:pt>
                <c:pt idx="8316">
                  <c:v>-1.9522548571908214E-3</c:v>
                </c:pt>
                <c:pt idx="8317">
                  <c:v>-6.5074511161248277E-3</c:v>
                </c:pt>
                <c:pt idx="8318">
                  <c:v>-1.184350897173816E-2</c:v>
                </c:pt>
                <c:pt idx="8319">
                  <c:v>-1.3535511336441737E-2</c:v>
                </c:pt>
                <c:pt idx="8320">
                  <c:v>-1.8220798050638594E-3</c:v>
                </c:pt>
                <c:pt idx="8321">
                  <c:v>-4.6202317253885971E-3</c:v>
                </c:pt>
                <c:pt idx="8322">
                  <c:v>-4.2298041807743922E-3</c:v>
                </c:pt>
                <c:pt idx="8323">
                  <c:v>-1.151821450534541E-2</c:v>
                </c:pt>
                <c:pt idx="8324">
                  <c:v>-1.7114628972663765E-2</c:v>
                </c:pt>
                <c:pt idx="8325">
                  <c:v>-1.2429251154151697E-2</c:v>
                </c:pt>
                <c:pt idx="8326">
                  <c:v>-5.3360578556133319E-3</c:v>
                </c:pt>
                <c:pt idx="8327">
                  <c:v>0</c:v>
                </c:pt>
                <c:pt idx="8328">
                  <c:v>0</c:v>
                </c:pt>
                <c:pt idx="8329">
                  <c:v>0</c:v>
                </c:pt>
                <c:pt idx="8330">
                  <c:v>0</c:v>
                </c:pt>
                <c:pt idx="8331">
                  <c:v>0</c:v>
                </c:pt>
                <c:pt idx="8332">
                  <c:v>0</c:v>
                </c:pt>
                <c:pt idx="8333">
                  <c:v>-6.4479652420194062E-3</c:v>
                </c:pt>
                <c:pt idx="8334">
                  <c:v>0</c:v>
                </c:pt>
                <c:pt idx="8335">
                  <c:v>-4.1068008913719136E-3</c:v>
                </c:pt>
                <c:pt idx="8336">
                  <c:v>-1.8045484871393089E-3</c:v>
                </c:pt>
                <c:pt idx="8337">
                  <c:v>-1.1822592976428551E-2</c:v>
                </c:pt>
                <c:pt idx="8338">
                  <c:v>0</c:v>
                </c:pt>
                <c:pt idx="8339">
                  <c:v>-2.2866077780930114E-3</c:v>
                </c:pt>
                <c:pt idx="8340">
                  <c:v>0</c:v>
                </c:pt>
                <c:pt idx="8341">
                  <c:v>0</c:v>
                </c:pt>
                <c:pt idx="8342">
                  <c:v>-1.4109299390409783E-2</c:v>
                </c:pt>
                <c:pt idx="8343">
                  <c:v>-1.2710558225225873E-2</c:v>
                </c:pt>
                <c:pt idx="8344">
                  <c:v>-6.8113789921525371E-3</c:v>
                </c:pt>
                <c:pt idx="8345">
                  <c:v>-9.1220584069472295E-4</c:v>
                </c:pt>
                <c:pt idx="8346">
                  <c:v>0</c:v>
                </c:pt>
                <c:pt idx="8347">
                  <c:v>-1.7459842837091785E-3</c:v>
                </c:pt>
                <c:pt idx="8348">
                  <c:v>-9.0312459109731383E-4</c:v>
                </c:pt>
                <c:pt idx="8349">
                  <c:v>-6.8633290717642556E-3</c:v>
                </c:pt>
                <c:pt idx="8350">
                  <c:v>-1.1137904474247926E-2</c:v>
                </c:pt>
                <c:pt idx="8351">
                  <c:v>-7.164370602130027E-3</c:v>
                </c:pt>
                <c:pt idx="8352">
                  <c:v>-1.6255339569343635E-2</c:v>
                </c:pt>
                <c:pt idx="8353">
                  <c:v>-1.438891579570453E-2</c:v>
                </c:pt>
                <c:pt idx="8354">
                  <c:v>-1.7037940383939586E-2</c:v>
                </c:pt>
                <c:pt idx="8355">
                  <c:v>-2.474413516878507E-2</c:v>
                </c:pt>
                <c:pt idx="8356">
                  <c:v>-2.3841100884728555E-2</c:v>
                </c:pt>
                <c:pt idx="8357">
                  <c:v>-1.6074731508438425E-2</c:v>
                </c:pt>
                <c:pt idx="8358">
                  <c:v>-3.3715411184271592E-3</c:v>
                </c:pt>
                <c:pt idx="8359">
                  <c:v>0</c:v>
                </c:pt>
                <c:pt idx="8360">
                  <c:v>-4.3921001699975286E-3</c:v>
                </c:pt>
                <c:pt idx="8361">
                  <c:v>-1.052884860296047E-2</c:v>
                </c:pt>
                <c:pt idx="8362">
                  <c:v>-2.2983020510913051E-2</c:v>
                </c:pt>
                <c:pt idx="8363">
                  <c:v>-2.2020358858416911E-2</c:v>
                </c:pt>
                <c:pt idx="8364">
                  <c:v>-1.3416827543963648E-2</c:v>
                </c:pt>
                <c:pt idx="8365">
                  <c:v>-1.0769562147963797E-2</c:v>
                </c:pt>
                <c:pt idx="8366">
                  <c:v>-8.3027792664733049E-3</c:v>
                </c:pt>
                <c:pt idx="8367">
                  <c:v>-2.0696726160416987E-2</c:v>
                </c:pt>
                <c:pt idx="8368">
                  <c:v>-2.917998794139982E-2</c:v>
                </c:pt>
                <c:pt idx="8369">
                  <c:v>-2.6352234014405541E-2</c:v>
                </c:pt>
                <c:pt idx="8370">
                  <c:v>-2.1238275984189054E-2</c:v>
                </c:pt>
                <c:pt idx="8371">
                  <c:v>-8.2426505162229904E-3</c:v>
                </c:pt>
                <c:pt idx="8372">
                  <c:v>-4.0912578747438876E-3</c:v>
                </c:pt>
                <c:pt idx="8373">
                  <c:v>0</c:v>
                </c:pt>
                <c:pt idx="8374">
                  <c:v>0</c:v>
                </c:pt>
                <c:pt idx="8375">
                  <c:v>-5.9087147091550073E-5</c:v>
                </c:pt>
                <c:pt idx="8376">
                  <c:v>-7.0944188665857067E-4</c:v>
                </c:pt>
                <c:pt idx="8377">
                  <c:v>0</c:v>
                </c:pt>
                <c:pt idx="8378">
                  <c:v>0</c:v>
                </c:pt>
                <c:pt idx="8379">
                  <c:v>-2.4562722248004645E-3</c:v>
                </c:pt>
                <c:pt idx="8380">
                  <c:v>-3.3920169778345233E-3</c:v>
                </c:pt>
                <c:pt idx="8381">
                  <c:v>-1.4796174782262894E-2</c:v>
                </c:pt>
                <c:pt idx="8382">
                  <c:v>-3.105451689997904E-2</c:v>
                </c:pt>
                <c:pt idx="8383">
                  <c:v>-2.5440118561315953E-2</c:v>
                </c:pt>
                <c:pt idx="8384">
                  <c:v>-1.9591823510385929E-2</c:v>
                </c:pt>
                <c:pt idx="8385">
                  <c:v>-1.3743528459455905E-2</c:v>
                </c:pt>
                <c:pt idx="8386">
                  <c:v>-2.5674009425287688E-2</c:v>
                </c:pt>
                <c:pt idx="8387">
                  <c:v>-1.4679273212489798E-2</c:v>
                </c:pt>
                <c:pt idx="8388">
                  <c:v>-2.0059692962755275E-2</c:v>
                </c:pt>
                <c:pt idx="8389">
                  <c:v>-2.286685119402148E-2</c:v>
                </c:pt>
                <c:pt idx="8390">
                  <c:v>-1.6843113139858586E-2</c:v>
                </c:pt>
                <c:pt idx="8391">
                  <c:v>-3.1931726067848193E-2</c:v>
                </c:pt>
                <c:pt idx="8392">
                  <c:v>-3.2341059935052964E-2</c:v>
                </c:pt>
                <c:pt idx="8393">
                  <c:v>-2.9124567836581985E-2</c:v>
                </c:pt>
                <c:pt idx="8394">
                  <c:v>-3.9183647020771692E-2</c:v>
                </c:pt>
                <c:pt idx="8395">
                  <c:v>-4.1172043944907775E-2</c:v>
                </c:pt>
                <c:pt idx="8396">
                  <c:v>-3.6083968767648099E-2</c:v>
                </c:pt>
                <c:pt idx="8397">
                  <c:v>-9.9421717661215738E-3</c:v>
                </c:pt>
                <c:pt idx="8398">
                  <c:v>-1.1287250386360239E-2</c:v>
                </c:pt>
                <c:pt idx="8399">
                  <c:v>-1.22814546967234E-2</c:v>
                </c:pt>
                <c:pt idx="8400">
                  <c:v>-8.5385458641280988E-3</c:v>
                </c:pt>
                <c:pt idx="8401">
                  <c:v>-2.6902508131980743E-3</c:v>
                </c:pt>
                <c:pt idx="8402">
                  <c:v>-1.9884255807817438E-2</c:v>
                </c:pt>
                <c:pt idx="8403">
                  <c:v>-3.4797425732574175E-2</c:v>
                </c:pt>
                <c:pt idx="8404">
                  <c:v>-4.9301168217405392E-2</c:v>
                </c:pt>
                <c:pt idx="8405">
                  <c:v>-5.2342310885364243E-2</c:v>
                </c:pt>
                <c:pt idx="8406">
                  <c:v>-5.2517748040302084E-2</c:v>
                </c:pt>
                <c:pt idx="8407">
                  <c:v>-4.4154645179406857E-2</c:v>
                </c:pt>
                <c:pt idx="8408">
                  <c:v>-5.649454773686912E-2</c:v>
                </c:pt>
                <c:pt idx="8409">
                  <c:v>-5.4096729221102723E-2</c:v>
                </c:pt>
                <c:pt idx="8410">
                  <c:v>-6.9068434731024198E-2</c:v>
                </c:pt>
                <c:pt idx="8411">
                  <c:v>-6.3512484253099966E-2</c:v>
                </c:pt>
                <c:pt idx="8412">
                  <c:v>-5.5266458410829257E-2</c:v>
                </c:pt>
                <c:pt idx="8413">
                  <c:v>-5.5266458410829257E-2</c:v>
                </c:pt>
                <c:pt idx="8414">
                  <c:v>-5.1640451148007221E-2</c:v>
                </c:pt>
                <c:pt idx="8415">
                  <c:v>-4.2634117707640286E-2</c:v>
                </c:pt>
                <c:pt idx="8416">
                  <c:v>-4.4330082334344691E-2</c:v>
                </c:pt>
                <c:pt idx="8417">
                  <c:v>-3.3335351969841671E-2</c:v>
                </c:pt>
                <c:pt idx="8418">
                  <c:v>-4.3511326875509439E-2</c:v>
                </c:pt>
                <c:pt idx="8419">
                  <c:v>-4.0996600941674906E-2</c:v>
                </c:pt>
                <c:pt idx="8420">
                  <c:v>-3.889121472334002E-2</c:v>
                </c:pt>
                <c:pt idx="8421">
                  <c:v>-4.8072991166939825E-2</c:v>
                </c:pt>
                <c:pt idx="8422">
                  <c:v>-5.6962423037533669E-2</c:v>
                </c:pt>
                <c:pt idx="8423">
                  <c:v>-5.9360247401595102E-2</c:v>
                </c:pt>
                <c:pt idx="8424">
                  <c:v>-5.1757446290501059E-2</c:v>
                </c:pt>
                <c:pt idx="8425">
                  <c:v>-5.1114127986603641E-2</c:v>
                </c:pt>
                <c:pt idx="8426">
                  <c:v>-4.918417892320659E-2</c:v>
                </c:pt>
                <c:pt idx="8427">
                  <c:v>-3.854032871687444E-2</c:v>
                </c:pt>
                <c:pt idx="8428">
                  <c:v>-3.9534527178942402E-2</c:v>
                </c:pt>
                <c:pt idx="8429">
                  <c:v>-3.5031316596546076E-2</c:v>
                </c:pt>
                <c:pt idx="8430">
                  <c:v>-1.8129749747653422E-2</c:v>
                </c:pt>
                <c:pt idx="8431">
                  <c:v>-1.7720322307727906E-2</c:v>
                </c:pt>
                <c:pt idx="8432">
                  <c:v>-1.8831515912289706E-2</c:v>
                </c:pt>
                <c:pt idx="8433">
                  <c:v>-2.3802601795350577E-2</c:v>
                </c:pt>
                <c:pt idx="8434">
                  <c:v>-3.2224158365279872E-2</c:v>
                </c:pt>
                <c:pt idx="8435">
                  <c:v>-3.6200958061846908E-2</c:v>
                </c:pt>
                <c:pt idx="8436">
                  <c:v>-3.2984378238950215E-2</c:v>
                </c:pt>
                <c:pt idx="8437">
                  <c:v>-3.8657230286647373E-2</c:v>
                </c:pt>
                <c:pt idx="8438">
                  <c:v>-2.7720947782883545E-2</c:v>
                </c:pt>
                <c:pt idx="8439">
                  <c:v>-1.9708812804584735E-2</c:v>
                </c:pt>
                <c:pt idx="8440">
                  <c:v>-1.0234516339127541E-2</c:v>
                </c:pt>
                <c:pt idx="8441">
                  <c:v>-1.5088607079694571E-2</c:v>
                </c:pt>
                <c:pt idx="8442">
                  <c:v>-7.1934613955943975E-3</c:v>
                </c:pt>
                <c:pt idx="8443">
                  <c:v>-8.6555351583269026E-3</c:v>
                </c:pt>
                <c:pt idx="8444">
                  <c:v>-5.3804197502654765E-3</c:v>
                </c:pt>
                <c:pt idx="8445">
                  <c:v>-1.4971705509921475E-2</c:v>
                </c:pt>
                <c:pt idx="8446">
                  <c:v>-1.7486431443756004E-2</c:v>
                </c:pt>
                <c:pt idx="8447">
                  <c:v>-2.1989642026152327E-2</c:v>
                </c:pt>
                <c:pt idx="8448">
                  <c:v>-2.8773599953985571E-2</c:v>
                </c:pt>
                <c:pt idx="8449">
                  <c:v>-3.0294209301882816E-2</c:v>
                </c:pt>
                <c:pt idx="8450">
                  <c:v>-2.7603958488684743E-2</c:v>
                </c:pt>
                <c:pt idx="8451">
                  <c:v>-1.9006958915522579E-2</c:v>
                </c:pt>
                <c:pt idx="8452">
                  <c:v>-4.1523245759305808E-3</c:v>
                </c:pt>
                <c:pt idx="8453">
                  <c:v>-1.1111877562667636E-3</c:v>
                </c:pt>
                <c:pt idx="8454">
                  <c:v>0</c:v>
                </c:pt>
                <c:pt idx="8455">
                  <c:v>-1.337965873314759E-2</c:v>
                </c:pt>
                <c:pt idx="8456">
                  <c:v>-1.754995137735136E-2</c:v>
                </c:pt>
                <c:pt idx="8457">
                  <c:v>-1.6101935109247695E-2</c:v>
                </c:pt>
                <c:pt idx="8458">
                  <c:v>-1.6159821007581277E-2</c:v>
                </c:pt>
                <c:pt idx="8459">
                  <c:v>-1.2858390252825589E-2</c:v>
                </c:pt>
                <c:pt idx="8460">
                  <c:v>-2.8033571782226561E-2</c:v>
                </c:pt>
                <c:pt idx="8461">
                  <c:v>-3.4289013644564582E-2</c:v>
                </c:pt>
                <c:pt idx="8462">
                  <c:v>-3.2840997376460915E-2</c:v>
                </c:pt>
                <c:pt idx="8463">
                  <c:v>-3.8806818608982961E-2</c:v>
                </c:pt>
                <c:pt idx="8464">
                  <c:v>-3.8575089669565792E-2</c:v>
                </c:pt>
                <c:pt idx="8465">
                  <c:v>-3.5794921603067048E-2</c:v>
                </c:pt>
                <c:pt idx="8466">
                  <c:v>-4.2108249363738651E-2</c:v>
                </c:pt>
                <c:pt idx="8467">
                  <c:v>-4.5236016631428198E-2</c:v>
                </c:pt>
                <c:pt idx="8468">
                  <c:v>-5.375035807994296E-2</c:v>
                </c:pt>
                <c:pt idx="8469">
                  <c:v>-5.2707740030387661E-2</c:v>
                </c:pt>
                <c:pt idx="8470">
                  <c:v>-5.2070607080357073E-2</c:v>
                </c:pt>
                <c:pt idx="8471">
                  <c:v>-4.5236016631428198E-2</c:v>
                </c:pt>
                <c:pt idx="8472">
                  <c:v>-5.3286981290019603E-2</c:v>
                </c:pt>
                <c:pt idx="8473">
                  <c:v>-5.9136938052833064E-2</c:v>
                </c:pt>
                <c:pt idx="8474">
                  <c:v>-6.2206720957082726E-2</c:v>
                </c:pt>
                <c:pt idx="8475">
                  <c:v>-6.3075582846530476E-2</c:v>
                </c:pt>
                <c:pt idx="8476">
                  <c:v>-5.027508428410369E-2</c:v>
                </c:pt>
                <c:pt idx="8477">
                  <c:v>-4.7726558276046084E-2</c:v>
                </c:pt>
                <c:pt idx="8478">
                  <c:v>-3.6837539652622188E-2</c:v>
                </c:pt>
                <c:pt idx="8479">
                  <c:v>-3.5157788653036301E-2</c:v>
                </c:pt>
                <c:pt idx="8480">
                  <c:v>-4.2224113833447235E-2</c:v>
                </c:pt>
                <c:pt idx="8481">
                  <c:v>-3.8053821189243629E-2</c:v>
                </c:pt>
                <c:pt idx="8482">
                  <c:v>-3.7764200559427655E-2</c:v>
                </c:pt>
                <c:pt idx="8483">
                  <c:v>-4.3788000363324538E-2</c:v>
                </c:pt>
                <c:pt idx="8484">
                  <c:v>-3.8227577349351019E-2</c:v>
                </c:pt>
                <c:pt idx="8485">
                  <c:v>-3.3651886486598885E-2</c:v>
                </c:pt>
                <c:pt idx="8486">
                  <c:v>-3.2956774965193468E-2</c:v>
                </c:pt>
                <c:pt idx="8487">
                  <c:v>-3.1682601738173222E-2</c:v>
                </c:pt>
                <c:pt idx="8488">
                  <c:v>-3.5389523384518527E-2</c:v>
                </c:pt>
                <c:pt idx="8489">
                  <c:v>-2.7454330522594782E-2</c:v>
                </c:pt>
                <c:pt idx="8490">
                  <c:v>-3.6200406702591607E-2</c:v>
                </c:pt>
                <c:pt idx="8491">
                  <c:v>-3.5679057133358463E-2</c:v>
                </c:pt>
                <c:pt idx="8492">
                  <c:v>-4.1760742835589094E-2</c:v>
                </c:pt>
                <c:pt idx="8493">
                  <c:v>-3.9907322556871849E-2</c:v>
                </c:pt>
                <c:pt idx="8494">
                  <c:v>-4.1586986675481705E-2</c:v>
                </c:pt>
                <c:pt idx="8495">
                  <c:v>-3.9038460667424099E-2</c:v>
                </c:pt>
                <c:pt idx="8496">
                  <c:v>-4.315086741329395E-2</c:v>
                </c:pt>
                <c:pt idx="8497">
                  <c:v>-4.3845886261658286E-2</c:v>
                </c:pt>
                <c:pt idx="8498">
                  <c:v>-4.0718211667009986E-2</c:v>
                </c:pt>
                <c:pt idx="8499">
                  <c:v>-4.4714748151106203E-2</c:v>
                </c:pt>
                <c:pt idx="8500">
                  <c:v>-5.3982000138383932E-2</c:v>
                </c:pt>
                <c:pt idx="8501">
                  <c:v>-6.3654737225186386E-2</c:v>
                </c:pt>
                <c:pt idx="8502">
                  <c:v>-5.9426558682649039E-2</c:v>
                </c:pt>
                <c:pt idx="8503">
                  <c:v>-5.9831956901197393E-2</c:v>
                </c:pt>
                <c:pt idx="8504">
                  <c:v>-6.1685458268825613E-2</c:v>
                </c:pt>
                <c:pt idx="8505">
                  <c:v>-5.2649848339988856E-2</c:v>
                </c:pt>
                <c:pt idx="8506">
                  <c:v>-5.2823604500096238E-2</c:v>
                </c:pt>
                <c:pt idx="8507">
                  <c:v>-5.4619133088414686E-2</c:v>
                </c:pt>
                <c:pt idx="8508">
                  <c:v>-4.5699387629286506E-2</c:v>
                </c:pt>
                <c:pt idx="8509">
                  <c:v>-4.233998409522087E-2</c:v>
                </c:pt>
                <c:pt idx="8510">
                  <c:v>-4.5120146369654564E-2</c:v>
                </c:pt>
                <c:pt idx="8511">
                  <c:v>-4.4714748151106203E-2</c:v>
                </c:pt>
                <c:pt idx="8512">
                  <c:v>-4.9869686065555169E-2</c:v>
                </c:pt>
                <c:pt idx="8513">
                  <c:v>-3.3999393014748608E-2</c:v>
                </c:pt>
                <c:pt idx="8514">
                  <c:v>-2.2241506709811905E-2</c:v>
                </c:pt>
                <c:pt idx="8515">
                  <c:v>-1.9519230333711966E-2</c:v>
                </c:pt>
                <c:pt idx="8516">
                  <c:v>-2.1720244021554962E-2</c:v>
                </c:pt>
                <c:pt idx="8517">
                  <c:v>-2.7222688464153648E-2</c:v>
                </c:pt>
                <c:pt idx="8518">
                  <c:v>-2.8091463472625366E-2</c:v>
                </c:pt>
                <c:pt idx="8519">
                  <c:v>-2.8381084102441341E-2</c:v>
                </c:pt>
                <c:pt idx="8520">
                  <c:v>-3.2609268437043745E-2</c:v>
                </c:pt>
                <c:pt idx="8521">
                  <c:v>-3.1682601738173222E-2</c:v>
                </c:pt>
                <c:pt idx="8522">
                  <c:v>-2.791770731251798E-2</c:v>
                </c:pt>
                <c:pt idx="8523">
                  <c:v>-2.9539479740729031E-2</c:v>
                </c:pt>
                <c:pt idx="8524">
                  <c:v>-3.2493490848311199E-2</c:v>
                </c:pt>
                <c:pt idx="8525">
                  <c:v>-3.7300823769504457E-2</c:v>
                </c:pt>
                <c:pt idx="8526">
                  <c:v>-4.5062260471320975E-2</c:v>
                </c:pt>
                <c:pt idx="8527">
                  <c:v>-3.8864710299381766E-2</c:v>
                </c:pt>
                <c:pt idx="8528">
                  <c:v>-4.5236016631428198E-2</c:v>
                </c:pt>
                <c:pt idx="8529">
                  <c:v>-4.8711203546291444E-2</c:v>
                </c:pt>
                <c:pt idx="8530">
                  <c:v>-5.0448840444211079E-2</c:v>
                </c:pt>
                <c:pt idx="8531">
                  <c:v>-5.6646390616150288E-2</c:v>
                </c:pt>
                <c:pt idx="8532">
                  <c:v>-5.3518623348460741E-2</c:v>
                </c:pt>
                <c:pt idx="8533">
                  <c:v>-5.7399301154913429E-2</c:v>
                </c:pt>
                <c:pt idx="8534">
                  <c:v>-5.3808243978276549E-2</c:v>
                </c:pt>
                <c:pt idx="8535">
                  <c:v>-6.7998786029497382E-2</c:v>
                </c:pt>
                <c:pt idx="8536">
                  <c:v>-8.4390341768560875E-2</c:v>
                </c:pt>
                <c:pt idx="8537">
                  <c:v>-8.0567561444572056E-2</c:v>
                </c:pt>
                <c:pt idx="8538">
                  <c:v>-9.7306623711785278E-2</c:v>
                </c:pt>
                <c:pt idx="8539">
                  <c:v>-9.9797258029444239E-2</c:v>
                </c:pt>
                <c:pt idx="8540">
                  <c:v>-9.4700211805393925E-2</c:v>
                </c:pt>
                <c:pt idx="8541">
                  <c:v>-0.10251953440554419</c:v>
                </c:pt>
                <c:pt idx="8542">
                  <c:v>-9.2904683217075484E-2</c:v>
                </c:pt>
                <c:pt idx="8543">
                  <c:v>-9.4989832435209892E-2</c:v>
                </c:pt>
                <c:pt idx="8544">
                  <c:v>-9.5684851283574221E-2</c:v>
                </c:pt>
                <c:pt idx="8545">
                  <c:v>-9.7943756661816025E-2</c:v>
                </c:pt>
                <c:pt idx="8546">
                  <c:v>-0.10431506299386263</c:v>
                </c:pt>
                <c:pt idx="8547">
                  <c:v>-0.10622645025982443</c:v>
                </c:pt>
                <c:pt idx="8548">
                  <c:v>-0.10634232052159807</c:v>
                </c:pt>
                <c:pt idx="8549">
                  <c:v>-8.7691859404292763E-2</c:v>
                </c:pt>
                <c:pt idx="8550">
                  <c:v>-7.7324016588149955E-2</c:v>
                </c:pt>
                <c:pt idx="8551">
                  <c:v>-9.1688314799478005E-2</c:v>
                </c:pt>
                <c:pt idx="8552">
                  <c:v>-9.0298271310684117E-2</c:v>
                </c:pt>
                <c:pt idx="8553">
                  <c:v>-8.3753214610595358E-2</c:v>
                </c:pt>
                <c:pt idx="8554">
                  <c:v>-7.767152890836472E-2</c:v>
                </c:pt>
                <c:pt idx="8555">
                  <c:v>-8.5490851508514987E-2</c:v>
                </c:pt>
                <c:pt idx="8556">
                  <c:v>-9.4989832435209892E-2</c:v>
                </c:pt>
                <c:pt idx="8557">
                  <c:v>-0.10472046121241098</c:v>
                </c:pt>
                <c:pt idx="8558">
                  <c:v>-0.10112940982783933</c:v>
                </c:pt>
                <c:pt idx="8559">
                  <c:v>-0.10599472132040726</c:v>
                </c:pt>
                <c:pt idx="8560">
                  <c:v>-9.446856974695278E-2</c:v>
                </c:pt>
                <c:pt idx="8561">
                  <c:v>-9.1920043738895174E-2</c:v>
                </c:pt>
                <c:pt idx="8562">
                  <c:v>-9.1977935429293986E-2</c:v>
                </c:pt>
                <c:pt idx="8563">
                  <c:v>-8.8271013782948674E-2</c:v>
                </c:pt>
                <c:pt idx="8564">
                  <c:v>-7.7497772748257338E-2</c:v>
                </c:pt>
                <c:pt idx="8565">
                  <c:v>-8.6127978666480517E-2</c:v>
                </c:pt>
                <c:pt idx="8566">
                  <c:v>-7.9872536804142497E-2</c:v>
                </c:pt>
                <c:pt idx="8567">
                  <c:v>-8.1030932442430356E-2</c:v>
                </c:pt>
                <c:pt idx="8568">
                  <c:v>-9.2441312219217336E-2</c:v>
                </c:pt>
                <c:pt idx="8569">
                  <c:v>-9.145666694897181E-2</c:v>
                </c:pt>
                <c:pt idx="8570">
                  <c:v>-9.2557176688925921E-2</c:v>
                </c:pt>
                <c:pt idx="8571">
                  <c:v>-8.8908146732979268E-2</c:v>
                </c:pt>
                <c:pt idx="8572">
                  <c:v>-7.3964607262019255E-2</c:v>
                </c:pt>
                <c:pt idx="8573">
                  <c:v>-7.6049756480153677E-2</c:v>
                </c:pt>
                <c:pt idx="8574">
                  <c:v>-7.8019122317490475E-2</c:v>
                </c:pt>
                <c:pt idx="8575">
                  <c:v>-8.4969583028192824E-2</c:v>
                </c:pt>
                <c:pt idx="8576">
                  <c:v>-8.6822997514845013E-2</c:v>
                </c:pt>
                <c:pt idx="8577">
                  <c:v>-8.751810903625043E-2</c:v>
                </c:pt>
                <c:pt idx="8578">
                  <c:v>-0.10199827171728708</c:v>
                </c:pt>
                <c:pt idx="8579">
                  <c:v>-9.9449745709229473E-2</c:v>
                </c:pt>
                <c:pt idx="8580">
                  <c:v>-9.9623501869336856E-2</c:v>
                </c:pt>
                <c:pt idx="8581">
                  <c:v>-9.7190846123052885E-2</c:v>
                </c:pt>
                <c:pt idx="8582">
                  <c:v>-0.10222991377572821</c:v>
                </c:pt>
                <c:pt idx="8583">
                  <c:v>-8.6417599296296485E-2</c:v>
                </c:pt>
                <c:pt idx="8584">
                  <c:v>-8.8850255042580456E-2</c:v>
                </c:pt>
                <c:pt idx="8585">
                  <c:v>-8.3000217190856027E-2</c:v>
                </c:pt>
                <c:pt idx="8586">
                  <c:v>-7.923540964617698E-2</c:v>
                </c:pt>
                <c:pt idx="8587">
                  <c:v>-8.5432959818116189E-2</c:v>
                </c:pt>
                <c:pt idx="8588">
                  <c:v>-8.4737854088775655E-2</c:v>
                </c:pt>
                <c:pt idx="8589">
                  <c:v>-9.1804179269186589E-2</c:v>
                </c:pt>
                <c:pt idx="8590">
                  <c:v>-8.4448233458959687E-2</c:v>
                </c:pt>
                <c:pt idx="8591">
                  <c:v>-8.1088911013805193E-2</c:v>
                </c:pt>
                <c:pt idx="8592">
                  <c:v>-7.1531951515735298E-2</c:v>
                </c:pt>
                <c:pt idx="8593">
                  <c:v>-7.3906721363685673E-2</c:v>
                </c:pt>
                <c:pt idx="8594">
                  <c:v>-7.2979967783838959E-2</c:v>
                </c:pt>
                <c:pt idx="8595">
                  <c:v>-6.353895963645384E-2</c:v>
                </c:pt>
                <c:pt idx="8596">
                  <c:v>-6.2264699528457562E-2</c:v>
                </c:pt>
                <c:pt idx="8597">
                  <c:v>-6.6319127702952577E-2</c:v>
                </c:pt>
                <c:pt idx="8598">
                  <c:v>-7.8424520536038836E-2</c:v>
                </c:pt>
                <c:pt idx="8599">
                  <c:v>-7.6339377109969644E-2</c:v>
                </c:pt>
                <c:pt idx="8600">
                  <c:v>-7.025769140773902E-2</c:v>
                </c:pt>
                <c:pt idx="8601">
                  <c:v>-7.2632455463624179E-2</c:v>
                </c:pt>
                <c:pt idx="8602">
                  <c:v>-7.3269588413654926E-2</c:v>
                </c:pt>
                <c:pt idx="8603">
                  <c:v>-8.2015577712675716E-2</c:v>
                </c:pt>
                <c:pt idx="8604">
                  <c:v>-8.7749751094691575E-2</c:v>
                </c:pt>
                <c:pt idx="8605">
                  <c:v>-8.485371855848424E-2</c:v>
                </c:pt>
                <c:pt idx="8606">
                  <c:v>-8.4911610248883052E-2</c:v>
                </c:pt>
                <c:pt idx="8607">
                  <c:v>-9.3136331067581665E-2</c:v>
                </c:pt>
                <c:pt idx="8608">
                  <c:v>-9.7712108811309831E-2</c:v>
                </c:pt>
                <c:pt idx="8609">
                  <c:v>-0.10379379451354045</c:v>
                </c:pt>
                <c:pt idx="8610">
                  <c:v>-0.10871699769650719</c:v>
                </c:pt>
                <c:pt idx="8611">
                  <c:v>-0.11294526891208581</c:v>
                </c:pt>
                <c:pt idx="8612">
                  <c:v>-0.12406602226699176</c:v>
                </c:pt>
                <c:pt idx="8613">
                  <c:v>-0.12180712268081519</c:v>
                </c:pt>
                <c:pt idx="8614">
                  <c:v>-0.12951058081125669</c:v>
                </c:pt>
                <c:pt idx="8615">
                  <c:v>-0.1291629816100659</c:v>
                </c:pt>
                <c:pt idx="8616">
                  <c:v>-0.12800458597177819</c:v>
                </c:pt>
                <c:pt idx="8617">
                  <c:v>-0.11242391934285266</c:v>
                </c:pt>
                <c:pt idx="8618">
                  <c:v>-0.10605269989178209</c:v>
                </c:pt>
                <c:pt idx="8619">
                  <c:v>-0.11004923637587848</c:v>
                </c:pt>
                <c:pt idx="8620">
                  <c:v>-0.10217202208532941</c:v>
                </c:pt>
                <c:pt idx="8621">
                  <c:v>-0.10269329056565157</c:v>
                </c:pt>
                <c:pt idx="8622">
                  <c:v>-0.10124527429754791</c:v>
                </c:pt>
                <c:pt idx="8623">
                  <c:v>-0.11346653160034274</c:v>
                </c:pt>
                <c:pt idx="8624">
                  <c:v>-0.1185056050450833</c:v>
                </c:pt>
                <c:pt idx="8625">
                  <c:v>-0.11885311157323285</c:v>
                </c:pt>
                <c:pt idx="8626">
                  <c:v>-0.12893133955162492</c:v>
                </c:pt>
                <c:pt idx="8627">
                  <c:v>-0.13680854805010875</c:v>
                </c:pt>
                <c:pt idx="8628">
                  <c:v>-0.12116998973078442</c:v>
                </c:pt>
                <c:pt idx="8629">
                  <c:v>-0.11607294350673411</c:v>
                </c:pt>
                <c:pt idx="8630">
                  <c:v>-0.10315666735557477</c:v>
                </c:pt>
                <c:pt idx="8631">
                  <c:v>-0.10506805462153673</c:v>
                </c:pt>
                <c:pt idx="8632">
                  <c:v>-0.10535758837037668</c:v>
                </c:pt>
                <c:pt idx="8633">
                  <c:v>-0.10819573500825026</c:v>
                </c:pt>
                <c:pt idx="8634">
                  <c:v>-0.11549370224710233</c:v>
                </c:pt>
                <c:pt idx="8635">
                  <c:v>-0.1216912582111066</c:v>
                </c:pt>
                <c:pt idx="8636">
                  <c:v>-0.11474079750040408</c:v>
                </c:pt>
                <c:pt idx="8637">
                  <c:v>-0.11277151275197841</c:v>
                </c:pt>
                <c:pt idx="8638">
                  <c:v>-0.11265564828226983</c:v>
                </c:pt>
                <c:pt idx="8639">
                  <c:v>-0.10975961574606251</c:v>
                </c:pt>
                <c:pt idx="8640">
                  <c:v>-0.11520416849826239</c:v>
                </c:pt>
                <c:pt idx="8641">
                  <c:v>-0.11821598441526732</c:v>
                </c:pt>
                <c:pt idx="8642">
                  <c:v>-0.11172889470242311</c:v>
                </c:pt>
                <c:pt idx="8643">
                  <c:v>-0.11445117687058827</c:v>
                </c:pt>
                <c:pt idx="8644">
                  <c:v>-0.12794669428137939</c:v>
                </c:pt>
                <c:pt idx="8645">
                  <c:v>-0.13101648297769411</c:v>
                </c:pt>
                <c:pt idx="8646">
                  <c:v>-0.12609319291375118</c:v>
                </c:pt>
                <c:pt idx="8647">
                  <c:v>-0.12192290026954757</c:v>
                </c:pt>
                <c:pt idx="8648">
                  <c:v>-0.11740509530512919</c:v>
                </c:pt>
                <c:pt idx="8649">
                  <c:v>-0.12308138278881145</c:v>
                </c:pt>
                <c:pt idx="8650">
                  <c:v>-0.12904720402133349</c:v>
                </c:pt>
                <c:pt idx="8651">
                  <c:v>-0.13379665104419286</c:v>
                </c:pt>
                <c:pt idx="8652">
                  <c:v>-0.13727192484003212</c:v>
                </c:pt>
                <c:pt idx="8653">
                  <c:v>-0.14381690045120993</c:v>
                </c:pt>
                <c:pt idx="8654">
                  <c:v>-0.13796694368839646</c:v>
                </c:pt>
                <c:pt idx="8655">
                  <c:v>-0.13072686234787814</c:v>
                </c:pt>
                <c:pt idx="8656">
                  <c:v>-0.12429767011749795</c:v>
                </c:pt>
                <c:pt idx="8657">
                  <c:v>-0.1300897351899126</c:v>
                </c:pt>
                <c:pt idx="8658">
                  <c:v>-0.12736745302174762</c:v>
                </c:pt>
                <c:pt idx="8659">
                  <c:v>-0.1075586020582195</c:v>
                </c:pt>
                <c:pt idx="8660">
                  <c:v>-8.4911610248883052E-2</c:v>
                </c:pt>
                <c:pt idx="8661">
                  <c:v>-5.965820074109001E-2</c:v>
                </c:pt>
                <c:pt idx="8662">
                  <c:v>-5.8210184472986343E-2</c:v>
                </c:pt>
                <c:pt idx="8663">
                  <c:v>-5.7515165624622014E-2</c:v>
                </c:pt>
                <c:pt idx="8664">
                  <c:v>-6.3133474536929274E-2</c:v>
                </c:pt>
                <c:pt idx="8665">
                  <c:v>-4.1181588456933184E-2</c:v>
                </c:pt>
                <c:pt idx="8666">
                  <c:v>-4.1876607305297679E-2</c:v>
                </c:pt>
                <c:pt idx="8667">
                  <c:v>-4.1818715614898874E-2</c:v>
                </c:pt>
                <c:pt idx="8668">
                  <c:v>-4.7668672377712336E-2</c:v>
                </c:pt>
                <c:pt idx="8669">
                  <c:v>-5.705178883469865E-2</c:v>
                </c:pt>
                <c:pt idx="8670">
                  <c:v>-5.1433479922391383E-2</c:v>
                </c:pt>
                <c:pt idx="8671">
                  <c:v>-4.9290444805923386E-2</c:v>
                </c:pt>
                <c:pt idx="8672">
                  <c:v>-4.4656775371796423E-2</c:v>
                </c:pt>
                <c:pt idx="8673">
                  <c:v>-2.791770731251798E-2</c:v>
                </c:pt>
                <c:pt idx="8674">
                  <c:v>-3.2377620586537557E-2</c:v>
                </c:pt>
                <c:pt idx="8675">
                  <c:v>-3.2030114058388001E-2</c:v>
                </c:pt>
                <c:pt idx="8676">
                  <c:v>-2.97712086801462E-2</c:v>
                </c:pt>
                <c:pt idx="8677">
                  <c:v>-3.5968677763174438E-2</c:v>
                </c:pt>
                <c:pt idx="8678">
                  <c:v>-3.0408341630176947E-2</c:v>
                </c:pt>
                <c:pt idx="8679">
                  <c:v>-3.2203870218495224E-2</c:v>
                </c:pt>
                <c:pt idx="8680">
                  <c:v>-3.5041924183327716E-2</c:v>
                </c:pt>
                <c:pt idx="8681">
                  <c:v>-3.457863427438055E-2</c:v>
                </c:pt>
                <c:pt idx="8682">
                  <c:v>-4.5004281899945979E-2</c:v>
                </c:pt>
                <c:pt idx="8683">
                  <c:v>-4.8421669797451501E-2</c:v>
                </c:pt>
                <c:pt idx="8684">
                  <c:v>-4.0544455506902596E-2</c:v>
                </c:pt>
                <c:pt idx="8685">
                  <c:v>-4.7958293007528303E-2</c:v>
                </c:pt>
                <c:pt idx="8686">
                  <c:v>-4.8595420165493834E-2</c:v>
                </c:pt>
                <c:pt idx="8687">
                  <c:v>-4.7494916217604946E-2</c:v>
                </c:pt>
                <c:pt idx="8688">
                  <c:v>-4.6162764419209863E-2</c:v>
                </c:pt>
                <c:pt idx="8689">
                  <c:v>-2.7280580154552453E-2</c:v>
                </c:pt>
                <c:pt idx="8690">
                  <c:v>-2.2415262869919295E-2</c:v>
                </c:pt>
                <c:pt idx="8691">
                  <c:v>-2.1894000181662352E-2</c:v>
                </c:pt>
                <c:pt idx="8692">
                  <c:v>-2.8960325362073283E-2</c:v>
                </c:pt>
                <c:pt idx="8693">
                  <c:v>-3.307264522696711E-2</c:v>
                </c:pt>
                <c:pt idx="8694">
                  <c:v>-3.0002856530652391E-2</c:v>
                </c:pt>
                <c:pt idx="8695">
                  <c:v>-4.0428591037194012E-2</c:v>
                </c:pt>
                <c:pt idx="8696">
                  <c:v>-4.2687490623370593E-2</c:v>
                </c:pt>
                <c:pt idx="8697">
                  <c:v>-4.0718211667009986E-2</c:v>
                </c:pt>
                <c:pt idx="8698">
                  <c:v>-3.6895425550955936E-2</c:v>
                </c:pt>
                <c:pt idx="8699">
                  <c:v>-3.2956774965193468E-2</c:v>
                </c:pt>
                <c:pt idx="8700">
                  <c:v>-3.7937956719535045E-2</c:v>
                </c:pt>
                <c:pt idx="8701">
                  <c:v>-4.6510276739424643E-2</c:v>
                </c:pt>
                <c:pt idx="8702">
                  <c:v>-5.2476097971946523E-2</c:v>
                </c:pt>
                <c:pt idx="8703">
                  <c:v>-5.9136938052833064E-2</c:v>
                </c:pt>
                <c:pt idx="8704">
                  <c:v>-5.6356769986334321E-2</c:v>
                </c:pt>
                <c:pt idx="8705">
                  <c:v>-5.7746894564039176E-2</c:v>
                </c:pt>
                <c:pt idx="8706">
                  <c:v>-6.0932460849086281E-2</c:v>
                </c:pt>
                <c:pt idx="8707">
                  <c:v>-6.3596851326852638E-2</c:v>
                </c:pt>
                <c:pt idx="8708">
                  <c:v>-6.1048325318794866E-2</c:v>
                </c:pt>
                <c:pt idx="8709">
                  <c:v>-5.7167653304407234E-2</c:v>
                </c:pt>
                <c:pt idx="8710">
                  <c:v>-4.9058796955417192E-2</c:v>
                </c:pt>
                <c:pt idx="8711">
                  <c:v>-3.9849349777562069E-2</c:v>
                </c:pt>
                <c:pt idx="8712">
                  <c:v>-4.5583523159577921E-2</c:v>
                </c:pt>
                <c:pt idx="8713">
                  <c:v>-4.9290444805923386E-2</c:v>
                </c:pt>
                <c:pt idx="8714">
                  <c:v>-2.6353826574705731E-2</c:v>
                </c:pt>
                <c:pt idx="8715">
                  <c:v>-2.7164709892778811E-2</c:v>
                </c:pt>
                <c:pt idx="8716">
                  <c:v>-3.0639983688617919E-2</c:v>
                </c:pt>
                <c:pt idx="8717">
                  <c:v>-3.2203870218495224E-2</c:v>
                </c:pt>
                <c:pt idx="8718">
                  <c:v>-3.1566737268464637E-2</c:v>
                </c:pt>
                <c:pt idx="8719">
                  <c:v>-3.6721669390848546E-2</c:v>
                </c:pt>
                <c:pt idx="8720">
                  <c:v>-4.2629604725036845E-2</c:v>
                </c:pt>
                <c:pt idx="8721">
                  <c:v>-4.5583523159577921E-2</c:v>
                </c:pt>
                <c:pt idx="8722">
                  <c:v>-3.3651886486598885E-2</c:v>
                </c:pt>
                <c:pt idx="8723">
                  <c:v>-3.7995935290909881E-2</c:v>
                </c:pt>
                <c:pt idx="8724">
                  <c:v>-2.988699206094381E-2</c:v>
                </c:pt>
                <c:pt idx="8725">
                  <c:v>-3.0292477160468363E-2</c:v>
                </c:pt>
                <c:pt idx="8726">
                  <c:v>-2.3573658508206988E-2</c:v>
                </c:pt>
                <c:pt idx="8727">
                  <c:v>-1.2974167841558141E-2</c:v>
                </c:pt>
                <c:pt idx="8728">
                  <c:v>-2.0156363283742713E-2</c:v>
                </c:pt>
                <c:pt idx="8729">
                  <c:v>-2.2994504129551237E-2</c:v>
                </c:pt>
                <c:pt idx="8730">
                  <c:v>-2.924985911091306E-2</c:v>
                </c:pt>
                <c:pt idx="8731">
                  <c:v>-3.0639983688617919E-2</c:v>
                </c:pt>
                <c:pt idx="8732">
                  <c:v>-3.8690954139274376E-2</c:v>
                </c:pt>
                <c:pt idx="8733">
                  <c:v>-3.8575089669565792E-2</c:v>
                </c:pt>
                <c:pt idx="8734">
                  <c:v>-3.9154330929197741E-2</c:v>
                </c:pt>
                <c:pt idx="8735">
                  <c:v>-4.9522086864364358E-2</c:v>
                </c:pt>
                <c:pt idx="8736">
                  <c:v>-5.5372130508153851E-2</c:v>
                </c:pt>
                <c:pt idx="8737">
                  <c:v>-4.9058796955417192E-2</c:v>
                </c:pt>
                <c:pt idx="8738">
                  <c:v>-4.7147403897390167E-2</c:v>
                </c:pt>
                <c:pt idx="8739">
                  <c:v>-3.3188509696675694E-2</c:v>
                </c:pt>
                <c:pt idx="8740">
                  <c:v>-4.1123609885558347E-2</c:v>
                </c:pt>
                <c:pt idx="8741">
                  <c:v>-3.6837539652622188E-2</c:v>
                </c:pt>
                <c:pt idx="8742">
                  <c:v>-4.4193398581873058E-2</c:v>
                </c:pt>
                <c:pt idx="8743">
                  <c:v>-5.0622590812253412E-2</c:v>
                </c:pt>
                <c:pt idx="8744">
                  <c:v>-5.2533983870280271E-2</c:v>
                </c:pt>
                <c:pt idx="8745">
                  <c:v>-5.6935924364990065E-2</c:v>
                </c:pt>
                <c:pt idx="8746">
                  <c:v>-5.3692379508567964E-2</c:v>
                </c:pt>
                <c:pt idx="8747">
                  <c:v>-6.1106217009193671E-2</c:v>
                </c:pt>
                <c:pt idx="8748">
                  <c:v>-5.7283517774115819E-2</c:v>
                </c:pt>
                <c:pt idx="8749">
                  <c:v>-6.0179550310323147E-2</c:v>
                </c:pt>
                <c:pt idx="8750">
                  <c:v>-5.687803267459126E-2</c:v>
                </c:pt>
                <c:pt idx="8751">
                  <c:v>-5.5487908096886404E-2</c:v>
                </c:pt>
                <c:pt idx="8752">
                  <c:v>-5.8036428312878953E-2</c:v>
                </c:pt>
                <c:pt idx="8753">
                  <c:v>-6.2785962216714508E-2</c:v>
                </c:pt>
                <c:pt idx="8754">
                  <c:v>-5.7688921784729397E-2</c:v>
                </c:pt>
                <c:pt idx="8755">
                  <c:v>-5.2360227710172881E-2</c:v>
                </c:pt>
                <c:pt idx="8756">
                  <c:v>-2.6295934884306926E-2</c:v>
                </c:pt>
                <c:pt idx="8757">
                  <c:v>-3.1798379326905775E-2</c:v>
                </c:pt>
                <c:pt idx="8758">
                  <c:v>-3.6316184291323994E-2</c:v>
                </c:pt>
                <c:pt idx="8759">
                  <c:v>-4.135533882497551E-2</c:v>
                </c:pt>
                <c:pt idx="8760">
                  <c:v>-3.4115257484457193E-2</c:v>
                </c:pt>
                <c:pt idx="8761">
                  <c:v>-3.5794921603067048E-2</c:v>
                </c:pt>
                <c:pt idx="8762">
                  <c:v>-3.9965214247270654E-2</c:v>
                </c:pt>
                <c:pt idx="8763">
                  <c:v>-3.7011290020664521E-2</c:v>
                </c:pt>
                <c:pt idx="8764">
                  <c:v>-3.1335008329047474E-2</c:v>
                </c:pt>
                <c:pt idx="8765">
                  <c:v>-4.2166227935113647E-2</c:v>
                </c:pt>
                <c:pt idx="8766">
                  <c:v>-4.6799810488264419E-2</c:v>
                </c:pt>
                <c:pt idx="8767">
                  <c:v>-5.195482949162452E-2</c:v>
                </c:pt>
                <c:pt idx="8768">
                  <c:v>-4.8711203546291444E-2</c:v>
                </c:pt>
                <c:pt idx="8769">
                  <c:v>-5.0159219814395105E-2</c:v>
                </c:pt>
                <c:pt idx="8770">
                  <c:v>-4.3266731883002535E-2</c:v>
                </c:pt>
                <c:pt idx="8771">
                  <c:v>-2.5137539246019233E-2</c:v>
                </c:pt>
                <c:pt idx="8772">
                  <c:v>-2.7454330522594782E-2</c:v>
                </c:pt>
                <c:pt idx="8773">
                  <c:v>-1.2395013462902229E-2</c:v>
                </c:pt>
                <c:pt idx="8774">
                  <c:v>-1.0657376564982592E-2</c:v>
                </c:pt>
                <c:pt idx="8775">
                  <c:v>-8.4563686692048171E-3</c:v>
                </c:pt>
                <c:pt idx="8776">
                  <c:v>-1.1120753354905952E-2</c:v>
                </c:pt>
                <c:pt idx="8777">
                  <c:v>-7.7033712494654853E-3</c:v>
                </c:pt>
                <c:pt idx="8778">
                  <c:v>0</c:v>
                </c:pt>
                <c:pt idx="8779">
                  <c:v>0</c:v>
                </c:pt>
                <c:pt idx="8780">
                  <c:v>0</c:v>
                </c:pt>
                <c:pt idx="8781">
                  <c:v>-3.3276705584715273E-3</c:v>
                </c:pt>
                <c:pt idx="8782">
                  <c:v>0</c:v>
                </c:pt>
                <c:pt idx="8783">
                  <c:v>0</c:v>
                </c:pt>
                <c:pt idx="8784">
                  <c:v>0</c:v>
                </c:pt>
                <c:pt idx="8785">
                  <c:v>0</c:v>
                </c:pt>
                <c:pt idx="8786">
                  <c:v>0</c:v>
                </c:pt>
                <c:pt idx="8787">
                  <c:v>-5.5669986759728698E-3</c:v>
                </c:pt>
                <c:pt idx="8788">
                  <c:v>0</c:v>
                </c:pt>
                <c:pt idx="8789">
                  <c:v>0</c:v>
                </c:pt>
                <c:pt idx="8790">
                  <c:v>-9.9666684570814566E-4</c:v>
                </c:pt>
                <c:pt idx="8791">
                  <c:v>0</c:v>
                </c:pt>
                <c:pt idx="8792">
                  <c:v>0</c:v>
                </c:pt>
                <c:pt idx="8793">
                  <c:v>-9.2211810832516991E-3</c:v>
                </c:pt>
                <c:pt idx="8794">
                  <c:v>-8.9467258472283543E-3</c:v>
                </c:pt>
                <c:pt idx="8795">
                  <c:v>0</c:v>
                </c:pt>
                <c:pt idx="8796">
                  <c:v>-5.1268173942684301E-3</c:v>
                </c:pt>
                <c:pt idx="8797">
                  <c:v>-9.5445865434004937E-3</c:v>
                </c:pt>
                <c:pt idx="8798">
                  <c:v>-1.1017201712008672E-2</c:v>
                </c:pt>
                <c:pt idx="8799">
                  <c:v>-1.183535821645957E-2</c:v>
                </c:pt>
                <c:pt idx="8800">
                  <c:v>-1.7234818088852501E-2</c:v>
                </c:pt>
                <c:pt idx="8801">
                  <c:v>-2.1761684589200376E-2</c:v>
                </c:pt>
                <c:pt idx="8802">
                  <c:v>-2.2470738288386027E-2</c:v>
                </c:pt>
                <c:pt idx="8803">
                  <c:v>-1.188987144074604E-2</c:v>
                </c:pt>
                <c:pt idx="8804">
                  <c:v>-1.4398685102851959E-2</c:v>
                </c:pt>
                <c:pt idx="8805">
                  <c:v>-1.183535821645957E-2</c:v>
                </c:pt>
                <c:pt idx="8806">
                  <c:v>-6.5454047489918118E-4</c:v>
                </c:pt>
                <c:pt idx="8807">
                  <c:v>-7.035767427245136E-3</c:v>
                </c:pt>
                <c:pt idx="8808">
                  <c:v>-6.1085899282708927E-3</c:v>
                </c:pt>
                <c:pt idx="8809">
                  <c:v>-1.4725998972697144E-2</c:v>
                </c:pt>
                <c:pt idx="8810">
                  <c:v>-2.0943609895491381E-2</c:v>
                </c:pt>
                <c:pt idx="8811">
                  <c:v>-2.3179710176829772E-2</c:v>
                </c:pt>
                <c:pt idx="8812">
                  <c:v>-2.4870536410017886E-2</c:v>
                </c:pt>
                <c:pt idx="8813">
                  <c:v>-2.0125453391040635E-2</c:v>
                </c:pt>
                <c:pt idx="8814">
                  <c:v>-2.8142916995595926E-2</c:v>
                </c:pt>
                <c:pt idx="8815">
                  <c:v>-3.005186702857263E-2</c:v>
                </c:pt>
                <c:pt idx="8816">
                  <c:v>-3.7196655450341266E-2</c:v>
                </c:pt>
                <c:pt idx="8817">
                  <c:v>-3.5287705417364403E-2</c:v>
                </c:pt>
                <c:pt idx="8818">
                  <c:v>-2.0779999319989102E-2</c:v>
                </c:pt>
                <c:pt idx="8819">
                  <c:v>-2.3288812982095022E-2</c:v>
                </c:pt>
                <c:pt idx="8820">
                  <c:v>-2.1816197813486846E-2</c:v>
                </c:pt>
                <c:pt idx="8821">
                  <c:v>-2.3507024046674957E-2</c:v>
                </c:pt>
                <c:pt idx="8822">
                  <c:v>-2.9342813329387134E-2</c:v>
                </c:pt>
                <c:pt idx="8823">
                  <c:v>-2.6833994213231776E-2</c:v>
                </c:pt>
                <c:pt idx="8824">
                  <c:v>-2.0779999319989102E-2</c:v>
                </c:pt>
                <c:pt idx="8825">
                  <c:v>-2.0779999319989102E-2</c:v>
                </c:pt>
                <c:pt idx="8826">
                  <c:v>-1.4671403937668925E-2</c:v>
                </c:pt>
                <c:pt idx="8827">
                  <c:v>-1.1344433771112107E-2</c:v>
                </c:pt>
                <c:pt idx="8828">
                  <c:v>-1.538045763685442E-2</c:v>
                </c:pt>
                <c:pt idx="8829">
                  <c:v>-2.3125196952543302E-2</c:v>
                </c:pt>
                <c:pt idx="8830">
                  <c:v>-2.3561531816911986E-2</c:v>
                </c:pt>
                <c:pt idx="8831">
                  <c:v>-2.9015581270283697E-2</c:v>
                </c:pt>
                <c:pt idx="8832">
                  <c:v>-2.8033808736281238E-2</c:v>
                </c:pt>
                <c:pt idx="8833">
                  <c:v>-2.1434457984146532E-2</c:v>
                </c:pt>
                <c:pt idx="8834">
                  <c:v>-1.7234818088852501E-2</c:v>
                </c:pt>
                <c:pt idx="8835">
                  <c:v>-1.5325949866617391E-2</c:v>
                </c:pt>
                <c:pt idx="8836">
                  <c:v>-1.3253383804088968E-2</c:v>
                </c:pt>
                <c:pt idx="8837">
                  <c:v>-1.1726255411194321E-2</c:v>
                </c:pt>
                <c:pt idx="8838">
                  <c:v>-9.1083334897737143E-3</c:v>
                </c:pt>
                <c:pt idx="8839">
                  <c:v>-1.3689718668457496E-2</c:v>
                </c:pt>
                <c:pt idx="8840">
                  <c:v>-1.221709804579988E-2</c:v>
                </c:pt>
                <c:pt idx="8841">
                  <c:v>-1.4453280137880177E-2</c:v>
                </c:pt>
                <c:pt idx="8842">
                  <c:v>-8.017458150505849E-3</c:v>
                </c:pt>
                <c:pt idx="8843">
                  <c:v>-5.9449738987191747E-3</c:v>
                </c:pt>
                <c:pt idx="8844">
                  <c:v>0</c:v>
                </c:pt>
                <c:pt idx="8845">
                  <c:v>-6.8145889314840677E-3</c:v>
                </c:pt>
                <c:pt idx="8846">
                  <c:v>-1.5264613786470487E-2</c:v>
                </c:pt>
                <c:pt idx="8847">
                  <c:v>-1.9625967057633746E-2</c:v>
                </c:pt>
                <c:pt idx="8848">
                  <c:v>-2.7585445091305255E-2</c:v>
                </c:pt>
                <c:pt idx="8849">
                  <c:v>-2.4096375558385334E-2</c:v>
                </c:pt>
                <c:pt idx="8850">
                  <c:v>-1.8263049271336932E-2</c:v>
                </c:pt>
                <c:pt idx="8851">
                  <c:v>-1.875368331939041E-2</c:v>
                </c:pt>
                <c:pt idx="8852">
                  <c:v>-1.4555951054307638E-2</c:v>
                </c:pt>
                <c:pt idx="8853">
                  <c:v>-1.5319185014633934E-2</c:v>
                </c:pt>
                <c:pt idx="8854">
                  <c:v>-8.231996170877047E-3</c:v>
                </c:pt>
                <c:pt idx="8855">
                  <c:v>0</c:v>
                </c:pt>
                <c:pt idx="8856">
                  <c:v>0</c:v>
                </c:pt>
                <c:pt idx="8857">
                  <c:v>-4.0084827257003391E-3</c:v>
                </c:pt>
                <c:pt idx="8858">
                  <c:v>-3.7922105856010149E-4</c:v>
                </c:pt>
                <c:pt idx="8859">
                  <c:v>0</c:v>
                </c:pt>
                <c:pt idx="8860">
                  <c:v>0</c:v>
                </c:pt>
                <c:pt idx="8861">
                  <c:v>0</c:v>
                </c:pt>
                <c:pt idx="8862">
                  <c:v>-4.216845855909913E-4</c:v>
                </c:pt>
                <c:pt idx="8863">
                  <c:v>-6.1142894470045308E-3</c:v>
                </c:pt>
                <c:pt idx="8864">
                  <c:v>-1.1174335804478458E-2</c:v>
                </c:pt>
                <c:pt idx="8865">
                  <c:v>-7.5374656992542744E-3</c:v>
                </c:pt>
                <c:pt idx="8866">
                  <c:v>-9.8039215169516327E-3</c:v>
                </c:pt>
                <c:pt idx="8867">
                  <c:v>-1.0752730282770767E-2</c:v>
                </c:pt>
                <c:pt idx="8868">
                  <c:v>-1.0383728598019544E-2</c:v>
                </c:pt>
                <c:pt idx="8869">
                  <c:v>-8.960468010960666E-4</c:v>
                </c:pt>
                <c:pt idx="8870">
                  <c:v>-2.108338593145972E-3</c:v>
                </c:pt>
                <c:pt idx="8871">
                  <c:v>0</c:v>
                </c:pt>
                <c:pt idx="8872">
                  <c:v>0</c:v>
                </c:pt>
                <c:pt idx="8873">
                  <c:v>0</c:v>
                </c:pt>
                <c:pt idx="8874">
                  <c:v>-7.2228881735883366E-3</c:v>
                </c:pt>
                <c:pt idx="8875">
                  <c:v>-8.1126505612127333E-3</c:v>
                </c:pt>
                <c:pt idx="8876">
                  <c:v>-1.0572621276799121E-2</c:v>
                </c:pt>
                <c:pt idx="8877">
                  <c:v>-1.805713930762208E-2</c:v>
                </c:pt>
                <c:pt idx="8878">
                  <c:v>-2.99905582538528E-2</c:v>
                </c:pt>
                <c:pt idx="8879">
                  <c:v>-2.0726431704453381E-2</c:v>
                </c:pt>
                <c:pt idx="8880">
                  <c:v>-2.3709824387206386E-2</c:v>
                </c:pt>
                <c:pt idx="8881">
                  <c:v>-1.9470334130329017E-2</c:v>
                </c:pt>
                <c:pt idx="8882">
                  <c:v>-2.3186397186081807E-2</c:v>
                </c:pt>
                <c:pt idx="8883">
                  <c:v>-2.2663048494326935E-2</c:v>
                </c:pt>
                <c:pt idx="8884">
                  <c:v>-7.5892233600881546E-3</c:v>
                </c:pt>
                <c:pt idx="8885">
                  <c:v>-9.9968806657268726E-3</c:v>
                </c:pt>
                <c:pt idx="8886">
                  <c:v>-6.9087878876666316E-3</c:v>
                </c:pt>
                <c:pt idx="8887">
                  <c:v>-5.2339579737669629E-3</c:v>
                </c:pt>
                <c:pt idx="8888">
                  <c:v>0</c:v>
                </c:pt>
                <c:pt idx="8889">
                  <c:v>0</c:v>
                </c:pt>
                <c:pt idx="8890">
                  <c:v>0</c:v>
                </c:pt>
                <c:pt idx="8891">
                  <c:v>-2.182601544864124E-3</c:v>
                </c:pt>
                <c:pt idx="8892">
                  <c:v>-5.0927404024797727E-3</c:v>
                </c:pt>
                <c:pt idx="8893">
                  <c:v>0</c:v>
                </c:pt>
                <c:pt idx="8894">
                  <c:v>-3.064673736449767E-3</c:v>
                </c:pt>
                <c:pt idx="8895">
                  <c:v>-7.6355753659759756E-3</c:v>
                </c:pt>
                <c:pt idx="8896">
                  <c:v>-7.7918656182871979E-4</c:v>
                </c:pt>
                <c:pt idx="8897">
                  <c:v>0</c:v>
                </c:pt>
                <c:pt idx="8898">
                  <c:v>0</c:v>
                </c:pt>
                <c:pt idx="8899">
                  <c:v>-2.9488955488762079E-3</c:v>
                </c:pt>
                <c:pt idx="8900">
                  <c:v>0</c:v>
                </c:pt>
                <c:pt idx="8901">
                  <c:v>0</c:v>
                </c:pt>
                <c:pt idx="8902">
                  <c:v>-6.4911272115857118E-3</c:v>
                </c:pt>
                <c:pt idx="8903">
                  <c:v>-2.6577511676283577E-3</c:v>
                </c:pt>
                <c:pt idx="8904">
                  <c:v>-6.6444571421759658E-3</c:v>
                </c:pt>
                <c:pt idx="8905">
                  <c:v>-1.5844574981177809E-2</c:v>
                </c:pt>
                <c:pt idx="8906">
                  <c:v>-2.0802413109197362E-2</c:v>
                </c:pt>
                <c:pt idx="8907">
                  <c:v>-1.8349072885736891E-2</c:v>
                </c:pt>
                <c:pt idx="8908">
                  <c:v>-1.6611296190481867E-2</c:v>
                </c:pt>
                <c:pt idx="8909">
                  <c:v>-3.0922505420572542E-2</c:v>
                </c:pt>
                <c:pt idx="8910">
                  <c:v>-2.9235886406416126E-2</c:v>
                </c:pt>
                <c:pt idx="8911">
                  <c:v>-2.4175804472552142E-2</c:v>
                </c:pt>
                <c:pt idx="8912">
                  <c:v>-1.8093499149302205E-2</c:v>
                </c:pt>
                <c:pt idx="8913">
                  <c:v>-2.1313560582066734E-2</c:v>
                </c:pt>
                <c:pt idx="8914">
                  <c:v>-2.5709170223639281E-2</c:v>
                </c:pt>
                <c:pt idx="8915">
                  <c:v>-3.9458222523635733E-2</c:v>
                </c:pt>
                <c:pt idx="8916">
                  <c:v>-4.0736014538288186E-2</c:v>
                </c:pt>
                <c:pt idx="8917">
                  <c:v>-3.4244810659181502E-2</c:v>
                </c:pt>
                <c:pt idx="8918">
                  <c:v>-3.7464795424425053E-2</c:v>
                </c:pt>
                <c:pt idx="8919">
                  <c:v>-4.0991511607201894E-2</c:v>
                </c:pt>
                <c:pt idx="8920">
                  <c:v>-4.2678207288879291E-2</c:v>
                </c:pt>
                <c:pt idx="8921">
                  <c:v>-4.2115973691264241E-2</c:v>
                </c:pt>
                <c:pt idx="8922">
                  <c:v>-4.2882694900568154E-2</c:v>
                </c:pt>
                <c:pt idx="8923">
                  <c:v>-4.8811593625706862E-2</c:v>
                </c:pt>
                <c:pt idx="8924">
                  <c:v>-4.7380471680464151E-2</c:v>
                </c:pt>
                <c:pt idx="8925">
                  <c:v>-3.8691501314331682E-2</c:v>
                </c:pt>
                <c:pt idx="8926">
                  <c:v>-3.3171429588697079E-2</c:v>
                </c:pt>
                <c:pt idx="8927">
                  <c:v>-4.2371547427698782E-2</c:v>
                </c:pt>
                <c:pt idx="8928">
                  <c:v>-4.3342684692338915E-2</c:v>
                </c:pt>
                <c:pt idx="8929">
                  <c:v>-4.2627121164133468E-2</c:v>
                </c:pt>
                <c:pt idx="8930">
                  <c:v>-3.8589257508487247E-2</c:v>
                </c:pt>
                <c:pt idx="8931">
                  <c:v>-3.4858125270374324E-2</c:v>
                </c:pt>
                <c:pt idx="8932">
                  <c:v>-3.4347054465025929E-2</c:v>
                </c:pt>
                <c:pt idx="8933">
                  <c:v>-3.588034354859209E-2</c:v>
                </c:pt>
                <c:pt idx="8934">
                  <c:v>-3.9560389661959336E-2</c:v>
                </c:pt>
                <c:pt idx="8935">
                  <c:v>-4.2320466414121148E-2</c:v>
                </c:pt>
                <c:pt idx="8936">
                  <c:v>-4.2831537219469543E-2</c:v>
                </c:pt>
                <c:pt idx="8937">
                  <c:v>-3.787369909144999E-2</c:v>
                </c:pt>
                <c:pt idx="8938">
                  <c:v>-3.7822612966704167E-2</c:v>
                </c:pt>
                <c:pt idx="8939">
                  <c:v>-4.4722720512835795E-2</c:v>
                </c:pt>
                <c:pt idx="8940">
                  <c:v>-5.4280579226595779E-2</c:v>
                </c:pt>
                <c:pt idx="8941">
                  <c:v>-6.1129529091628797E-2</c:v>
                </c:pt>
                <c:pt idx="8942">
                  <c:v>-6.5116229955008362E-2</c:v>
                </c:pt>
                <c:pt idx="8943">
                  <c:v>-6.5269559885598474E-2</c:v>
                </c:pt>
                <c:pt idx="8944">
                  <c:v>-7.3038555779357611E-2</c:v>
                </c:pt>
                <c:pt idx="8945">
                  <c:v>-7.1249616291835932E-2</c:v>
                </c:pt>
                <c:pt idx="8946">
                  <c:v>-6.2662894842715935E-2</c:v>
                </c:pt>
                <c:pt idx="8947">
                  <c:v>-6.9511839596580763E-2</c:v>
                </c:pt>
                <c:pt idx="8948">
                  <c:v>-5.8011711464708703E-2</c:v>
                </c:pt>
                <c:pt idx="8949">
                  <c:v>-6.6598514692517721E-2</c:v>
                </c:pt>
                <c:pt idx="8950">
                  <c:v>-7.6616358086880429E-2</c:v>
                </c:pt>
                <c:pt idx="8951">
                  <c:v>-7.3396378432804776E-2</c:v>
                </c:pt>
                <c:pt idx="8952">
                  <c:v>-6.9358509665990511E-2</c:v>
                </c:pt>
                <c:pt idx="8953">
                  <c:v>-5.4076091614906917E-2</c:v>
                </c:pt>
                <c:pt idx="8954">
                  <c:v>-5.9238417354615332E-2</c:v>
                </c:pt>
                <c:pt idx="8955">
                  <c:v>-5.7705051603528193E-2</c:v>
                </c:pt>
                <c:pt idx="8956">
                  <c:v>-6.3531783190343444E-2</c:v>
                </c:pt>
                <c:pt idx="8957">
                  <c:v>-7.0431890736475072E-2</c:v>
                </c:pt>
                <c:pt idx="8958">
                  <c:v>-7.0431890736475072E-2</c:v>
                </c:pt>
                <c:pt idx="8959">
                  <c:v>-6.7109585497866123E-2</c:v>
                </c:pt>
                <c:pt idx="8960">
                  <c:v>-6.5780707358467846E-2</c:v>
                </c:pt>
                <c:pt idx="8961">
                  <c:v>-5.8113955270553137E-2</c:v>
                </c:pt>
                <c:pt idx="8962">
                  <c:v>-4.7431634472730952E-2</c:v>
                </c:pt>
                <c:pt idx="8963">
                  <c:v>-4.8913837431551289E-2</c:v>
                </c:pt>
                <c:pt idx="8964">
                  <c:v>-3.9202648787201054E-2</c:v>
                </c:pt>
                <c:pt idx="8965">
                  <c:v>-4.0838181676611789E-2</c:v>
                </c:pt>
                <c:pt idx="8966">
                  <c:v>-4.4007162095798392E-2</c:v>
                </c:pt>
                <c:pt idx="8967">
                  <c:v>-4.4415983984134454E-2</c:v>
                </c:pt>
                <c:pt idx="8968">
                  <c:v>-3.8895994037188589E-2</c:v>
                </c:pt>
                <c:pt idx="8969">
                  <c:v>-3.3529252242144099E-2</c:v>
                </c:pt>
                <c:pt idx="8970">
                  <c:v>-3.6544820952051714E-2</c:v>
                </c:pt>
                <c:pt idx="8971">
                  <c:v>-4.155374520481709E-2</c:v>
                </c:pt>
                <c:pt idx="8972">
                  <c:v>-4.0327110871263248E-2</c:v>
                </c:pt>
                <c:pt idx="8973">
                  <c:v>-3.2813688713938798E-2</c:v>
                </c:pt>
                <c:pt idx="8974">
                  <c:v>-2.8520251321857891E-2</c:v>
                </c:pt>
                <c:pt idx="8975">
                  <c:v>-2.9798043336510344E-2</c:v>
                </c:pt>
                <c:pt idx="8976">
                  <c:v>-2.1057986845632048E-2</c:v>
                </c:pt>
                <c:pt idx="8977">
                  <c:v>-2.2489108790874752E-2</c:v>
                </c:pt>
                <c:pt idx="8978">
                  <c:v>-1.6764626121072122E-2</c:v>
                </c:pt>
                <c:pt idx="8979">
                  <c:v>-1.4771270578214221E-2</c:v>
                </c:pt>
                <c:pt idx="8980">
                  <c:v>-1.548683410641967E-2</c:v>
                </c:pt>
                <c:pt idx="8981">
                  <c:v>-9.8645185749404937E-3</c:v>
                </c:pt>
                <c:pt idx="8982">
                  <c:v>0</c:v>
                </c:pt>
                <c:pt idx="8983">
                  <c:v>0</c:v>
                </c:pt>
                <c:pt idx="8984">
                  <c:v>-4.947475717412401E-3</c:v>
                </c:pt>
                <c:pt idx="8985">
                  <c:v>0</c:v>
                </c:pt>
                <c:pt idx="8986">
                  <c:v>-4.7724154001046269E-3</c:v>
                </c:pt>
                <c:pt idx="8987">
                  <c:v>-1.7582186452147811E-3</c:v>
                </c:pt>
                <c:pt idx="8988">
                  <c:v>-1.9592082985955559E-3</c:v>
                </c:pt>
                <c:pt idx="8989">
                  <c:v>-3.5161760626567902E-4</c:v>
                </c:pt>
                <c:pt idx="8990">
                  <c:v>0</c:v>
                </c:pt>
                <c:pt idx="8991">
                  <c:v>0</c:v>
                </c:pt>
                <c:pt idx="8992">
                  <c:v>-5.8058653075453125E-3</c:v>
                </c:pt>
                <c:pt idx="8993">
                  <c:v>-4.2179733184205754E-3</c:v>
                </c:pt>
                <c:pt idx="8994">
                  <c:v>0</c:v>
                </c:pt>
                <c:pt idx="8995">
                  <c:v>-1.8267750211683731E-3</c:v>
                </c:pt>
                <c:pt idx="8996">
                  <c:v>-1.0269507612750927E-2</c:v>
                </c:pt>
                <c:pt idx="8997">
                  <c:v>-8.2946186336641109E-3</c:v>
                </c:pt>
                <c:pt idx="8998">
                  <c:v>0</c:v>
                </c:pt>
                <c:pt idx="8999">
                  <c:v>-1.7137100663704103E-3</c:v>
                </c:pt>
                <c:pt idx="9000">
                  <c:v>-6.0715420079624511E-3</c:v>
                </c:pt>
                <c:pt idx="9001">
                  <c:v>0</c:v>
                </c:pt>
                <c:pt idx="9002">
                  <c:v>0</c:v>
                </c:pt>
                <c:pt idx="9003">
                  <c:v>0</c:v>
                </c:pt>
                <c:pt idx="9004">
                  <c:v>0</c:v>
                </c:pt>
                <c:pt idx="9005">
                  <c:v>0</c:v>
                </c:pt>
                <c:pt idx="9006">
                  <c:v>0</c:v>
                </c:pt>
                <c:pt idx="9007">
                  <c:v>-6.4617016043448791E-3</c:v>
                </c:pt>
                <c:pt idx="9008">
                  <c:v>-1.0423573051154138E-2</c:v>
                </c:pt>
                <c:pt idx="9009">
                  <c:v>-9.4330721736992328E-3</c:v>
                </c:pt>
                <c:pt idx="9010">
                  <c:v>-5.0938684068697945E-3</c:v>
                </c:pt>
                <c:pt idx="9011">
                  <c:v>-1.6272035350022897E-2</c:v>
                </c:pt>
                <c:pt idx="9012">
                  <c:v>-2.3016719686506613E-2</c:v>
                </c:pt>
                <c:pt idx="9013">
                  <c:v>-2.0611309864893727E-2</c:v>
                </c:pt>
                <c:pt idx="9014">
                  <c:v>-1.1366866118915783E-2</c:v>
                </c:pt>
                <c:pt idx="9015">
                  <c:v>-6.3202102382754607E-3</c:v>
                </c:pt>
                <c:pt idx="9016">
                  <c:v>-3.4902602869491335E-3</c:v>
                </c:pt>
                <c:pt idx="9017">
                  <c:v>-1.1461220423333199E-2</c:v>
                </c:pt>
                <c:pt idx="9018">
                  <c:v>-5.3768464224724236E-3</c:v>
                </c:pt>
                <c:pt idx="9019">
                  <c:v>-6.4617016043448791E-3</c:v>
                </c:pt>
                <c:pt idx="9020">
                  <c:v>0</c:v>
                </c:pt>
                <c:pt idx="9021">
                  <c:v>-2.7268484182388003E-2</c:v>
                </c:pt>
                <c:pt idx="9022">
                  <c:v>-3.5968203424206653E-2</c:v>
                </c:pt>
                <c:pt idx="9023">
                  <c:v>-3.6669765622033286E-2</c:v>
                </c:pt>
                <c:pt idx="9024">
                  <c:v>-3.3115069694362946E-2</c:v>
                </c:pt>
                <c:pt idx="9025">
                  <c:v>-3.3489260521666196E-2</c:v>
                </c:pt>
                <c:pt idx="9026">
                  <c:v>-2.5912104407220238E-2</c:v>
                </c:pt>
                <c:pt idx="9027">
                  <c:v>-2.1655776122697302E-2</c:v>
                </c:pt>
                <c:pt idx="9028">
                  <c:v>-2.5116978132128501E-2</c:v>
                </c:pt>
                <c:pt idx="9029">
                  <c:v>-2.9326491637139969E-2</c:v>
                </c:pt>
                <c:pt idx="9030">
                  <c:v>-3.7464966733419522E-2</c:v>
                </c:pt>
                <c:pt idx="9031">
                  <c:v>-4.8222627948232566E-2</c:v>
                </c:pt>
                <c:pt idx="9032">
                  <c:v>-4.4667927343293834E-2</c:v>
                </c:pt>
                <c:pt idx="9033">
                  <c:v>-3.4471514951288411E-2</c:v>
                </c:pt>
                <c:pt idx="9034">
                  <c:v>-2.9981309214481233E-2</c:v>
                </c:pt>
                <c:pt idx="9035">
                  <c:v>-1.8662324340566059E-2</c:v>
                </c:pt>
                <c:pt idx="9036">
                  <c:v>-1.6417258890309715E-2</c:v>
                </c:pt>
                <c:pt idx="9037">
                  <c:v>-2.0907394468090798E-2</c:v>
                </c:pt>
                <c:pt idx="9038">
                  <c:v>-9.4481008964251521E-3</c:v>
                </c:pt>
                <c:pt idx="9039">
                  <c:v>0</c:v>
                </c:pt>
                <c:pt idx="9040">
                  <c:v>-5.4683770878731584E-3</c:v>
                </c:pt>
                <c:pt idx="9041">
                  <c:v>-4.6737706453711236E-3</c:v>
                </c:pt>
                <c:pt idx="9042">
                  <c:v>-2.2901756588556942E-3</c:v>
                </c:pt>
                <c:pt idx="9043">
                  <c:v>0</c:v>
                </c:pt>
                <c:pt idx="9044">
                  <c:v>0</c:v>
                </c:pt>
                <c:pt idx="9045">
                  <c:v>-1.4798695551269708E-3</c:v>
                </c:pt>
                <c:pt idx="9046">
                  <c:v>-1.2486311217020187E-3</c:v>
                </c:pt>
                <c:pt idx="9047">
                  <c:v>0</c:v>
                </c:pt>
                <c:pt idx="9048">
                  <c:v>0</c:v>
                </c:pt>
                <c:pt idx="9049">
                  <c:v>0</c:v>
                </c:pt>
                <c:pt idx="9050">
                  <c:v>-1.2092614233660757E-2</c:v>
                </c:pt>
                <c:pt idx="9051">
                  <c:v>-1.0339222436582E-3</c:v>
                </c:pt>
                <c:pt idx="9052">
                  <c:v>0</c:v>
                </c:pt>
                <c:pt idx="9053">
                  <c:v>-1.2465453042146816E-3</c:v>
                </c:pt>
                <c:pt idx="9054">
                  <c:v>-3.695138538312135E-3</c:v>
                </c:pt>
                <c:pt idx="9055">
                  <c:v>-2.5821476845815932E-3</c:v>
                </c:pt>
                <c:pt idx="9056">
                  <c:v>0</c:v>
                </c:pt>
                <c:pt idx="9057">
                  <c:v>0</c:v>
                </c:pt>
                <c:pt idx="9058">
                  <c:v>-6.61025918041829E-3</c:v>
                </c:pt>
                <c:pt idx="9059">
                  <c:v>-1.1193341364298713E-2</c:v>
                </c:pt>
                <c:pt idx="9060">
                  <c:v>-1.1369654603998273E-2</c:v>
                </c:pt>
                <c:pt idx="9061">
                  <c:v>-7.8882117740895694E-3</c:v>
                </c:pt>
                <c:pt idx="9062">
                  <c:v>-5.9491936008213286E-3</c:v>
                </c:pt>
                <c:pt idx="9063">
                  <c:v>-1.4983077868702657E-3</c:v>
                </c:pt>
                <c:pt idx="9064">
                  <c:v>0</c:v>
                </c:pt>
                <c:pt idx="9065">
                  <c:v>0</c:v>
                </c:pt>
                <c:pt idx="9066">
                  <c:v>0</c:v>
                </c:pt>
                <c:pt idx="9067">
                  <c:v>0</c:v>
                </c:pt>
                <c:pt idx="9068">
                  <c:v>-7.9476008292420578E-3</c:v>
                </c:pt>
                <c:pt idx="9069">
                  <c:v>-3.2551426346843046E-3</c:v>
                </c:pt>
                <c:pt idx="9070">
                  <c:v>-4.0160515237871132E-3</c:v>
                </c:pt>
                <c:pt idx="9071">
                  <c:v>-4.2316634424198586E-5</c:v>
                </c:pt>
                <c:pt idx="9072">
                  <c:v>-1.357009917264719E-2</c:v>
                </c:pt>
                <c:pt idx="9073">
                  <c:v>-5.1574761552634447E-3</c:v>
                </c:pt>
                <c:pt idx="9074">
                  <c:v>-7.7362163466132249E-3</c:v>
                </c:pt>
                <c:pt idx="9075">
                  <c:v>0</c:v>
                </c:pt>
                <c:pt idx="9076">
                  <c:v>0</c:v>
                </c:pt>
                <c:pt idx="9077">
                  <c:v>-2.9295308912018599E-4</c:v>
                </c:pt>
                <c:pt idx="9078">
                  <c:v>-1.6027124676624191E-2</c:v>
                </c:pt>
                <c:pt idx="9079">
                  <c:v>-1.3641854569017665E-2</c:v>
                </c:pt>
                <c:pt idx="9080">
                  <c:v>-2.7200066840188865E-2</c:v>
                </c:pt>
                <c:pt idx="9081">
                  <c:v>-4.3017947679549966E-2</c:v>
                </c:pt>
                <c:pt idx="9082">
                  <c:v>-4.326901266573617E-2</c:v>
                </c:pt>
                <c:pt idx="9083">
                  <c:v>-2.2806197335204413E-2</c:v>
                </c:pt>
                <c:pt idx="9084">
                  <c:v>-2.1843750170131172E-2</c:v>
                </c:pt>
                <c:pt idx="9085">
                  <c:v>-1.0587098754709399E-2</c:v>
                </c:pt>
                <c:pt idx="9086">
                  <c:v>-1.2553877003164092E-2</c:v>
                </c:pt>
                <c:pt idx="9087">
                  <c:v>-7.0720257477004103E-3</c:v>
                </c:pt>
                <c:pt idx="9088">
                  <c:v>-5.1889567511028151E-3</c:v>
                </c:pt>
                <c:pt idx="9089">
                  <c:v>0</c:v>
                </c:pt>
                <c:pt idx="9090">
                  <c:v>0</c:v>
                </c:pt>
                <c:pt idx="9091">
                  <c:v>-2.6745422485887943E-3</c:v>
                </c:pt>
                <c:pt idx="9092">
                  <c:v>0</c:v>
                </c:pt>
                <c:pt idx="9093">
                  <c:v>-9.4794759851377954E-3</c:v>
                </c:pt>
                <c:pt idx="9094">
                  <c:v>-1.2217066842014637E-2</c:v>
                </c:pt>
                <c:pt idx="9095">
                  <c:v>-1.1113838949214683E-2</c:v>
                </c:pt>
                <c:pt idx="9096">
                  <c:v>-1.0010672345945187E-2</c:v>
                </c:pt>
                <c:pt idx="9097">
                  <c:v>-6.7827202994458916E-3</c:v>
                </c:pt>
                <c:pt idx="9098">
                  <c:v>-1.7283688459514387E-2</c:v>
                </c:pt>
                <c:pt idx="9099">
                  <c:v>-3.7672635497412843E-2</c:v>
                </c:pt>
                <c:pt idx="9100">
                  <c:v>-3.9143584229313105E-2</c:v>
                </c:pt>
                <c:pt idx="9101">
                  <c:v>-4.0655437593866139E-2</c:v>
                </c:pt>
                <c:pt idx="9102">
                  <c:v>-2.8642677358775067E-2</c:v>
                </c:pt>
                <c:pt idx="9103">
                  <c:v>-3.0644765247920952E-2</c:v>
                </c:pt>
                <c:pt idx="9104">
                  <c:v>-3.5384501197505448E-2</c:v>
                </c:pt>
                <c:pt idx="9105">
                  <c:v>-3.1094221804890399E-2</c:v>
                </c:pt>
                <c:pt idx="9106">
                  <c:v>-2.8152320255121304E-2</c:v>
                </c:pt>
                <c:pt idx="9107">
                  <c:v>-2.9255548147921258E-2</c:v>
                </c:pt>
                <c:pt idx="9108">
                  <c:v>-3.4036123354659609E-2</c:v>
                </c:pt>
                <c:pt idx="9109">
                  <c:v>-2.9419023669628456E-2</c:v>
                </c:pt>
                <c:pt idx="9110">
                  <c:v>-4.2126386325766402E-2</c:v>
                </c:pt>
                <c:pt idx="9111">
                  <c:v>-4.8949945882366036E-2</c:v>
                </c:pt>
                <c:pt idx="9112">
                  <c:v>-4.7152111482550635E-2</c:v>
                </c:pt>
                <c:pt idx="9113">
                  <c:v>-3.5261926222482448E-2</c:v>
                </c:pt>
                <c:pt idx="9114">
                  <c:v>-3.7958681908174349E-2</c:v>
                </c:pt>
                <c:pt idx="9115">
                  <c:v>-1.8877216252406334E-2</c:v>
                </c:pt>
                <c:pt idx="9116">
                  <c:v>-1.3851429806091525E-2</c:v>
                </c:pt>
                <c:pt idx="9117">
                  <c:v>0</c:v>
                </c:pt>
                <c:pt idx="9118">
                  <c:v>0</c:v>
                </c:pt>
                <c:pt idx="9119">
                  <c:v>0</c:v>
                </c:pt>
                <c:pt idx="9120">
                  <c:v>-2.5404871770382327E-3</c:v>
                </c:pt>
                <c:pt idx="9121">
                  <c:v>-1.1855807111150975E-2</c:v>
                </c:pt>
                <c:pt idx="9122">
                  <c:v>-9.9604848771753206E-3</c:v>
                </c:pt>
                <c:pt idx="9123">
                  <c:v>-1.629161248958165E-2</c:v>
                </c:pt>
                <c:pt idx="9124">
                  <c:v>-9.3959272424538939E-3</c:v>
                </c:pt>
                <c:pt idx="9125">
                  <c:v>-9.3152594453627113E-3</c:v>
                </c:pt>
                <c:pt idx="9126">
                  <c:v>-3.2341274011473124E-2</c:v>
                </c:pt>
                <c:pt idx="9127">
                  <c:v>-3.3873675842788512E-2</c:v>
                </c:pt>
                <c:pt idx="9128">
                  <c:v>-2.7623159571306666E-2</c:v>
                </c:pt>
                <c:pt idx="9129">
                  <c:v>-2.6171429569665786E-2</c:v>
                </c:pt>
                <c:pt idx="9130">
                  <c:v>-9.0733125102558671E-3</c:v>
                </c:pt>
                <c:pt idx="9131">
                  <c:v>-7.460242881849182E-3</c:v>
                </c:pt>
                <c:pt idx="9132">
                  <c:v>-1.4638237190712724E-2</c:v>
                </c:pt>
                <c:pt idx="9133">
                  <c:v>-1.2057387887045547E-2</c:v>
                </c:pt>
                <c:pt idx="9134">
                  <c:v>-1.5807718619367962E-2</c:v>
                </c:pt>
                <c:pt idx="9135">
                  <c:v>-1.6130091396565408E-3</c:v>
                </c:pt>
                <c:pt idx="9136">
                  <c:v>-1.0968630711648194E-2</c:v>
                </c:pt>
                <c:pt idx="9137">
                  <c:v>-3.8309420732468929E-3</c:v>
                </c:pt>
                <c:pt idx="9138">
                  <c:v>0</c:v>
                </c:pt>
                <c:pt idx="9139">
                  <c:v>-7.6321859696512986E-4</c:v>
                </c:pt>
                <c:pt idx="9140">
                  <c:v>0</c:v>
                </c:pt>
                <c:pt idx="9141">
                  <c:v>0</c:v>
                </c:pt>
                <c:pt idx="9142">
                  <c:v>0</c:v>
                </c:pt>
                <c:pt idx="9143">
                  <c:v>0</c:v>
                </c:pt>
                <c:pt idx="9144">
                  <c:v>-3.6011239050390115E-3</c:v>
                </c:pt>
                <c:pt idx="9145">
                  <c:v>-3.4230289286469567E-2</c:v>
                </c:pt>
                <c:pt idx="9146">
                  <c:v>-4.3965180577346753E-2</c:v>
                </c:pt>
                <c:pt idx="9147">
                  <c:v>-3.9097705252446019E-2</c:v>
                </c:pt>
                <c:pt idx="9148">
                  <c:v>-3.834587303141121E-2</c:v>
                </c:pt>
                <c:pt idx="9149">
                  <c:v>-4.14720859691977E-2</c:v>
                </c:pt>
                <c:pt idx="9150">
                  <c:v>-5.7736431235493782E-2</c:v>
                </c:pt>
                <c:pt idx="9151">
                  <c:v>-7.5346233581474908E-2</c:v>
                </c:pt>
                <c:pt idx="9152">
                  <c:v>-7.0003966007170126E-2</c:v>
                </c:pt>
                <c:pt idx="9153">
                  <c:v>-6.5809221200742604E-2</c:v>
                </c:pt>
                <c:pt idx="9154">
                  <c:v>-6.4661639073941041E-2</c:v>
                </c:pt>
                <c:pt idx="9155">
                  <c:v>-6.5136494639531001E-2</c:v>
                </c:pt>
                <c:pt idx="9156">
                  <c:v>-5.7459454580048926E-2</c:v>
                </c:pt>
                <c:pt idx="9157">
                  <c:v>-5.5520376598975602E-2</c:v>
                </c:pt>
                <c:pt idx="9158">
                  <c:v>-5.8369608924055509E-2</c:v>
                </c:pt>
                <c:pt idx="9159">
                  <c:v>-4.9386609213137429E-2</c:v>
                </c:pt>
                <c:pt idx="9160">
                  <c:v>-6.6046704385200258E-2</c:v>
                </c:pt>
                <c:pt idx="9161">
                  <c:v>-7.1824274695183293E-2</c:v>
                </c:pt>
                <c:pt idx="9162">
                  <c:v>-6.3751488687196073E-2</c:v>
                </c:pt>
                <c:pt idx="9163">
                  <c:v>-6.5611405606783635E-2</c:v>
                </c:pt>
                <c:pt idx="9164">
                  <c:v>-7.0399656554012577E-2</c:v>
                </c:pt>
                <c:pt idx="9165">
                  <c:v>-6.6125810045023464E-2</c:v>
                </c:pt>
                <c:pt idx="9166">
                  <c:v>-6.201028170174451E-2</c:v>
                </c:pt>
                <c:pt idx="9167">
                  <c:v>-6.2762173281703609E-2</c:v>
                </c:pt>
                <c:pt idx="9168">
                  <c:v>-6.1970732829094523E-2</c:v>
                </c:pt>
                <c:pt idx="9169">
                  <c:v>-6.2603847201470234E-2</c:v>
                </c:pt>
                <c:pt idx="9170">
                  <c:v>-4.7566300525124262E-2</c:v>
                </c:pt>
                <c:pt idx="9171">
                  <c:v>-3.7039972738899488E-2</c:v>
                </c:pt>
                <c:pt idx="9172">
                  <c:v>-2.7819545245186542E-2</c:v>
                </c:pt>
                <c:pt idx="9173">
                  <c:v>-2.5524325589920748E-2</c:v>
                </c:pt>
                <c:pt idx="9174">
                  <c:v>-2.1962813873717631E-2</c:v>
                </c:pt>
                <c:pt idx="9175">
                  <c:v>-2.1052600170786646E-2</c:v>
                </c:pt>
                <c:pt idx="9176">
                  <c:v>-2.4495457354516678E-2</c:v>
                </c:pt>
                <c:pt idx="9177">
                  <c:v>-1.1594748851540335E-2</c:v>
                </c:pt>
                <c:pt idx="9178">
                  <c:v>-1.1990498757307084E-2</c:v>
                </c:pt>
                <c:pt idx="9179">
                  <c:v>-9.9327068848362645E-3</c:v>
                </c:pt>
                <c:pt idx="9180">
                  <c:v>-1.9351005374170973E-2</c:v>
                </c:pt>
                <c:pt idx="9181">
                  <c:v>0</c:v>
                </c:pt>
                <c:pt idx="9182">
                  <c:v>0</c:v>
                </c:pt>
                <c:pt idx="9183">
                  <c:v>-1.8160560384991005E-3</c:v>
                </c:pt>
                <c:pt idx="9184">
                  <c:v>-1.4607579771722613E-3</c:v>
                </c:pt>
                <c:pt idx="9185">
                  <c:v>-1.8870899894936059E-2</c:v>
                </c:pt>
                <c:pt idx="9186">
                  <c:v>-1.2712202770877963E-2</c:v>
                </c:pt>
                <c:pt idx="9187">
                  <c:v>0</c:v>
                </c:pt>
                <c:pt idx="9188">
                  <c:v>-1.323720983936332E-2</c:v>
                </c:pt>
                <c:pt idx="9189">
                  <c:v>-2.2416589666969387E-2</c:v>
                </c:pt>
                <c:pt idx="9190">
                  <c:v>-2.4268226574729393E-2</c:v>
                </c:pt>
                <c:pt idx="9191">
                  <c:v>-2.6671409788666355E-2</c:v>
                </c:pt>
                <c:pt idx="9192">
                  <c:v>-7.3474407489466168E-2</c:v>
                </c:pt>
                <c:pt idx="9193">
                  <c:v>-9.1242184995924999E-2</c:v>
                </c:pt>
                <c:pt idx="9194">
                  <c:v>-8.6238820578821943E-2</c:v>
                </c:pt>
                <c:pt idx="9195">
                  <c:v>-8.7105546333329065E-2</c:v>
                </c:pt>
                <c:pt idx="9196">
                  <c:v>-8.7263163635006441E-2</c:v>
                </c:pt>
                <c:pt idx="9197">
                  <c:v>-8.4781167830586077E-2</c:v>
                </c:pt>
                <c:pt idx="9198">
                  <c:v>-8.5175096835085784E-2</c:v>
                </c:pt>
                <c:pt idx="9199">
                  <c:v>-7.4459318642719041E-2</c:v>
                </c:pt>
                <c:pt idx="9200">
                  <c:v>-7.154396193086747E-2</c:v>
                </c:pt>
                <c:pt idx="9201">
                  <c:v>-6.9140774777285793E-2</c:v>
                </c:pt>
                <c:pt idx="9202">
                  <c:v>-8.667218148625315E-2</c:v>
                </c:pt>
                <c:pt idx="9203">
                  <c:v>-8.5096347278916254E-2</c:v>
                </c:pt>
                <c:pt idx="9204">
                  <c:v>-9.4236291263946101E-2</c:v>
                </c:pt>
                <c:pt idx="9205">
                  <c:v>-8.8681380540665961E-2</c:v>
                </c:pt>
                <c:pt idx="9206">
                  <c:v>-7.9698994762644332E-2</c:v>
                </c:pt>
                <c:pt idx="9207">
                  <c:v>-7.8438340003637613E-2</c:v>
                </c:pt>
                <c:pt idx="9208">
                  <c:v>-7.9265629915568514E-2</c:v>
                </c:pt>
                <c:pt idx="9209">
                  <c:v>-7.5050241696803063E-2</c:v>
                </c:pt>
                <c:pt idx="9210">
                  <c:v>-7.6507890505394319E-2</c:v>
                </c:pt>
                <c:pt idx="9211">
                  <c:v>-6.7564940569948898E-2</c:v>
                </c:pt>
                <c:pt idx="9212">
                  <c:v>-7.0834794383368441E-2</c:v>
                </c:pt>
                <c:pt idx="9213">
                  <c:v>-7.2292502286628854E-2</c:v>
                </c:pt>
                <c:pt idx="9214">
                  <c:v>-7.0598423585877063E-2</c:v>
                </c:pt>
                <c:pt idx="9215">
                  <c:v>-7.2725867133704783E-2</c:v>
                </c:pt>
                <c:pt idx="9216">
                  <c:v>-5.9212854593918347E-2</c:v>
                </c:pt>
                <c:pt idx="9217">
                  <c:v>-5.63369297849984E-2</c:v>
                </c:pt>
                <c:pt idx="9218">
                  <c:v>-5.9055296386910143E-2</c:v>
                </c:pt>
                <c:pt idx="9219">
                  <c:v>-7.036205672803017E-2</c:v>
                </c:pt>
                <c:pt idx="9220">
                  <c:v>-7.0716608984622689E-2</c:v>
                </c:pt>
                <c:pt idx="9221">
                  <c:v>-6.9219583428124482E-2</c:v>
                </c:pt>
                <c:pt idx="9222">
                  <c:v>-5.7321840938251274E-2</c:v>
                </c:pt>
                <c:pt idx="9223">
                  <c:v>-6.1340294202101464E-2</c:v>
                </c:pt>
                <c:pt idx="9224">
                  <c:v>-5.9331039992664092E-2</c:v>
                </c:pt>
                <c:pt idx="9225">
                  <c:v>-5.7400649589089962E-2</c:v>
                </c:pt>
                <c:pt idx="9226">
                  <c:v>-5.0782019061718378E-2</c:v>
                </c:pt>
                <c:pt idx="9227">
                  <c:v>-3.9869183785453448E-2</c:v>
                </c:pt>
                <c:pt idx="9228">
                  <c:v>-3.8805523076031051E-2</c:v>
                </c:pt>
                <c:pt idx="9229">
                  <c:v>-3.16353423028378E-2</c:v>
                </c:pt>
                <c:pt idx="9230">
                  <c:v>-3.0059508095500904E-2</c:v>
                </c:pt>
                <c:pt idx="9231">
                  <c:v>-2.8562423444333424E-2</c:v>
                </c:pt>
                <c:pt idx="9232">
                  <c:v>-3.1359598697083955E-2</c:v>
                </c:pt>
                <c:pt idx="9233">
                  <c:v>-3.1753527701583545E-2</c:v>
                </c:pt>
                <c:pt idx="9234">
                  <c:v>-3.0335251701254749E-2</c:v>
                </c:pt>
                <c:pt idx="9235">
                  <c:v>-2.659260113782767E-2</c:v>
                </c:pt>
                <c:pt idx="9236">
                  <c:v>-2.8326056586486646E-2</c:v>
                </c:pt>
                <c:pt idx="9237">
                  <c:v>-4.258755038736519E-2</c:v>
                </c:pt>
                <c:pt idx="9238">
                  <c:v>-3.6756892118686615E-2</c:v>
                </c:pt>
                <c:pt idx="9239">
                  <c:v>-4.1839006091959202E-2</c:v>
                </c:pt>
                <c:pt idx="9240">
                  <c:v>-6.7170952470780046E-2</c:v>
                </c:pt>
                <c:pt idx="9241">
                  <c:v>-6.3704045513106919E-2</c:v>
                </c:pt>
                <c:pt idx="9242">
                  <c:v>-4.6409009601630948E-2</c:v>
                </c:pt>
                <c:pt idx="9243">
                  <c:v>-3.1398971505346304E-2</c:v>
                </c:pt>
                <c:pt idx="9244">
                  <c:v>-2.5134952329236522E-2</c:v>
                </c:pt>
                <c:pt idx="9245">
                  <c:v>-2.2298404268223639E-2</c:v>
                </c:pt>
                <c:pt idx="9246">
                  <c:v>-1.9934593862549026E-2</c:v>
                </c:pt>
                <c:pt idx="9247">
                  <c:v>-1.8161765605627704E-2</c:v>
                </c:pt>
                <c:pt idx="9248">
                  <c:v>-1.8831497310550404E-2</c:v>
                </c:pt>
                <c:pt idx="9249">
                  <c:v>0</c:v>
                </c:pt>
                <c:pt idx="9250">
                  <c:v>-5.9052755905508823E-4</c:v>
                </c:pt>
                <c:pt idx="9251">
                  <c:v>-3.7795551181101978E-3</c:v>
                </c:pt>
                <c:pt idx="9252">
                  <c:v>-1.1141740157480344E-2</c:v>
                </c:pt>
                <c:pt idx="9253">
                  <c:v>-1.1181086614173281E-2</c:v>
                </c:pt>
                <c:pt idx="9254">
                  <c:v>-1.8582681102362192E-2</c:v>
                </c:pt>
                <c:pt idx="9255">
                  <c:v>-1.1968476377952795E-2</c:v>
                </c:pt>
                <c:pt idx="9256">
                  <c:v>-2.2952763779527589E-2</c:v>
                </c:pt>
                <c:pt idx="9257">
                  <c:v>-2.6181078740157449E-2</c:v>
                </c:pt>
                <c:pt idx="9258">
                  <c:v>-2.2795248031496101E-2</c:v>
                </c:pt>
                <c:pt idx="9259">
                  <c:v>-1.5590578740157441E-2</c:v>
                </c:pt>
                <c:pt idx="9260">
                  <c:v>-2.5354338582677136E-2</c:v>
                </c:pt>
                <c:pt idx="9261">
                  <c:v>-2.8425200787401562E-2</c:v>
                </c:pt>
                <c:pt idx="9262">
                  <c:v>-1.6811039370078742E-2</c:v>
                </c:pt>
                <c:pt idx="9263">
                  <c:v>-2.0669291338582679E-2</c:v>
                </c:pt>
                <c:pt idx="9264">
                  <c:v>-3.0157496062992072E-2</c:v>
                </c:pt>
                <c:pt idx="9265">
                  <c:v>-2.8543307086614175E-2</c:v>
                </c:pt>
                <c:pt idx="9266">
                  <c:v>-2.7874023622047273E-2</c:v>
                </c:pt>
                <c:pt idx="9267">
                  <c:v>-3.6732291338582704E-2</c:v>
                </c:pt>
                <c:pt idx="9268">
                  <c:v>-4.1850413385826818E-2</c:v>
                </c:pt>
                <c:pt idx="9269">
                  <c:v>-4.6574811023622077E-2</c:v>
                </c:pt>
                <c:pt idx="9270">
                  <c:v>-2.9724421259842534E-2</c:v>
                </c:pt>
                <c:pt idx="9271">
                  <c:v>-7.1259763779527845E-3</c:v>
                </c:pt>
                <c:pt idx="9272">
                  <c:v>-4.8031535433070722E-3</c:v>
                </c:pt>
                <c:pt idx="9273">
                  <c:v>0</c:v>
                </c:pt>
                <c:pt idx="9274">
                  <c:v>0</c:v>
                </c:pt>
                <c:pt idx="9275">
                  <c:v>0</c:v>
                </c:pt>
                <c:pt idx="9276">
                  <c:v>0</c:v>
                </c:pt>
                <c:pt idx="9277">
                  <c:v>-1.344510242543575E-3</c:v>
                </c:pt>
                <c:pt idx="9278">
                  <c:v>0</c:v>
                </c:pt>
                <c:pt idx="9279">
                  <c:v>0</c:v>
                </c:pt>
                <c:pt idx="9280">
                  <c:v>0</c:v>
                </c:pt>
                <c:pt idx="9281">
                  <c:v>0</c:v>
                </c:pt>
                <c:pt idx="9282">
                  <c:v>-1.1137855664035406E-3</c:v>
                </c:pt>
                <c:pt idx="9283">
                  <c:v>-5.5691691626816543E-3</c:v>
                </c:pt>
                <c:pt idx="9284">
                  <c:v>0</c:v>
                </c:pt>
                <c:pt idx="9285">
                  <c:v>-1.3909670856709589E-2</c:v>
                </c:pt>
                <c:pt idx="9286">
                  <c:v>-1.569865626375596E-2</c:v>
                </c:pt>
                <c:pt idx="9287">
                  <c:v>-5.8414806930532888E-4</c:v>
                </c:pt>
                <c:pt idx="9288">
                  <c:v>0</c:v>
                </c:pt>
                <c:pt idx="9289">
                  <c:v>-4.2120698085418799E-3</c:v>
                </c:pt>
                <c:pt idx="9290">
                  <c:v>-4.793053844438267E-3</c:v>
                </c:pt>
                <c:pt idx="9291">
                  <c:v>0</c:v>
                </c:pt>
                <c:pt idx="9292">
                  <c:v>-1.6640332068426087E-3</c:v>
                </c:pt>
                <c:pt idx="9293">
                  <c:v>0</c:v>
                </c:pt>
                <c:pt idx="9294">
                  <c:v>0</c:v>
                </c:pt>
                <c:pt idx="9295">
                  <c:v>-3.9834791011029332E-3</c:v>
                </c:pt>
                <c:pt idx="9296">
                  <c:v>-1.0670080940815464E-2</c:v>
                </c:pt>
                <c:pt idx="9297">
                  <c:v>-2.1660253639774592E-2</c:v>
                </c:pt>
                <c:pt idx="9298">
                  <c:v>-1.2875213218449155E-2</c:v>
                </c:pt>
                <c:pt idx="9299">
                  <c:v>-1.9704114814282039E-2</c:v>
                </c:pt>
                <c:pt idx="9300">
                  <c:v>-5.1927442709810163E-3</c:v>
                </c:pt>
                <c:pt idx="9301">
                  <c:v>0</c:v>
                </c:pt>
                <c:pt idx="9302">
                  <c:v>-2.451119214372259E-4</c:v>
                </c:pt>
                <c:pt idx="9303">
                  <c:v>0</c:v>
                </c:pt>
                <c:pt idx="9304">
                  <c:v>-3.1514514057488221E-4</c:v>
                </c:pt>
                <c:pt idx="9305">
                  <c:v>-1.1170647903510375E-2</c:v>
                </c:pt>
                <c:pt idx="9306">
                  <c:v>-9.4197637499094673E-3</c:v>
                </c:pt>
                <c:pt idx="9307">
                  <c:v>-5.4978007546849124E-3</c:v>
                </c:pt>
                <c:pt idx="9308">
                  <c:v>-9.139671310089555E-3</c:v>
                </c:pt>
                <c:pt idx="9309">
                  <c:v>-4.79740507202481E-3</c:v>
                </c:pt>
                <c:pt idx="9310">
                  <c:v>-8.9995690618867256E-3</c:v>
                </c:pt>
                <c:pt idx="9311">
                  <c:v>-5.0776060666621707E-3</c:v>
                </c:pt>
                <c:pt idx="9312">
                  <c:v>0</c:v>
                </c:pt>
                <c:pt idx="9313">
                  <c:v>0</c:v>
                </c:pt>
                <c:pt idx="9314">
                  <c:v>0</c:v>
                </c:pt>
                <c:pt idx="9315">
                  <c:v>-8.1195072164109306E-3</c:v>
                </c:pt>
                <c:pt idx="9316">
                  <c:v>0</c:v>
                </c:pt>
                <c:pt idx="9317">
                  <c:v>-1.8908994992899671E-3</c:v>
                </c:pt>
                <c:pt idx="9318">
                  <c:v>0</c:v>
                </c:pt>
                <c:pt idx="9319">
                  <c:v>-4.5669459358322687E-3</c:v>
                </c:pt>
                <c:pt idx="9320">
                  <c:v>-1.0267117607763603E-2</c:v>
                </c:pt>
                <c:pt idx="9321">
                  <c:v>0</c:v>
                </c:pt>
                <c:pt idx="9322">
                  <c:v>0</c:v>
                </c:pt>
                <c:pt idx="9323">
                  <c:v>0</c:v>
                </c:pt>
                <c:pt idx="9324">
                  <c:v>0</c:v>
                </c:pt>
                <c:pt idx="9325">
                  <c:v>0</c:v>
                </c:pt>
                <c:pt idx="9326">
                  <c:v>0</c:v>
                </c:pt>
                <c:pt idx="9327">
                  <c:v>-4.1771977766279535E-3</c:v>
                </c:pt>
                <c:pt idx="9328">
                  <c:v>-2.3538720484415198E-3</c:v>
                </c:pt>
                <c:pt idx="9329">
                  <c:v>-1.8266840359360222E-2</c:v>
                </c:pt>
                <c:pt idx="9330">
                  <c:v>-4.1241222587792239E-2</c:v>
                </c:pt>
                <c:pt idx="9331">
                  <c:v>-3.2953197539126199E-2</c:v>
                </c:pt>
                <c:pt idx="9332">
                  <c:v>-3.0698877932359279E-2</c:v>
                </c:pt>
                <c:pt idx="9333">
                  <c:v>-2.6554865408026259E-2</c:v>
                </c:pt>
                <c:pt idx="9334">
                  <c:v>-4.0777447912538735E-3</c:v>
                </c:pt>
                <c:pt idx="9335">
                  <c:v>0</c:v>
                </c:pt>
                <c:pt idx="9336">
                  <c:v>-1.7420135091764866E-2</c:v>
                </c:pt>
                <c:pt idx="9337">
                  <c:v>-1.5532378915752428E-2</c:v>
                </c:pt>
                <c:pt idx="9338">
                  <c:v>-3.01044101299788E-2</c:v>
                </c:pt>
                <c:pt idx="9339">
                  <c:v>-3.1329761960731554E-2</c:v>
                </c:pt>
                <c:pt idx="9340">
                  <c:v>-5.4081855774193499E-2</c:v>
                </c:pt>
                <c:pt idx="9341">
                  <c:v>-7.5476095692289621E-2</c:v>
                </c:pt>
                <c:pt idx="9342">
                  <c:v>-5.798976421302484E-2</c:v>
                </c:pt>
                <c:pt idx="9343">
                  <c:v>-4.9809595635982286E-2</c:v>
                </c:pt>
                <c:pt idx="9344">
                  <c:v>-5.2525303426714319E-2</c:v>
                </c:pt>
                <c:pt idx="9345">
                  <c:v>-2.9408857913872311E-2</c:v>
                </c:pt>
                <c:pt idx="9346">
                  <c:v>-4.8882296451109336E-2</c:v>
                </c:pt>
                <c:pt idx="9347">
                  <c:v>-5.0107648281862094E-2</c:v>
                </c:pt>
                <c:pt idx="9348">
                  <c:v>-6.7660282126433574E-2</c:v>
                </c:pt>
                <c:pt idx="9349">
                  <c:v>-6.6633628747794174E-2</c:v>
                </c:pt>
                <c:pt idx="9350">
                  <c:v>-6.4381524184208311E-2</c:v>
                </c:pt>
                <c:pt idx="9351">
                  <c:v>-5.7559212814338415E-2</c:v>
                </c:pt>
                <c:pt idx="9352">
                  <c:v>-4.5007539194931445E-2</c:v>
                </c:pt>
                <c:pt idx="9353">
                  <c:v>-4.6100388961070944E-2</c:v>
                </c:pt>
                <c:pt idx="9354">
                  <c:v>-4.1695732736053079E-2</c:v>
                </c:pt>
                <c:pt idx="9355">
                  <c:v>-2.1891093682089437E-2</c:v>
                </c:pt>
                <c:pt idx="9356">
                  <c:v>-2.1460542283402825E-2</c:v>
                </c:pt>
                <c:pt idx="9357">
                  <c:v>-2.3977548310215046E-2</c:v>
                </c:pt>
                <c:pt idx="9358">
                  <c:v>-2.841535571788617E-2</c:v>
                </c:pt>
                <c:pt idx="9359">
                  <c:v>-3.4376567602189857E-2</c:v>
                </c:pt>
                <c:pt idx="9360">
                  <c:v>-2.8647205352652975E-2</c:v>
                </c:pt>
                <c:pt idx="9361">
                  <c:v>-2.6395100789067115E-2</c:v>
                </c:pt>
                <c:pt idx="9362">
                  <c:v>-2.5534100657694417E-2</c:v>
                </c:pt>
                <c:pt idx="9363">
                  <c:v>-4.8087492707236557E-2</c:v>
                </c:pt>
                <c:pt idx="9364">
                  <c:v>-5.0670698433355324E-2</c:v>
                </c:pt>
                <c:pt idx="9365">
                  <c:v>-7.3952694527463697E-2</c:v>
                </c:pt>
                <c:pt idx="9366">
                  <c:v>-7.8622354881708073E-2</c:v>
                </c:pt>
                <c:pt idx="9367">
                  <c:v>-7.2131141362564447E-2</c:v>
                </c:pt>
                <c:pt idx="9368">
                  <c:v>-6.5540676315654522E-2</c:v>
                </c:pt>
                <c:pt idx="9369">
                  <c:v>-4.2523684350772667E-2</c:v>
                </c:pt>
                <c:pt idx="9370">
                  <c:v>-4.3782084698178535E-2</c:v>
                </c:pt>
                <c:pt idx="9371">
                  <c:v>-3.7059120898461806E-2</c:v>
                </c:pt>
                <c:pt idx="9372">
                  <c:v>-3.9244926408547411E-2</c:v>
                </c:pt>
                <c:pt idx="9373">
                  <c:v>-4.0139177076767257E-2</c:v>
                </c:pt>
                <c:pt idx="9374">
                  <c:v>-4.4676338678204829E-2</c:v>
                </c:pt>
                <c:pt idx="9375">
                  <c:v>-2.8084155201159554E-2</c:v>
                </c:pt>
                <c:pt idx="9376">
                  <c:v>-2.2719045296809029E-2</c:v>
                </c:pt>
                <c:pt idx="9377">
                  <c:v>-2.8150354900466107E-2</c:v>
                </c:pt>
                <c:pt idx="9378">
                  <c:v>-1.7320784209804867E-2</c:v>
                </c:pt>
                <c:pt idx="9379">
                  <c:v>-1.5466179216446064E-2</c:v>
                </c:pt>
                <c:pt idx="9380">
                  <c:v>-1.4836929365646094E-2</c:v>
                </c:pt>
                <c:pt idx="9381">
                  <c:v>-1.0664020109394878E-2</c:v>
                </c:pt>
                <c:pt idx="9382">
                  <c:v>-1.0929524321396549E-3</c:v>
                </c:pt>
                <c:pt idx="9383">
                  <c:v>0</c:v>
                </c:pt>
                <c:pt idx="9384">
                  <c:v>0</c:v>
                </c:pt>
                <c:pt idx="9385">
                  <c:v>0</c:v>
                </c:pt>
                <c:pt idx="9386">
                  <c:v>0</c:v>
                </c:pt>
                <c:pt idx="9387">
                  <c:v>0</c:v>
                </c:pt>
                <c:pt idx="9388">
                  <c:v>0</c:v>
                </c:pt>
                <c:pt idx="9389">
                  <c:v>-3.9399354872907506E-3</c:v>
                </c:pt>
                <c:pt idx="9390">
                  <c:v>-9.0102020153761016E-3</c:v>
                </c:pt>
                <c:pt idx="9391">
                  <c:v>-2.2283320309058044E-3</c:v>
                </c:pt>
                <c:pt idx="9392">
                  <c:v>-8.0413048546675494E-3</c:v>
                </c:pt>
                <c:pt idx="9393">
                  <c:v>-5.6515421731285417E-3</c:v>
                </c:pt>
                <c:pt idx="9394">
                  <c:v>-1.8246388210813248E-2</c:v>
                </c:pt>
                <c:pt idx="9395">
                  <c:v>-2.1669601582488648E-2</c:v>
                </c:pt>
                <c:pt idx="9396">
                  <c:v>-1.2982364210864508E-2</c:v>
                </c:pt>
                <c:pt idx="9397">
                  <c:v>-1.5275249771198153E-2</c:v>
                </c:pt>
                <c:pt idx="9398">
                  <c:v>-7.2662685083081258E-3</c:v>
                </c:pt>
                <c:pt idx="9399">
                  <c:v>-4.3920071898983946E-3</c:v>
                </c:pt>
                <c:pt idx="9400">
                  <c:v>-6.8787503351283221E-3</c:v>
                </c:pt>
                <c:pt idx="9401">
                  <c:v>-4.1336961886069834E-3</c:v>
                </c:pt>
                <c:pt idx="9402">
                  <c:v>-6.5234588701461741E-3</c:v>
                </c:pt>
                <c:pt idx="9403">
                  <c:v>0</c:v>
                </c:pt>
                <c:pt idx="9404">
                  <c:v>-8.3680959784250216E-4</c:v>
                </c:pt>
                <c:pt idx="9405">
                  <c:v>0</c:v>
                </c:pt>
                <c:pt idx="9406">
                  <c:v>0</c:v>
                </c:pt>
                <c:pt idx="9407">
                  <c:v>-1.0171909598803579E-2</c:v>
                </c:pt>
                <c:pt idx="9408">
                  <c:v>-1.9199618795252473E-2</c:v>
                </c:pt>
                <c:pt idx="9409">
                  <c:v>-1.9453876721496129E-2</c:v>
                </c:pt>
                <c:pt idx="9410">
                  <c:v>-2.1551855069161126E-2</c:v>
                </c:pt>
                <c:pt idx="9411">
                  <c:v>-1.6910922367664786E-2</c:v>
                </c:pt>
                <c:pt idx="9412">
                  <c:v>-1.252424441367167E-2</c:v>
                </c:pt>
                <c:pt idx="9413">
                  <c:v>-7.1839824175463233E-3</c:v>
                </c:pt>
                <c:pt idx="9414">
                  <c:v>0</c:v>
                </c:pt>
                <c:pt idx="9415">
                  <c:v>0</c:v>
                </c:pt>
                <c:pt idx="9416">
                  <c:v>0</c:v>
                </c:pt>
                <c:pt idx="9417">
                  <c:v>-3.4205641948088323E-3</c:v>
                </c:pt>
                <c:pt idx="9418">
                  <c:v>-7.6256604829516806E-3</c:v>
                </c:pt>
                <c:pt idx="9419">
                  <c:v>-6.5898448931168572E-4</c:v>
                </c:pt>
                <c:pt idx="9420">
                  <c:v>0</c:v>
                </c:pt>
                <c:pt idx="9421">
                  <c:v>0</c:v>
                </c:pt>
                <c:pt idx="9422">
                  <c:v>0</c:v>
                </c:pt>
                <c:pt idx="9423">
                  <c:v>0</c:v>
                </c:pt>
                <c:pt idx="9424">
                  <c:v>-2.8199443094209567E-3</c:v>
                </c:pt>
                <c:pt idx="9425">
                  <c:v>0</c:v>
                </c:pt>
                <c:pt idx="9426">
                  <c:v>-1.9722217595498147E-3</c:v>
                </c:pt>
                <c:pt idx="9427">
                  <c:v>-1.6136530993035002E-3</c:v>
                </c:pt>
                <c:pt idx="9428">
                  <c:v>-1.6136244126154064E-2</c:v>
                </c:pt>
                <c:pt idx="9429">
                  <c:v>-1.4403128900100849E-2</c:v>
                </c:pt>
                <c:pt idx="9430">
                  <c:v>0</c:v>
                </c:pt>
                <c:pt idx="9431">
                  <c:v>0</c:v>
                </c:pt>
                <c:pt idx="9432">
                  <c:v>-7.6511076091295661E-3</c:v>
                </c:pt>
                <c:pt idx="9433">
                  <c:v>0</c:v>
                </c:pt>
                <c:pt idx="9434">
                  <c:v>-6.5325951594814883E-3</c:v>
                </c:pt>
                <c:pt idx="9435">
                  <c:v>-1.6004941580468522E-2</c:v>
                </c:pt>
                <c:pt idx="9436">
                  <c:v>-2.8892063775908524E-2</c:v>
                </c:pt>
                <c:pt idx="9437">
                  <c:v>-2.0696621515167209E-2</c:v>
                </c:pt>
                <c:pt idx="9438">
                  <c:v>-3.9700672377906025E-2</c:v>
                </c:pt>
                <c:pt idx="9439">
                  <c:v>-4.4808018804787221E-2</c:v>
                </c:pt>
                <c:pt idx="9440">
                  <c:v>-4.9173021768278785E-2</c:v>
                </c:pt>
                <c:pt idx="9441">
                  <c:v>-5.9595503327346644E-2</c:v>
                </c:pt>
                <c:pt idx="9442">
                  <c:v>-6.8919416094407396E-2</c:v>
                </c:pt>
                <c:pt idx="9443">
                  <c:v>-6.7850392690424755E-2</c:v>
                </c:pt>
                <c:pt idx="9444">
                  <c:v>-5.8318688248672972E-2</c:v>
                </c:pt>
                <c:pt idx="9445">
                  <c:v>-4.3917149636513539E-2</c:v>
                </c:pt>
                <c:pt idx="9446">
                  <c:v>-4.0650896597558737E-2</c:v>
                </c:pt>
                <c:pt idx="9447">
                  <c:v>-5.6507407493486692E-2</c:v>
                </c:pt>
                <c:pt idx="9448">
                  <c:v>-6.5059253245989254E-2</c:v>
                </c:pt>
                <c:pt idx="9449">
                  <c:v>-6.4851372489726167E-2</c:v>
                </c:pt>
                <c:pt idx="9450">
                  <c:v>-6.5059253245989254E-2</c:v>
                </c:pt>
                <c:pt idx="9451">
                  <c:v>-7.7886928339092623E-2</c:v>
                </c:pt>
                <c:pt idx="9452">
                  <c:v>-5.1281258912889677E-2</c:v>
                </c:pt>
                <c:pt idx="9453">
                  <c:v>-4.6262991088555742E-2</c:v>
                </c:pt>
                <c:pt idx="9454">
                  <c:v>-5.0627991082661417E-2</c:v>
                </c:pt>
                <c:pt idx="9455">
                  <c:v>-4.9321452452819346E-2</c:v>
                </c:pt>
                <c:pt idx="9456">
                  <c:v>-4.0294496075183213E-2</c:v>
                </c:pt>
                <c:pt idx="9457">
                  <c:v>-4.4778298223004713E-2</c:v>
                </c:pt>
                <c:pt idx="9458">
                  <c:v>-4.4362628761436318E-2</c:v>
                </c:pt>
                <c:pt idx="9459">
                  <c:v>-2.8031007240374949E-2</c:v>
                </c:pt>
                <c:pt idx="9460">
                  <c:v>-2.5833602411644924E-2</c:v>
                </c:pt>
                <c:pt idx="9461">
                  <c:v>-2.5803967942048402E-2</c:v>
                </c:pt>
                <c:pt idx="9462">
                  <c:v>-5.2112683948212453E-2</c:v>
                </c:pt>
                <c:pt idx="9463">
                  <c:v>-5.413184249027609E-2</c:v>
                </c:pt>
                <c:pt idx="9464">
                  <c:v>-6.7137766839431748E-2</c:v>
                </c:pt>
                <c:pt idx="9465">
                  <c:v>-7.6313159840380063E-2</c:v>
                </c:pt>
                <c:pt idx="9466">
                  <c:v>-8.1301704113545592E-2</c:v>
                </c:pt>
                <c:pt idx="9467">
                  <c:v>-6.6068832517020989E-2</c:v>
                </c:pt>
                <c:pt idx="9468">
                  <c:v>-9.3654360632473163E-2</c:v>
                </c:pt>
                <c:pt idx="9469">
                  <c:v>-0.1148855398751104</c:v>
                </c:pt>
                <c:pt idx="9470">
                  <c:v>-0.16055461818481692</c:v>
                </c:pt>
                <c:pt idx="9471">
                  <c:v>-0.33236332409655422</c:v>
                </c:pt>
                <c:pt idx="9472">
                  <c:v>-0.29676037136432604</c:v>
                </c:pt>
                <c:pt idx="9473">
                  <c:v>-0.23277009995091941</c:v>
                </c:pt>
                <c:pt idx="9474">
                  <c:v>-0.26284999225391192</c:v>
                </c:pt>
                <c:pt idx="9475">
                  <c:v>-0.26293907085645929</c:v>
                </c:pt>
                <c:pt idx="9476">
                  <c:v>-0.32395995653876397</c:v>
                </c:pt>
                <c:pt idx="9477">
                  <c:v>-0.30756893542553759</c:v>
                </c:pt>
                <c:pt idx="9478">
                  <c:v>-0.30730169961789561</c:v>
                </c:pt>
                <c:pt idx="9479">
                  <c:v>-0.27318344272060419</c:v>
                </c:pt>
                <c:pt idx="9480">
                  <c:v>-0.25233838755151072</c:v>
                </c:pt>
                <c:pt idx="9481">
                  <c:v>-0.24057959927064643</c:v>
                </c:pt>
                <c:pt idx="9482">
                  <c:v>-0.25521865013927947</c:v>
                </c:pt>
                <c:pt idx="9483">
                  <c:v>-0.2607417075991294</c:v>
                </c:pt>
                <c:pt idx="9484">
                  <c:v>-0.24435073102668897</c:v>
                </c:pt>
                <c:pt idx="9485">
                  <c:v>-0.25643610719718857</c:v>
                </c:pt>
                <c:pt idx="9486">
                  <c:v>-0.27793447770668189</c:v>
                </c:pt>
                <c:pt idx="9487">
                  <c:v>-0.29031681026660605</c:v>
                </c:pt>
                <c:pt idx="9488">
                  <c:v>-0.28170560946272449</c:v>
                </c:pt>
                <c:pt idx="9489">
                  <c:v>-0.26204824622897144</c:v>
                </c:pt>
                <c:pt idx="9490">
                  <c:v>-0.27060009198147411</c:v>
                </c:pt>
                <c:pt idx="9491">
                  <c:v>-0.26727439184018265</c:v>
                </c:pt>
                <c:pt idx="9492">
                  <c:v>-0.27832051269865377</c:v>
                </c:pt>
                <c:pt idx="9493">
                  <c:v>-0.2708673248197303</c:v>
                </c:pt>
                <c:pt idx="9494">
                  <c:v>-0.28719894634079168</c:v>
                </c:pt>
                <c:pt idx="9495">
                  <c:v>-0.28140865307329987</c:v>
                </c:pt>
                <c:pt idx="9496">
                  <c:v>-0.27846894635258018</c:v>
                </c:pt>
                <c:pt idx="9497">
                  <c:v>-0.26837305268314754</c:v>
                </c:pt>
                <c:pt idx="9498">
                  <c:v>-0.27517292522167108</c:v>
                </c:pt>
                <c:pt idx="9499">
                  <c:v>-0.28633784526447215</c:v>
                </c:pt>
                <c:pt idx="9500">
                  <c:v>-0.31615045721903684</c:v>
                </c:pt>
                <c:pt idx="9501">
                  <c:v>-0.31110251038432052</c:v>
                </c:pt>
                <c:pt idx="9502">
                  <c:v>-0.30679690998237974</c:v>
                </c:pt>
                <c:pt idx="9503">
                  <c:v>-0.33126461871280344</c:v>
                </c:pt>
                <c:pt idx="9504">
                  <c:v>-0.33509515303039672</c:v>
                </c:pt>
                <c:pt idx="9505">
                  <c:v>-0.32072333500001987</c:v>
                </c:pt>
                <c:pt idx="9506">
                  <c:v>-0.30246158602927065</c:v>
                </c:pt>
                <c:pt idx="9507">
                  <c:v>-0.29064344566641304</c:v>
                </c:pt>
                <c:pt idx="9508">
                  <c:v>-0.30644055400079012</c:v>
                </c:pt>
                <c:pt idx="9509">
                  <c:v>-0.30124412897136155</c:v>
                </c:pt>
                <c:pt idx="9510">
                  <c:v>-0.28084446384561901</c:v>
                </c:pt>
                <c:pt idx="9511">
                  <c:v>-0.27900345656987863</c:v>
                </c:pt>
                <c:pt idx="9512">
                  <c:v>-0.26335478188942779</c:v>
                </c:pt>
                <c:pt idx="9513">
                  <c:v>-0.27849866693436276</c:v>
                </c:pt>
                <c:pt idx="9514">
                  <c:v>-0.26014783936106617</c:v>
                </c:pt>
                <c:pt idx="9515">
                  <c:v>-0.25901950544649038</c:v>
                </c:pt>
                <c:pt idx="9516">
                  <c:v>-0.2578020454191956</c:v>
                </c:pt>
                <c:pt idx="9517">
                  <c:v>-0.24827029643665791</c:v>
                </c:pt>
                <c:pt idx="9518">
                  <c:v>-0.25162571715973187</c:v>
                </c:pt>
                <c:pt idx="9519">
                  <c:v>-0.27080792522756536</c:v>
                </c:pt>
                <c:pt idx="9520">
                  <c:v>-0.27371795590728837</c:v>
                </c:pt>
                <c:pt idx="9521">
                  <c:v>-0.26400804971965597</c:v>
                </c:pt>
                <c:pt idx="9522">
                  <c:v>-0.26632416762052985</c:v>
                </c:pt>
                <c:pt idx="9523">
                  <c:v>-0.24001541004296559</c:v>
                </c:pt>
                <c:pt idx="9524">
                  <c:v>-0.23202775351814386</c:v>
                </c:pt>
                <c:pt idx="9525">
                  <c:v>-0.23125568353419995</c:v>
                </c:pt>
                <c:pt idx="9526">
                  <c:v>-0.22478244639548339</c:v>
                </c:pt>
                <c:pt idx="9527">
                  <c:v>-0.27725153086607135</c:v>
                </c:pt>
                <c:pt idx="9528">
                  <c:v>-0.26510671056262086</c:v>
                </c:pt>
                <c:pt idx="9529">
                  <c:v>-0.27125335981170229</c:v>
                </c:pt>
                <c:pt idx="9530">
                  <c:v>-0.2700952993765724</c:v>
                </c:pt>
                <c:pt idx="9531">
                  <c:v>-0.26988742158969514</c:v>
                </c:pt>
                <c:pt idx="9532">
                  <c:v>-0.25156631756756687</c:v>
                </c:pt>
                <c:pt idx="9533">
                  <c:v>-0.25207110720308273</c:v>
                </c:pt>
                <c:pt idx="9534">
                  <c:v>-0.25967272873593261</c:v>
                </c:pt>
                <c:pt idx="9535">
                  <c:v>-0.27953792521577686</c:v>
                </c:pt>
                <c:pt idx="9536">
                  <c:v>-0.27802355630922926</c:v>
                </c:pt>
                <c:pt idx="9537">
                  <c:v>-0.26804641728334055</c:v>
                </c:pt>
                <c:pt idx="9538">
                  <c:v>-0.25121000612676331</c:v>
                </c:pt>
                <c:pt idx="9539">
                  <c:v>-0.25893038230315707</c:v>
                </c:pt>
                <c:pt idx="9540">
                  <c:v>-0.25949457153083794</c:v>
                </c:pt>
                <c:pt idx="9541">
                  <c:v>-0.24788430895485761</c:v>
                </c:pt>
                <c:pt idx="9542">
                  <c:v>-0.23665998931989166</c:v>
                </c:pt>
                <c:pt idx="9543">
                  <c:v>-0.24268788392542898</c:v>
                </c:pt>
                <c:pt idx="9544">
                  <c:v>-0.24111406791654469</c:v>
                </c:pt>
                <c:pt idx="9545">
                  <c:v>-0.25109120397304768</c:v>
                </c:pt>
                <c:pt idx="9546">
                  <c:v>-0.25109120397304768</c:v>
                </c:pt>
                <c:pt idx="9547">
                  <c:v>-0.25480293613692523</c:v>
                </c:pt>
                <c:pt idx="9548">
                  <c:v>-0.26032599656616079</c:v>
                </c:pt>
                <c:pt idx="9549">
                  <c:v>-0.25254622079760203</c:v>
                </c:pt>
                <c:pt idx="9550">
                  <c:v>-0.23787744637780059</c:v>
                </c:pt>
                <c:pt idx="9551">
                  <c:v>-0.23998573103258322</c:v>
                </c:pt>
                <c:pt idx="9552">
                  <c:v>-0.23499713924924595</c:v>
                </c:pt>
                <c:pt idx="9553">
                  <c:v>-0.22846454408976447</c:v>
                </c:pt>
                <c:pt idx="9554">
                  <c:v>-0.23030555136550485</c:v>
                </c:pt>
                <c:pt idx="9555">
                  <c:v>-0.23416571421392299</c:v>
                </c:pt>
                <c:pt idx="9556">
                  <c:v>-0.22317904342717432</c:v>
                </c:pt>
                <c:pt idx="9557">
                  <c:v>-0.211212329849261</c:v>
                </c:pt>
                <c:pt idx="9558">
                  <c:v>-0.21305342620657328</c:v>
                </c:pt>
                <c:pt idx="9559">
                  <c:v>-0.21480535191038053</c:v>
                </c:pt>
                <c:pt idx="9560">
                  <c:v>-0.22326811906033583</c:v>
                </c:pt>
                <c:pt idx="9561">
                  <c:v>-0.22065504773942313</c:v>
                </c:pt>
                <c:pt idx="9562">
                  <c:v>-0.20473909271054444</c:v>
                </c:pt>
                <c:pt idx="9563">
                  <c:v>-0.20652074196551992</c:v>
                </c:pt>
                <c:pt idx="9564">
                  <c:v>-0.20426397911602515</c:v>
                </c:pt>
                <c:pt idx="9565">
                  <c:v>-0.20456093550544976</c:v>
                </c:pt>
                <c:pt idx="9566">
                  <c:v>-0.20628322970904639</c:v>
                </c:pt>
                <c:pt idx="9567">
                  <c:v>-0.20604562837100079</c:v>
                </c:pt>
                <c:pt idx="9568">
                  <c:v>-0.1999584232548702</c:v>
                </c:pt>
                <c:pt idx="9569">
                  <c:v>-0.20105708112844936</c:v>
                </c:pt>
                <c:pt idx="9570">
                  <c:v>-0.21655728058357368</c:v>
                </c:pt>
                <c:pt idx="9571">
                  <c:v>-0.213290938463047</c:v>
                </c:pt>
                <c:pt idx="9572">
                  <c:v>-0.20904473765327108</c:v>
                </c:pt>
                <c:pt idx="9573">
                  <c:v>-0.20975736053487837</c:v>
                </c:pt>
                <c:pt idx="9574">
                  <c:v>-0.20227454115574417</c:v>
                </c:pt>
                <c:pt idx="9575">
                  <c:v>-0.19464319904111166</c:v>
                </c:pt>
                <c:pt idx="9576">
                  <c:v>-0.19494015543053628</c:v>
                </c:pt>
                <c:pt idx="9577">
                  <c:v>-0.20200730831748798</c:v>
                </c:pt>
                <c:pt idx="9578">
                  <c:v>-0.20171035192806336</c:v>
                </c:pt>
                <c:pt idx="9579">
                  <c:v>-0.20150247117180026</c:v>
                </c:pt>
                <c:pt idx="9580">
                  <c:v>-0.21801224989795631</c:v>
                </c:pt>
                <c:pt idx="9581">
                  <c:v>-0.23238406495894734</c:v>
                </c:pt>
                <c:pt idx="9582">
                  <c:v>-0.23372032417057209</c:v>
                </c:pt>
                <c:pt idx="9583">
                  <c:v>-0.22775183212658545</c:v>
                </c:pt>
                <c:pt idx="9584">
                  <c:v>-0.2336906035887896</c:v>
                </c:pt>
                <c:pt idx="9585">
                  <c:v>-0.23125568353419995</c:v>
                </c:pt>
                <c:pt idx="9586">
                  <c:v>-0.23957001999961469</c:v>
                </c:pt>
                <c:pt idx="9587">
                  <c:v>-0.23238406495894734</c:v>
                </c:pt>
                <c:pt idx="9588">
                  <c:v>-0.21165781194356967</c:v>
                </c:pt>
                <c:pt idx="9589">
                  <c:v>-0.20966828193233095</c:v>
                </c:pt>
                <c:pt idx="9590">
                  <c:v>-0.1999584232548702</c:v>
                </c:pt>
                <c:pt idx="9591">
                  <c:v>-0.19779073900792268</c:v>
                </c:pt>
                <c:pt idx="9592">
                  <c:v>-0.19419780899776076</c:v>
                </c:pt>
                <c:pt idx="9593">
                  <c:v>-0.19357426174931516</c:v>
                </c:pt>
                <c:pt idx="9594">
                  <c:v>-0.22870205634623816</c:v>
                </c:pt>
                <c:pt idx="9595">
                  <c:v>-0.22864270129485914</c:v>
                </c:pt>
                <c:pt idx="9596">
                  <c:v>-0.23030555136550485</c:v>
                </c:pt>
                <c:pt idx="9597">
                  <c:v>-0.23413599363214049</c:v>
                </c:pt>
                <c:pt idx="9598">
                  <c:v>-0.23945121784589904</c:v>
                </c:pt>
                <c:pt idx="9599">
                  <c:v>-0.23859007222879358</c:v>
                </c:pt>
                <c:pt idx="9600">
                  <c:v>-0.22754395137032238</c:v>
                </c:pt>
                <c:pt idx="9601">
                  <c:v>-0.22050652203453908</c:v>
                </c:pt>
                <c:pt idx="9602">
                  <c:v>-0.21629004477593158</c:v>
                </c:pt>
                <c:pt idx="9603">
                  <c:v>-0.21667607976790362</c:v>
                </c:pt>
                <c:pt idx="9604">
                  <c:v>-0.22020965769607223</c:v>
                </c:pt>
                <c:pt idx="9605">
                  <c:v>-0.22401046549311135</c:v>
                </c:pt>
                <c:pt idx="9606">
                  <c:v>-0.22332747411171486</c:v>
                </c:pt>
                <c:pt idx="9607">
                  <c:v>-0.21905155272015644</c:v>
                </c:pt>
                <c:pt idx="9608">
                  <c:v>-0.22700948569380994</c:v>
                </c:pt>
                <c:pt idx="9609">
                  <c:v>-0.23155263992362457</c:v>
                </c:pt>
                <c:pt idx="9610">
                  <c:v>-0.23544252929259685</c:v>
                </c:pt>
                <c:pt idx="9611">
                  <c:v>-0.23823375781860423</c:v>
                </c:pt>
                <c:pt idx="9612">
                  <c:v>-0.23502686280041418</c:v>
                </c:pt>
                <c:pt idx="9613">
                  <c:v>-0.24782490639330693</c:v>
                </c:pt>
                <c:pt idx="9614">
                  <c:v>-0.24622141434342595</c:v>
                </c:pt>
                <c:pt idx="9615">
                  <c:v>-0.23752113493699711</c:v>
                </c:pt>
                <c:pt idx="9616">
                  <c:v>-0.23179024423105588</c:v>
                </c:pt>
                <c:pt idx="9617">
                  <c:v>-0.24164858110322895</c:v>
                </c:pt>
                <c:pt idx="9618">
                  <c:v>-0.25364487867118113</c:v>
                </c:pt>
                <c:pt idx="9619">
                  <c:v>-0.25002222510985089</c:v>
                </c:pt>
                <c:pt idx="9620">
                  <c:v>-0.24868601043901215</c:v>
                </c:pt>
                <c:pt idx="9621">
                  <c:v>-0.2551889711288971</c:v>
                </c:pt>
                <c:pt idx="9622">
                  <c:v>-0.24723103815524372</c:v>
                </c:pt>
                <c:pt idx="9623">
                  <c:v>-0.24648869172246818</c:v>
                </c:pt>
                <c:pt idx="9624">
                  <c:v>-0.24390529644255207</c:v>
                </c:pt>
                <c:pt idx="9625">
                  <c:v>-0.24749827396288573</c:v>
                </c:pt>
                <c:pt idx="9626">
                  <c:v>-0.22154582485673921</c:v>
                </c:pt>
                <c:pt idx="9627">
                  <c:v>-0.20809451343361837</c:v>
                </c:pt>
                <c:pt idx="9628">
                  <c:v>-0.21213292256870309</c:v>
                </c:pt>
                <c:pt idx="9629">
                  <c:v>-0.20880713631522549</c:v>
                </c:pt>
                <c:pt idx="9630">
                  <c:v>-0.2070255761418219</c:v>
                </c:pt>
                <c:pt idx="9631">
                  <c:v>-0.21260794708165051</c:v>
                </c:pt>
                <c:pt idx="9632">
                  <c:v>-0.19375241895440987</c:v>
                </c:pt>
                <c:pt idx="9633">
                  <c:v>-0.19767193982359274</c:v>
                </c:pt>
                <c:pt idx="9634">
                  <c:v>-0.19452439688739601</c:v>
                </c:pt>
                <c:pt idx="9635">
                  <c:v>-0.19401965179266606</c:v>
                </c:pt>
                <c:pt idx="9636">
                  <c:v>-0.18549752959133192</c:v>
                </c:pt>
                <c:pt idx="9637">
                  <c:v>-0.18505205046640896</c:v>
                </c:pt>
                <c:pt idx="9638">
                  <c:v>-0.19894884398383847</c:v>
                </c:pt>
                <c:pt idx="9639">
                  <c:v>-0.19624669109099263</c:v>
                </c:pt>
                <c:pt idx="9640">
                  <c:v>-0.20141339553863874</c:v>
                </c:pt>
                <c:pt idx="9641">
                  <c:v>-0.19330693982948707</c:v>
                </c:pt>
                <c:pt idx="9642">
                  <c:v>-0.1814591174868613</c:v>
                </c:pt>
                <c:pt idx="9643">
                  <c:v>-0.18395339259282997</c:v>
                </c:pt>
                <c:pt idx="9644">
                  <c:v>-0.18704157750826197</c:v>
                </c:pt>
                <c:pt idx="9645">
                  <c:v>-0.20105708112844936</c:v>
                </c:pt>
                <c:pt idx="9646">
                  <c:v>-0.19140657750236764</c:v>
                </c:pt>
                <c:pt idx="9647">
                  <c:v>-0.19535582192271894</c:v>
                </c:pt>
                <c:pt idx="9648">
                  <c:v>-0.18787300254358474</c:v>
                </c:pt>
                <c:pt idx="9649">
                  <c:v>-0.19298034897046612</c:v>
                </c:pt>
                <c:pt idx="9650">
                  <c:v>-0.18101372744351041</c:v>
                </c:pt>
                <c:pt idx="9651">
                  <c:v>-0.19226772608885881</c:v>
                </c:pt>
                <c:pt idx="9652">
                  <c:v>-0.19298034897046612</c:v>
                </c:pt>
                <c:pt idx="9653">
                  <c:v>-0.19820649755106295</c:v>
                </c:pt>
                <c:pt idx="9654">
                  <c:v>-0.19663272608296467</c:v>
                </c:pt>
                <c:pt idx="9655">
                  <c:v>-0.20465001410799702</c:v>
                </c:pt>
                <c:pt idx="9656">
                  <c:v>-0.20028501411389135</c:v>
                </c:pt>
                <c:pt idx="9657">
                  <c:v>-0.19749378261849806</c:v>
                </c:pt>
                <c:pt idx="9658">
                  <c:v>-0.19217864748631155</c:v>
                </c:pt>
                <c:pt idx="9659">
                  <c:v>-0.19675143618572255</c:v>
                </c:pt>
                <c:pt idx="9660">
                  <c:v>-0.20280900980164235</c:v>
                </c:pt>
                <c:pt idx="9661">
                  <c:v>-0.19826585260244198</c:v>
                </c:pt>
                <c:pt idx="9662">
                  <c:v>-0.20818358906677992</c:v>
                </c:pt>
                <c:pt idx="9663">
                  <c:v>-0.21756685985460542</c:v>
                </c:pt>
                <c:pt idx="9664">
                  <c:v>-0.21406300547760501</c:v>
                </c:pt>
                <c:pt idx="9665">
                  <c:v>-0.21254859203027149</c:v>
                </c:pt>
                <c:pt idx="9666">
                  <c:v>-0.22053624558570747</c:v>
                </c:pt>
                <c:pt idx="9667">
                  <c:v>-0.21008404047547122</c:v>
                </c:pt>
                <c:pt idx="9668">
                  <c:v>-0.19226772608885881</c:v>
                </c:pt>
                <c:pt idx="9669">
                  <c:v>-0.191703536861178</c:v>
                </c:pt>
                <c:pt idx="9670">
                  <c:v>-0.19214892393514316</c:v>
                </c:pt>
                <c:pt idx="9671">
                  <c:v>-0.1894170504605148</c:v>
                </c:pt>
                <c:pt idx="9672">
                  <c:v>-0.19253495892711503</c:v>
                </c:pt>
                <c:pt idx="9673">
                  <c:v>-0.19485107682798902</c:v>
                </c:pt>
                <c:pt idx="9674">
                  <c:v>-0.198325207653821</c:v>
                </c:pt>
                <c:pt idx="9675">
                  <c:v>-0.20868842621246761</c:v>
                </c:pt>
                <c:pt idx="9676">
                  <c:v>-0.22231789484068312</c:v>
                </c:pt>
                <c:pt idx="9677">
                  <c:v>-0.21979389915293196</c:v>
                </c:pt>
                <c:pt idx="9678">
                  <c:v>-0.2203878119317812</c:v>
                </c:pt>
                <c:pt idx="9679">
                  <c:v>-0.23184959928243493</c:v>
                </c:pt>
                <c:pt idx="9680">
                  <c:v>-0.22629685984281694</c:v>
                </c:pt>
                <c:pt idx="9681">
                  <c:v>-0.22567331556375708</c:v>
                </c:pt>
                <c:pt idx="9682">
                  <c:v>-0.22490124557981334</c:v>
                </c:pt>
                <c:pt idx="9683">
                  <c:v>-0.22724708703185553</c:v>
                </c:pt>
                <c:pt idx="9684">
                  <c:v>-0.23692722215814788</c:v>
                </c:pt>
                <c:pt idx="9685">
                  <c:v>-0.23660063426851263</c:v>
                </c:pt>
                <c:pt idx="9686">
                  <c:v>-0.22460428919038872</c:v>
                </c:pt>
                <c:pt idx="9687">
                  <c:v>-0.23039462699866639</c:v>
                </c:pt>
                <c:pt idx="9688">
                  <c:v>-0.22890993413311536</c:v>
                </c:pt>
                <c:pt idx="9689">
                  <c:v>-0.22104107976200929</c:v>
                </c:pt>
                <c:pt idx="9690">
                  <c:v>-0.22050652203453908</c:v>
                </c:pt>
                <c:pt idx="9691">
                  <c:v>-0.22344627626543051</c:v>
                </c:pt>
                <c:pt idx="9692">
                  <c:v>-0.23285917855346666</c:v>
                </c:pt>
                <c:pt idx="9693">
                  <c:v>-0.21465682917488238</c:v>
                </c:pt>
                <c:pt idx="9694">
                  <c:v>-0.21136085555414508</c:v>
                </c:pt>
                <c:pt idx="9695">
                  <c:v>-0.21052943051882211</c:v>
                </c:pt>
                <c:pt idx="9696">
                  <c:v>-0.21049970696765388</c:v>
                </c:pt>
                <c:pt idx="9697">
                  <c:v>-0.20764912339026748</c:v>
                </c:pt>
                <c:pt idx="9698">
                  <c:v>-0.20874778126384647</c:v>
                </c:pt>
                <c:pt idx="9699">
                  <c:v>-0.20589719471707435</c:v>
                </c:pt>
                <c:pt idx="9700">
                  <c:v>-0.20031473469567385</c:v>
                </c:pt>
                <c:pt idx="9701">
                  <c:v>-0.20381858907267425</c:v>
                </c:pt>
                <c:pt idx="9702">
                  <c:v>-0.19633576969354005</c:v>
                </c:pt>
                <c:pt idx="9703">
                  <c:v>-0.20176970697944238</c:v>
                </c:pt>
                <c:pt idx="9704">
                  <c:v>-0.19906755408659652</c:v>
                </c:pt>
                <c:pt idx="9705">
                  <c:v>-0.19779073900792268</c:v>
                </c:pt>
                <c:pt idx="9706">
                  <c:v>-0.20070076968764572</c:v>
                </c:pt>
                <c:pt idx="9707">
                  <c:v>-0.19897847548404909</c:v>
                </c:pt>
                <c:pt idx="9708">
                  <c:v>-0.20159154977434771</c:v>
                </c:pt>
                <c:pt idx="9709">
                  <c:v>-0.20343255408070221</c:v>
                </c:pt>
                <c:pt idx="9710">
                  <c:v>-0.20099772607707034</c:v>
                </c:pt>
                <c:pt idx="9711">
                  <c:v>-0.19057515543643061</c:v>
                </c:pt>
                <c:pt idx="9712">
                  <c:v>-0.19259431397849405</c:v>
                </c:pt>
                <c:pt idx="9713">
                  <c:v>-0.19416808544659253</c:v>
                </c:pt>
                <c:pt idx="9714">
                  <c:v>-0.19642484829608731</c:v>
                </c:pt>
                <c:pt idx="9715">
                  <c:v>-0.19274283968337813</c:v>
                </c:pt>
                <c:pt idx="9716">
                  <c:v>-0.19116897616432205</c:v>
                </c:pt>
                <c:pt idx="9717">
                  <c:v>-0.17430288896674825</c:v>
                </c:pt>
                <c:pt idx="9718">
                  <c:v>-0.17379814387201833</c:v>
                </c:pt>
                <c:pt idx="9719">
                  <c:v>-0.17471864454050265</c:v>
                </c:pt>
                <c:pt idx="9720">
                  <c:v>-0.18644766472941274</c:v>
                </c:pt>
                <c:pt idx="9721">
                  <c:v>-0.1827656561167034</c:v>
                </c:pt>
                <c:pt idx="9722">
                  <c:v>-0.18193423108138063</c:v>
                </c:pt>
                <c:pt idx="9723">
                  <c:v>-0.17923207818853476</c:v>
                </c:pt>
                <c:pt idx="9724">
                  <c:v>-0.170412999597776</c:v>
                </c:pt>
                <c:pt idx="9725">
                  <c:v>-0.17756923108727476</c:v>
                </c:pt>
                <c:pt idx="9726">
                  <c:v>-0.16002014953891877</c:v>
                </c:pt>
                <c:pt idx="9727">
                  <c:v>-0.15770403163804478</c:v>
                </c:pt>
                <c:pt idx="9728">
                  <c:v>-0.16180179879389442</c:v>
                </c:pt>
                <c:pt idx="9729">
                  <c:v>-0.1615048424044698</c:v>
                </c:pt>
                <c:pt idx="9730">
                  <c:v>-0.16447422813557186</c:v>
                </c:pt>
                <c:pt idx="9731">
                  <c:v>-0.17664872744940474</c:v>
                </c:pt>
                <c:pt idx="9732">
                  <c:v>-0.17293699528552717</c:v>
                </c:pt>
                <c:pt idx="9733">
                  <c:v>-0.17163045962507065</c:v>
                </c:pt>
                <c:pt idx="9734">
                  <c:v>-0.17136322381742869</c:v>
                </c:pt>
                <c:pt idx="9735">
                  <c:v>-0.17136322381742869</c:v>
                </c:pt>
                <c:pt idx="9736">
                  <c:v>-0.17094746824367416</c:v>
                </c:pt>
                <c:pt idx="9737">
                  <c:v>-0.17952903457795938</c:v>
                </c:pt>
                <c:pt idx="9738">
                  <c:v>-0.18659618746491091</c:v>
                </c:pt>
                <c:pt idx="9739">
                  <c:v>-0.18297353390358076</c:v>
                </c:pt>
                <c:pt idx="9740">
                  <c:v>-0.18837783671988656</c:v>
                </c:pt>
                <c:pt idx="9741">
                  <c:v>-0.1873088133159039</c:v>
                </c:pt>
                <c:pt idx="9742">
                  <c:v>-0.20444213632111982</c:v>
                </c:pt>
                <c:pt idx="9743">
                  <c:v>-0.20503604909996889</c:v>
                </c:pt>
                <c:pt idx="9744">
                  <c:v>-0.20319504479361439</c:v>
                </c:pt>
                <c:pt idx="9745">
                  <c:v>-0.2166166356349527</c:v>
                </c:pt>
                <c:pt idx="9746">
                  <c:v>-0.21430051773407874</c:v>
                </c:pt>
                <c:pt idx="9747">
                  <c:v>-0.20874778126384647</c:v>
                </c:pt>
                <c:pt idx="9748">
                  <c:v>-0.20949012769662198</c:v>
                </c:pt>
                <c:pt idx="9749">
                  <c:v>-0.20655046551668832</c:v>
                </c:pt>
                <c:pt idx="9750">
                  <c:v>-0.20123523833354404</c:v>
                </c:pt>
                <c:pt idx="9751">
                  <c:v>-0.20649101841435169</c:v>
                </c:pt>
                <c:pt idx="9752">
                  <c:v>-0.20230417265595482</c:v>
                </c:pt>
                <c:pt idx="9753">
                  <c:v>-0.19556369970959614</c:v>
                </c:pt>
                <c:pt idx="9754">
                  <c:v>-0.18727908976473551</c:v>
                </c:pt>
                <c:pt idx="9755">
                  <c:v>-0.1908721118258552</c:v>
                </c:pt>
                <c:pt idx="9756">
                  <c:v>-0.19289127036791867</c:v>
                </c:pt>
                <c:pt idx="9757">
                  <c:v>-0.18362680173380883</c:v>
                </c:pt>
                <c:pt idx="9758">
                  <c:v>-0.17572822678092026</c:v>
                </c:pt>
                <c:pt idx="9759">
                  <c:v>-0.17412473176165358</c:v>
                </c:pt>
                <c:pt idx="9760">
                  <c:v>-0.17869761251202232</c:v>
                </c:pt>
                <c:pt idx="9761">
                  <c:v>-0.17739107388218026</c:v>
                </c:pt>
                <c:pt idx="9762">
                  <c:v>-0.17890549029889952</c:v>
                </c:pt>
                <c:pt idx="9763">
                  <c:v>-0.17952903457795938</c:v>
                </c:pt>
                <c:pt idx="9764">
                  <c:v>-0.18249842030906144</c:v>
                </c:pt>
                <c:pt idx="9765">
                  <c:v>-0.18555688464271095</c:v>
                </c:pt>
                <c:pt idx="9766">
                  <c:v>-0.1795883896293384</c:v>
                </c:pt>
                <c:pt idx="9767">
                  <c:v>-0.17180861386077959</c:v>
                </c:pt>
                <c:pt idx="9768">
                  <c:v>-0.17608453822172374</c:v>
                </c:pt>
                <c:pt idx="9769">
                  <c:v>-0.17635177105998012</c:v>
                </c:pt>
                <c:pt idx="9770">
                  <c:v>-0.17786618747669938</c:v>
                </c:pt>
                <c:pt idx="9771">
                  <c:v>-0.17489680174559732</c:v>
                </c:pt>
                <c:pt idx="9772">
                  <c:v>-0.17798498666102933</c:v>
                </c:pt>
                <c:pt idx="9773">
                  <c:v>-0.17724264022825381</c:v>
                </c:pt>
                <c:pt idx="9774">
                  <c:v>-0.17035364454639695</c:v>
                </c:pt>
                <c:pt idx="9775">
                  <c:v>-0.17534219178894822</c:v>
                </c:pt>
                <c:pt idx="9776">
                  <c:v>-0.18249842030906144</c:v>
                </c:pt>
                <c:pt idx="9777">
                  <c:v>-0.17026456594384953</c:v>
                </c:pt>
                <c:pt idx="9778">
                  <c:v>-0.16854227174025291</c:v>
                </c:pt>
                <c:pt idx="9779">
                  <c:v>-0.16658246824956849</c:v>
                </c:pt>
                <c:pt idx="9780">
                  <c:v>-0.16566196461169827</c:v>
                </c:pt>
                <c:pt idx="9781">
                  <c:v>-0.16744361386667392</c:v>
                </c:pt>
                <c:pt idx="9782">
                  <c:v>-0.16260350027804879</c:v>
                </c:pt>
                <c:pt idx="9783">
                  <c:v>-0.15915900392181331</c:v>
                </c:pt>
                <c:pt idx="9784">
                  <c:v>-0.15708048735898492</c:v>
                </c:pt>
                <c:pt idx="9785">
                  <c:v>-0.15627869382387277</c:v>
                </c:pt>
                <c:pt idx="9786">
                  <c:v>-0.15803071157863779</c:v>
                </c:pt>
                <c:pt idx="9787">
                  <c:v>-0.14918190943671061</c:v>
                </c:pt>
                <c:pt idx="9788">
                  <c:v>-0.14805352801196306</c:v>
                </c:pt>
                <c:pt idx="9789">
                  <c:v>-0.14888495304728599</c:v>
                </c:pt>
                <c:pt idx="9790">
                  <c:v>-0.15520975950146201</c:v>
                </c:pt>
                <c:pt idx="9791">
                  <c:v>-0.14336194012822215</c:v>
                </c:pt>
                <c:pt idx="9792">
                  <c:v>-0.14143176516836245</c:v>
                </c:pt>
                <c:pt idx="9793">
                  <c:v>-0.13385987015606671</c:v>
                </c:pt>
                <c:pt idx="9794">
                  <c:v>-0.12753506370189072</c:v>
                </c:pt>
                <c:pt idx="9795">
                  <c:v>-0.12406093287605871</c:v>
                </c:pt>
                <c:pt idx="9796">
                  <c:v>-0.11669682359968241</c:v>
                </c:pt>
                <c:pt idx="9797">
                  <c:v>-0.11782520502442996</c:v>
                </c:pt>
                <c:pt idx="9798">
                  <c:v>-0.11856755145720548</c:v>
                </c:pt>
                <c:pt idx="9799">
                  <c:v>-0.11818151646523344</c:v>
                </c:pt>
                <c:pt idx="9800">
                  <c:v>-0.12094302144007259</c:v>
                </c:pt>
                <c:pt idx="9801">
                  <c:v>-0.11028293854295915</c:v>
                </c:pt>
                <c:pt idx="9802">
                  <c:v>-0.11319296922268218</c:v>
                </c:pt>
                <c:pt idx="9803">
                  <c:v>-0.12088366638869356</c:v>
                </c:pt>
                <c:pt idx="9804">
                  <c:v>-0.13288001146681749</c:v>
                </c:pt>
                <c:pt idx="9805">
                  <c:v>-0.13133587149892983</c:v>
                </c:pt>
                <c:pt idx="9806">
                  <c:v>-0.13350355574587736</c:v>
                </c:pt>
                <c:pt idx="9807">
                  <c:v>-0.12628797217438525</c:v>
                </c:pt>
                <c:pt idx="9808">
                  <c:v>-0.12459539855257115</c:v>
                </c:pt>
                <c:pt idx="9809">
                  <c:v>-0.1188050607442933</c:v>
                </c:pt>
                <c:pt idx="9810">
                  <c:v>-0.12112117864516728</c:v>
                </c:pt>
                <c:pt idx="9811">
                  <c:v>-0.1361759850875548</c:v>
                </c:pt>
                <c:pt idx="9812">
                  <c:v>-0.13279093286427024</c:v>
                </c:pt>
                <c:pt idx="9813">
                  <c:v>-0.14740026018173497</c:v>
                </c:pt>
                <c:pt idx="9814">
                  <c:v>-0.1453513780885031</c:v>
                </c:pt>
                <c:pt idx="9815">
                  <c:v>-0.14226328225464299</c:v>
                </c:pt>
                <c:pt idx="9816">
                  <c:v>-0.1474597072840716</c:v>
                </c:pt>
                <c:pt idx="9817">
                  <c:v>-0.13902657163432694</c:v>
                </c:pt>
                <c:pt idx="9818">
                  <c:v>-0.13537428360340026</c:v>
                </c:pt>
                <c:pt idx="9819">
                  <c:v>-0.12459539855257115</c:v>
                </c:pt>
                <c:pt idx="9820">
                  <c:v>-0.12738663004796424</c:v>
                </c:pt>
                <c:pt idx="9821">
                  <c:v>-0.12676308279951867</c:v>
                </c:pt>
                <c:pt idx="9822">
                  <c:v>-0.12720847284286957</c:v>
                </c:pt>
                <c:pt idx="9823">
                  <c:v>-0.1303262922278981</c:v>
                </c:pt>
                <c:pt idx="9824">
                  <c:v>-0.12308098510523761</c:v>
                </c:pt>
                <c:pt idx="9825">
                  <c:v>-0.12361545078175004</c:v>
                </c:pt>
                <c:pt idx="9826">
                  <c:v>-0.11907229655193541</c:v>
                </c:pt>
                <c:pt idx="9827">
                  <c:v>-0.1108471307400257</c:v>
                </c:pt>
                <c:pt idx="9828">
                  <c:v>-0.13089048442496465</c:v>
                </c:pt>
                <c:pt idx="9829">
                  <c:v>-0.13911565023687436</c:v>
                </c:pt>
                <c:pt idx="9830">
                  <c:v>-0.13492889356004936</c:v>
                </c:pt>
                <c:pt idx="9831">
                  <c:v>-0.137423168666018</c:v>
                </c:pt>
                <c:pt idx="9832">
                  <c:v>-0.14190687876288174</c:v>
                </c:pt>
                <c:pt idx="9833">
                  <c:v>-0.13718556732797244</c:v>
                </c:pt>
                <c:pt idx="9834">
                  <c:v>-0.13415682654549133</c:v>
                </c:pt>
                <c:pt idx="9835">
                  <c:v>-0.13190006369599638</c:v>
                </c:pt>
                <c:pt idx="9836">
                  <c:v>-0.13139531860126646</c:v>
                </c:pt>
                <c:pt idx="9837">
                  <c:v>-0.12441724431686219</c:v>
                </c:pt>
                <c:pt idx="9838">
                  <c:v>-0.11990371861787245</c:v>
                </c:pt>
                <c:pt idx="9839">
                  <c:v>-0.12311070568702011</c:v>
                </c:pt>
                <c:pt idx="9840">
                  <c:v>-0.12034920071218112</c:v>
                </c:pt>
                <c:pt idx="9841">
                  <c:v>-0.12317006073839915</c:v>
                </c:pt>
                <c:pt idx="9842">
                  <c:v>-0.11761732426816689</c:v>
                </c:pt>
                <c:pt idx="9843">
                  <c:v>-0.11776584997305094</c:v>
                </c:pt>
                <c:pt idx="9844">
                  <c:v>-0.11366808281720148</c:v>
                </c:pt>
                <c:pt idx="9845">
                  <c:v>-0.11218338995165045</c:v>
                </c:pt>
                <c:pt idx="9846">
                  <c:v>-0.11987408711766183</c:v>
                </c:pt>
                <c:pt idx="9847">
                  <c:v>-0.10514596061586715</c:v>
                </c:pt>
                <c:pt idx="9848">
                  <c:v>-0.10407693424249861</c:v>
                </c:pt>
                <c:pt idx="9849">
                  <c:v>-9.1308611231388559E-2</c:v>
                </c:pt>
                <c:pt idx="9850">
                  <c:v>-8.7953190508314613E-2</c:v>
                </c:pt>
                <c:pt idx="9851">
                  <c:v>-9.0803777055086743E-2</c:v>
                </c:pt>
                <c:pt idx="9852">
                  <c:v>-8.0648528334275105E-2</c:v>
                </c:pt>
                <c:pt idx="9853">
                  <c:v>-8.3380312727331582E-2</c:v>
                </c:pt>
                <c:pt idx="9854">
                  <c:v>-8.9140926984441024E-2</c:v>
                </c:pt>
                <c:pt idx="9855">
                  <c:v>-8.8606458338542707E-2</c:v>
                </c:pt>
                <c:pt idx="9856">
                  <c:v>-8.0737603967436636E-2</c:v>
                </c:pt>
                <c:pt idx="9857">
                  <c:v>-8.0559357680770077E-2</c:v>
                </c:pt>
                <c:pt idx="9858">
                  <c:v>-8.2103497648657736E-2</c:v>
                </c:pt>
                <c:pt idx="9859">
                  <c:v>-8.5072883379759809E-2</c:v>
                </c:pt>
                <c:pt idx="9860">
                  <c:v>-8.4954081226044142E-2</c:v>
                </c:pt>
                <c:pt idx="9861">
                  <c:v>-8.6112186201959942E-2</c:v>
                </c:pt>
                <c:pt idx="9862">
                  <c:v>-8.6587299796479236E-2</c:v>
                </c:pt>
                <c:pt idx="9863">
                  <c:v>-9.1367966282767582E-2</c:v>
                </c:pt>
                <c:pt idx="9864">
                  <c:v>-9.3773162786188816E-2</c:v>
                </c:pt>
                <c:pt idx="9865">
                  <c:v>-9.1961879061616805E-2</c:v>
                </c:pt>
                <c:pt idx="9866">
                  <c:v>-8.8547014205591801E-2</c:v>
                </c:pt>
                <c:pt idx="9867">
                  <c:v>-6.808799402847035E-2</c:v>
                </c:pt>
                <c:pt idx="9868">
                  <c:v>-6.1198995377227616E-2</c:v>
                </c:pt>
                <c:pt idx="9869">
                  <c:v>-6.38120696675262E-2</c:v>
                </c:pt>
                <c:pt idx="9870">
                  <c:v>-5.7279385426472838E-2</c:v>
                </c:pt>
                <c:pt idx="9871">
                  <c:v>-5.5824416112090033E-2</c:v>
                </c:pt>
                <c:pt idx="9872">
                  <c:v>-4.6114557434629458E-2</c:v>
                </c:pt>
                <c:pt idx="9873">
                  <c:v>-4.3917149636513539E-2</c:v>
                </c:pt>
                <c:pt idx="9874">
                  <c:v>-5.4785113289890074E-2</c:v>
                </c:pt>
                <c:pt idx="9875">
                  <c:v>-5.2350193235300442E-2</c:v>
                </c:pt>
                <c:pt idx="9876">
                  <c:v>-5.2261117602138904E-2</c:v>
                </c:pt>
                <c:pt idx="9877">
                  <c:v>-4.5075254612429325E-2</c:v>
                </c:pt>
                <c:pt idx="9878">
                  <c:v>-5.2617518124514429E-2</c:v>
                </c:pt>
                <c:pt idx="9879">
                  <c:v>-4.8252518130408581E-2</c:v>
                </c:pt>
                <c:pt idx="9880">
                  <c:v>-4.394687318768177E-2</c:v>
                </c:pt>
                <c:pt idx="9881">
                  <c:v>-3.3405589474898252E-2</c:v>
                </c:pt>
                <c:pt idx="9882">
                  <c:v>-4.3768715982587254E-2</c:v>
                </c:pt>
                <c:pt idx="9883">
                  <c:v>-3.7206400241323261E-2</c:v>
                </c:pt>
                <c:pt idx="9884">
                  <c:v>-2.9159299583550465E-2</c:v>
                </c:pt>
                <c:pt idx="9885">
                  <c:v>-2.9753212362399695E-2</c:v>
                </c:pt>
                <c:pt idx="9886">
                  <c:v>-2.9931369567494377E-2</c:v>
                </c:pt>
                <c:pt idx="9887">
                  <c:v>-3.1267628779119129E-2</c:v>
                </c:pt>
                <c:pt idx="9888">
                  <c:v>-3.8186255961186598E-2</c:v>
                </c:pt>
                <c:pt idx="9889">
                  <c:v>-3.8423857299232186E-2</c:v>
                </c:pt>
                <c:pt idx="9890">
                  <c:v>-4.9559053790864935E-2</c:v>
                </c:pt>
                <c:pt idx="9891">
                  <c:v>-4.5787877494036448E-2</c:v>
                </c:pt>
                <c:pt idx="9892">
                  <c:v>-4.4184382474769759E-2</c:v>
                </c:pt>
                <c:pt idx="9893">
                  <c:v>-4.608483388346106E-2</c:v>
                </c:pt>
                <c:pt idx="9894">
                  <c:v>-4.8371228233166641E-2</c:v>
                </c:pt>
                <c:pt idx="9895">
                  <c:v>-4.2907570365481804E-2</c:v>
                </c:pt>
                <c:pt idx="9896">
                  <c:v>-2.6041480198522111E-2</c:v>
                </c:pt>
                <c:pt idx="9897">
                  <c:v>-3.0198602405750594E-2</c:v>
                </c:pt>
                <c:pt idx="9898">
                  <c:v>-2.473494453806576E-2</c:v>
                </c:pt>
                <c:pt idx="9899">
                  <c:v>-3.2544440888407078E-2</c:v>
                </c:pt>
                <c:pt idx="9900">
                  <c:v>-5.0746790266991353E-2</c:v>
                </c:pt>
                <c:pt idx="9901">
                  <c:v>-5.5794692560921809E-2</c:v>
                </c:pt>
                <c:pt idx="9902">
                  <c:v>-5.2082960397044221E-2</c:v>
                </c:pt>
                <c:pt idx="9903">
                  <c:v>-4.789611463864734E-2</c:v>
                </c:pt>
                <c:pt idx="9904">
                  <c:v>-4.5194053796759261E-2</c:v>
                </c:pt>
                <c:pt idx="9905">
                  <c:v>-3.5216870230084532E-2</c:v>
                </c:pt>
                <c:pt idx="9906">
                  <c:v>-2.8802988142746989E-2</c:v>
                </c:pt>
                <c:pt idx="9907">
                  <c:v>-2.3725362297648305E-2</c:v>
                </c:pt>
                <c:pt idx="9908">
                  <c:v>-2.0666897963998811E-2</c:v>
                </c:pt>
                <c:pt idx="9909">
                  <c:v>-2.0251142390244264E-2</c:v>
                </c:pt>
                <c:pt idx="9910">
                  <c:v>-1.4639050868633144E-2</c:v>
                </c:pt>
                <c:pt idx="9911">
                  <c:v>-1.2857401613657496E-2</c:v>
                </c:pt>
                <c:pt idx="9912">
                  <c:v>-1.609402018301578E-2</c:v>
                </c:pt>
                <c:pt idx="9913">
                  <c:v>-3.0880958338601219E-3</c:v>
                </c:pt>
                <c:pt idx="9914">
                  <c:v>-9.6801351262923458E-3</c:v>
                </c:pt>
                <c:pt idx="9915">
                  <c:v>-2.5833507391301936E-3</c:v>
                </c:pt>
                <c:pt idx="9916">
                  <c:v>-9.2050245011589399E-3</c:v>
                </c:pt>
                <c:pt idx="9917">
                  <c:v>-8.5814772527133543E-3</c:v>
                </c:pt>
                <c:pt idx="9918">
                  <c:v>0</c:v>
                </c:pt>
                <c:pt idx="9919">
                  <c:v>0</c:v>
                </c:pt>
                <c:pt idx="9920">
                  <c:v>0</c:v>
                </c:pt>
                <c:pt idx="9921">
                  <c:v>0</c:v>
                </c:pt>
                <c:pt idx="9922">
                  <c:v>-6.732510077215233E-3</c:v>
                </c:pt>
                <c:pt idx="9923">
                  <c:v>-5.0277134343513245E-3</c:v>
                </c:pt>
                <c:pt idx="9924">
                  <c:v>-3.8719286012919301E-3</c:v>
                </c:pt>
                <c:pt idx="9925">
                  <c:v>-6.2412565913556673E-3</c:v>
                </c:pt>
                <c:pt idx="9926">
                  <c:v>0</c:v>
                </c:pt>
                <c:pt idx="9927">
                  <c:v>-1.7171231307964302E-4</c:v>
                </c:pt>
                <c:pt idx="9928">
                  <c:v>-7.0690649143520861E-3</c:v>
                </c:pt>
                <c:pt idx="9929">
                  <c:v>-3.3198934968101681E-3</c:v>
                </c:pt>
                <c:pt idx="9930">
                  <c:v>-1.3365427281813136E-2</c:v>
                </c:pt>
                <c:pt idx="9931">
                  <c:v>-1.8173509422472079E-2</c:v>
                </c:pt>
                <c:pt idx="9932">
                  <c:v>-1.3451283438352876E-2</c:v>
                </c:pt>
                <c:pt idx="9933">
                  <c:v>-1.0732377313386825E-2</c:v>
                </c:pt>
                <c:pt idx="9934">
                  <c:v>-1.4195334830768038E-2</c:v>
                </c:pt>
                <c:pt idx="9935">
                  <c:v>-9.6734637283025227E-3</c:v>
                </c:pt>
                <c:pt idx="9936">
                  <c:v>-2.5013568300694768E-2</c:v>
                </c:pt>
                <c:pt idx="9937">
                  <c:v>-2.3525376794878552E-2</c:v>
                </c:pt>
                <c:pt idx="9938">
                  <c:v>-1.3479843009875583E-2</c:v>
                </c:pt>
                <c:pt idx="9939">
                  <c:v>0</c:v>
                </c:pt>
                <c:pt idx="9940">
                  <c:v>-2.8447884367679586E-3</c:v>
                </c:pt>
                <c:pt idx="9941">
                  <c:v>0</c:v>
                </c:pt>
                <c:pt idx="9942">
                  <c:v>-6.3904116151030886E-3</c:v>
                </c:pt>
                <c:pt idx="9943">
                  <c:v>-4.0898691140318364E-3</c:v>
                </c:pt>
                <c:pt idx="9944">
                  <c:v>-1.8176716387021969E-3</c:v>
                </c:pt>
                <c:pt idx="9945">
                  <c:v>0</c:v>
                </c:pt>
                <c:pt idx="9946">
                  <c:v>-3.3076441455796722E-3</c:v>
                </c:pt>
                <c:pt idx="9947">
                  <c:v>-1.2693356120128617E-2</c:v>
                </c:pt>
                <c:pt idx="9948">
                  <c:v>-1.5209354119517959E-2</c:v>
                </c:pt>
                <c:pt idx="9949">
                  <c:v>-1.4050266715989693E-2</c:v>
                </c:pt>
                <c:pt idx="9950">
                  <c:v>-1.7160000031775577E-2</c:v>
                </c:pt>
                <c:pt idx="9951">
                  <c:v>-1.4219881953979798E-2</c:v>
                </c:pt>
                <c:pt idx="9952">
                  <c:v>-2.3379469490362209E-2</c:v>
                </c:pt>
                <c:pt idx="9953">
                  <c:v>-2.9881566933261921E-2</c:v>
                </c:pt>
                <c:pt idx="9954">
                  <c:v>-2.4510255648056912E-2</c:v>
                </c:pt>
                <c:pt idx="9955">
                  <c:v>-1.9789104068978755E-2</c:v>
                </c:pt>
                <c:pt idx="9956">
                  <c:v>-2.0298031766380165E-2</c:v>
                </c:pt>
                <c:pt idx="9957">
                  <c:v>-2.0524156204546541E-2</c:v>
                </c:pt>
                <c:pt idx="9958">
                  <c:v>-2.2700926554970694E-2</c:v>
                </c:pt>
                <c:pt idx="9959">
                  <c:v>-1.8884524332881684E-2</c:v>
                </c:pt>
                <c:pt idx="9960">
                  <c:v>-2.685664123647117E-2</c:v>
                </c:pt>
                <c:pt idx="9961">
                  <c:v>-2.6574007598128207E-2</c:v>
                </c:pt>
                <c:pt idx="9962">
                  <c:v>-2.4397152437258096E-2</c:v>
                </c:pt>
                <c:pt idx="9963">
                  <c:v>-1.4502600402768719E-2</c:v>
                </c:pt>
                <c:pt idx="9964">
                  <c:v>-1.2947776150098834E-2</c:v>
                </c:pt>
                <c:pt idx="9965">
                  <c:v>-8.0853077518491159E-3</c:v>
                </c:pt>
                <c:pt idx="9966">
                  <c:v>0</c:v>
                </c:pt>
                <c:pt idx="9967">
                  <c:v>0</c:v>
                </c:pt>
                <c:pt idx="9968">
                  <c:v>0</c:v>
                </c:pt>
                <c:pt idx="9969">
                  <c:v>0</c:v>
                </c:pt>
                <c:pt idx="9970">
                  <c:v>0</c:v>
                </c:pt>
                <c:pt idx="9971">
                  <c:v>-1.862098450097786E-3</c:v>
                </c:pt>
                <c:pt idx="9972">
                  <c:v>-7.8098890876005462E-3</c:v>
                </c:pt>
                <c:pt idx="9973">
                  <c:v>-1.2256734705616442E-2</c:v>
                </c:pt>
                <c:pt idx="9974">
                  <c:v>-7.2679252007090092E-2</c:v>
                </c:pt>
                <c:pt idx="9975">
                  <c:v>-4.710945682410634E-2</c:v>
                </c:pt>
                <c:pt idx="9976">
                  <c:v>-5.1806516458249498E-2</c:v>
                </c:pt>
                <c:pt idx="9977">
                  <c:v>-5.0138906619418687E-2</c:v>
                </c:pt>
                <c:pt idx="9978">
                  <c:v>-3.5213961708080999E-2</c:v>
                </c:pt>
                <c:pt idx="9979">
                  <c:v>-3.5130584829257891E-2</c:v>
                </c:pt>
                <c:pt idx="9980">
                  <c:v>-4.1606452193655906E-2</c:v>
                </c:pt>
                <c:pt idx="9981">
                  <c:v>-4.4747016500734212E-2</c:v>
                </c:pt>
                <c:pt idx="9982">
                  <c:v>-4.8082236178395833E-2</c:v>
                </c:pt>
                <c:pt idx="9983">
                  <c:v>-6.0783756891064605E-2</c:v>
                </c:pt>
                <c:pt idx="9984">
                  <c:v>-6.8760396956989281E-2</c:v>
                </c:pt>
                <c:pt idx="9985">
                  <c:v>-6.8732578723710275E-2</c:v>
                </c:pt>
                <c:pt idx="9986">
                  <c:v>-5.4030026815898594E-2</c:v>
                </c:pt>
                <c:pt idx="9987">
                  <c:v>-5.1695321346147377E-2</c:v>
                </c:pt>
                <c:pt idx="9988">
                  <c:v>-5.9255079797278912E-2</c:v>
                </c:pt>
                <c:pt idx="9989">
                  <c:v>-6.1645341133251978E-2</c:v>
                </c:pt>
                <c:pt idx="9990">
                  <c:v>-7.5569771836679414E-2</c:v>
                </c:pt>
                <c:pt idx="9991">
                  <c:v>-6.9455227441530598E-2</c:v>
                </c:pt>
                <c:pt idx="9992">
                  <c:v>-6.0172303285346396E-2</c:v>
                </c:pt>
                <c:pt idx="9993">
                  <c:v>-6.4563595816462371E-2</c:v>
                </c:pt>
                <c:pt idx="9994">
                  <c:v>-5.7531914092226091E-2</c:v>
                </c:pt>
                <c:pt idx="9995">
                  <c:v>-5.6281269247846669E-2</c:v>
                </c:pt>
                <c:pt idx="9996">
                  <c:v>-6.0617005912740635E-2</c:v>
                </c:pt>
                <c:pt idx="9997">
                  <c:v>-5.3529682163302318E-2</c:v>
                </c:pt>
                <c:pt idx="9998">
                  <c:v>-5.3418570430858292E-2</c:v>
                </c:pt>
                <c:pt idx="9999">
                  <c:v>-5.0555874393192007E-2</c:v>
                </c:pt>
                <c:pt idx="10000">
                  <c:v>-5.6837083607684774E-2</c:v>
                </c:pt>
                <c:pt idx="10001">
                  <c:v>-5.6170074135744555E-2</c:v>
                </c:pt>
                <c:pt idx="10002">
                  <c:v>-4.9722025004625546E-2</c:v>
                </c:pt>
                <c:pt idx="10003">
                  <c:v>-4.3996630149970878E-2</c:v>
                </c:pt>
                <c:pt idx="10004">
                  <c:v>-3.9438586640530938E-2</c:v>
                </c:pt>
                <c:pt idx="10005">
                  <c:v>-3.89938840131367E-2</c:v>
                </c:pt>
                <c:pt idx="10006">
                  <c:v>-4.5024965370482388E-2</c:v>
                </c:pt>
                <c:pt idx="10007">
                  <c:v>-3.838243040741849E-2</c:v>
                </c:pt>
                <c:pt idx="10008">
                  <c:v>-2.5486334924502561E-2</c:v>
                </c:pt>
                <c:pt idx="10009">
                  <c:v>-2.3318466592055501E-2</c:v>
                </c:pt>
                <c:pt idx="10010">
                  <c:v>-2.8404672987370885E-2</c:v>
                </c:pt>
                <c:pt idx="10011">
                  <c:v>-3.1267371804359262E-2</c:v>
                </c:pt>
                <c:pt idx="10012">
                  <c:v>-3.393549863042241E-2</c:v>
                </c:pt>
                <c:pt idx="10013">
                  <c:v>-3.0878227822508968E-2</c:v>
                </c:pt>
                <c:pt idx="10014">
                  <c:v>-3.1239550791758164E-2</c:v>
                </c:pt>
                <c:pt idx="10015">
                  <c:v>-2.2429064116589115E-2</c:v>
                </c:pt>
                <c:pt idx="10016">
                  <c:v>-1.9594186312201837E-2</c:v>
                </c:pt>
                <c:pt idx="10017">
                  <c:v>-2.4652571694916123E-2</c:v>
                </c:pt>
                <c:pt idx="10018">
                  <c:v>-2.6848174880984097E-2</c:v>
                </c:pt>
                <c:pt idx="10019">
                  <c:v>-4.4774837513335303E-2</c:v>
                </c:pt>
                <c:pt idx="10020">
                  <c:v>-4.8193434069819879E-2</c:v>
                </c:pt>
                <c:pt idx="10021">
                  <c:v>-4.7137277836707431E-2</c:v>
                </c:pt>
                <c:pt idx="10022">
                  <c:v>-4.174538493870103E-2</c:v>
                </c:pt>
                <c:pt idx="10023">
                  <c:v>-3.4407936111437568E-2</c:v>
                </c:pt>
                <c:pt idx="10024">
                  <c:v>-3.6103364183547385E-2</c:v>
                </c:pt>
                <c:pt idx="10025">
                  <c:v>-3.0544720307216847E-2</c:v>
                </c:pt>
                <c:pt idx="10026">
                  <c:v>-2.5375139812400443E-2</c:v>
                </c:pt>
                <c:pt idx="10027">
                  <c:v>-1.7787643728326061E-2</c:v>
                </c:pt>
                <c:pt idx="10028">
                  <c:v>-3.056865026910233E-4</c:v>
                </c:pt>
                <c:pt idx="10029">
                  <c:v>-2.8904336706091342E-3</c:v>
                </c:pt>
                <c:pt idx="10030">
                  <c:v>-1.1478530121574106E-2</c:v>
                </c:pt>
                <c:pt idx="10031">
                  <c:v>-2.1122780026329432E-2</c:v>
                </c:pt>
                <c:pt idx="10032">
                  <c:v>-1.6703666482612522E-2</c:v>
                </c:pt>
                <c:pt idx="10033">
                  <c:v>-2.8293477875268768E-2</c:v>
                </c:pt>
                <c:pt idx="10034">
                  <c:v>-3.471370321446475E-2</c:v>
                </c:pt>
                <c:pt idx="10035">
                  <c:v>-3.1322927670581271E-2</c:v>
                </c:pt>
                <c:pt idx="10036">
                  <c:v>-5.5225113014734067E-2</c:v>
                </c:pt>
                <c:pt idx="10037">
                  <c:v>-6.3368506838304806E-2</c:v>
                </c:pt>
                <c:pt idx="10038">
                  <c:v>-5.2946049570185047E-2</c:v>
                </c:pt>
                <c:pt idx="10039">
                  <c:v>-6.2256794738970347E-2</c:v>
                </c:pt>
                <c:pt idx="10040">
                  <c:v>-6.0061108173244275E-2</c:v>
                </c:pt>
                <c:pt idx="10041">
                  <c:v>-5.7392981347181127E-2</c:v>
                </c:pt>
                <c:pt idx="10042">
                  <c:v>-8.1767604172349226E-2</c:v>
                </c:pt>
                <c:pt idx="10043">
                  <c:v>-7.8349093774844683E-2</c:v>
                </c:pt>
                <c:pt idx="10044">
                  <c:v>-8.2101108908319259E-2</c:v>
                </c:pt>
                <c:pt idx="10045">
                  <c:v>-9.3718738534254678E-2</c:v>
                </c:pt>
                <c:pt idx="10046">
                  <c:v>-9.4496945897619103E-2</c:v>
                </c:pt>
                <c:pt idx="10047">
                  <c:v>-9.6164472356791666E-2</c:v>
                </c:pt>
                <c:pt idx="10048">
                  <c:v>-0.10233456983884057</c:v>
                </c:pt>
                <c:pt idx="10049">
                  <c:v>-8.5380772719758871E-2</c:v>
                </c:pt>
                <c:pt idx="10050">
                  <c:v>-8.6186714936744208E-2</c:v>
                </c:pt>
                <c:pt idx="10051">
                  <c:v>-8.0266748091164478E-2</c:v>
                </c:pt>
                <c:pt idx="10052">
                  <c:v>-7.7681998143924277E-2</c:v>
                </c:pt>
                <c:pt idx="10053">
                  <c:v>-8.376871874715007E-2</c:v>
                </c:pt>
                <c:pt idx="10054">
                  <c:v>-7.2401303137341916E-2</c:v>
                </c:pt>
                <c:pt idx="10055">
                  <c:v>-7.4596992482389921E-2</c:v>
                </c:pt>
                <c:pt idx="10056">
                  <c:v>-7.2762628885913047E-2</c:v>
                </c:pt>
                <c:pt idx="10057">
                  <c:v>-8.2601450781593602E-2</c:v>
                </c:pt>
                <c:pt idx="10058">
                  <c:v>-7.9988882601074396E-2</c:v>
                </c:pt>
                <c:pt idx="10059">
                  <c:v>-7.7237295516530038E-2</c:v>
                </c:pt>
                <c:pt idx="10060">
                  <c:v>-6.9232834438004431E-2</c:v>
                </c:pt>
                <c:pt idx="10061">
                  <c:v>-7.526400195433014E-2</c:v>
                </c:pt>
                <c:pt idx="10062">
                  <c:v>-8.841022529439331E-2</c:v>
                </c:pt>
                <c:pt idx="10063">
                  <c:v>-8.9299544390201602E-2</c:v>
                </c:pt>
                <c:pt idx="10064">
                  <c:v>-9.4774811387709032E-2</c:v>
                </c:pt>
                <c:pt idx="10065">
                  <c:v>-9.9082810419660147E-2</c:v>
                </c:pt>
                <c:pt idx="10066">
                  <c:v>-8.6520222452036333E-2</c:v>
                </c:pt>
                <c:pt idx="10067">
                  <c:v>-8.2101108908319259E-2</c:v>
                </c:pt>
                <c:pt idx="10068">
                  <c:v>-7.7570800252500238E-2</c:v>
                </c:pt>
                <c:pt idx="10069">
                  <c:v>-7.5208446088108283E-2</c:v>
                </c:pt>
                <c:pt idx="10070">
                  <c:v>-6.7426291854128656E-2</c:v>
                </c:pt>
                <c:pt idx="10071">
                  <c:v>-7.2429124149943014E-2</c:v>
                </c:pt>
                <c:pt idx="10072">
                  <c:v>-6.0783756891064605E-2</c:v>
                </c:pt>
                <c:pt idx="10073">
                  <c:v>-6.350743958334977E-2</c:v>
                </c:pt>
                <c:pt idx="10074">
                  <c:v>-5.4280154673045672E-2</c:v>
                </c:pt>
                <c:pt idx="10075">
                  <c:v>-6.0783756891064605E-2</c:v>
                </c:pt>
                <c:pt idx="10076">
                  <c:v>-5.8727003070383657E-2</c:v>
                </c:pt>
                <c:pt idx="10077">
                  <c:v>-6.6147828776470075E-2</c:v>
                </c:pt>
                <c:pt idx="10078">
                  <c:v>-6.3729832586875937E-2</c:v>
                </c:pt>
                <c:pt idx="10079">
                  <c:v>-6.0394612909214468E-2</c:v>
                </c:pt>
                <c:pt idx="10080">
                  <c:v>-4.9722025004625546E-2</c:v>
                </c:pt>
                <c:pt idx="10081">
                  <c:v>-4.5219537361407609E-2</c:v>
                </c:pt>
                <c:pt idx="10082">
                  <c:v>-5.0666986125636027E-2</c:v>
                </c:pt>
                <c:pt idx="10083">
                  <c:v>-5.5753192520951414E-2</c:v>
                </c:pt>
                <c:pt idx="10084">
                  <c:v>-6.700941301865744E-2</c:v>
                </c:pt>
                <c:pt idx="10085">
                  <c:v>-6.2757053232586443E-2</c:v>
                </c:pt>
                <c:pt idx="10086">
                  <c:v>-6.161752012065104E-2</c:v>
                </c:pt>
                <c:pt idx="10087">
                  <c:v>-5.0861558116561095E-2</c:v>
                </c:pt>
                <c:pt idx="10088">
                  <c:v>-4.9471897147478461E-2</c:v>
                </c:pt>
                <c:pt idx="10089">
                  <c:v>-5.2834851678761001E-2</c:v>
                </c:pt>
                <c:pt idx="10090">
                  <c:v>-5.5197294781455061E-2</c:v>
                </c:pt>
                <c:pt idx="10091">
                  <c:v>-5.8643626191560549E-2</c:v>
                </c:pt>
                <c:pt idx="10092">
                  <c:v>-4.4913767479058335E-2</c:v>
                </c:pt>
                <c:pt idx="10093">
                  <c:v>-5.2001091228496651E-2</c:v>
                </c:pt>
                <c:pt idx="10094">
                  <c:v>-5.3001605436407064E-2</c:v>
                </c:pt>
                <c:pt idx="10095">
                  <c:v>-5.4808231399940927E-2</c:v>
                </c:pt>
                <c:pt idx="10096">
                  <c:v>-5.1222883865132227E-2</c:v>
                </c:pt>
                <c:pt idx="10097">
                  <c:v>-4.9277325156553399E-2</c:v>
                </c:pt>
                <c:pt idx="10098">
                  <c:v>-4.9694206771346533E-2</c:v>
                </c:pt>
                <c:pt idx="10099">
                  <c:v>-4.2968294929459534E-2</c:v>
                </c:pt>
                <c:pt idx="10100">
                  <c:v>-4.1856582830125076E-2</c:v>
                </c:pt>
                <c:pt idx="10101">
                  <c:v>-4.2023333808449047E-2</c:v>
                </c:pt>
                <c:pt idx="10102">
                  <c:v>-5.3029426449008002E-2</c:v>
                </c:pt>
                <c:pt idx="10103">
                  <c:v>-6.0339057042992451E-2</c:v>
                </c:pt>
                <c:pt idx="10104">
                  <c:v>-6.8593645978665144E-2</c:v>
                </c:pt>
                <c:pt idx="10105">
                  <c:v>-7.9905505722251441E-2</c:v>
                </c:pt>
                <c:pt idx="10106">
                  <c:v>-8.1823246197551269E-2</c:v>
                </c:pt>
                <c:pt idx="10107">
                  <c:v>-7.7181739650308195E-2</c:v>
                </c:pt>
                <c:pt idx="10108">
                  <c:v>-7.470810421483394E-2</c:v>
                </c:pt>
                <c:pt idx="10109">
                  <c:v>-8.5297398620257855E-2</c:v>
                </c:pt>
                <c:pt idx="10110">
                  <c:v>-8.0600336206792758E-2</c:v>
                </c:pt>
                <c:pt idx="10111">
                  <c:v>-7.6570286044589819E-2</c:v>
                </c:pt>
                <c:pt idx="10112">
                  <c:v>-7.0372367549939988E-2</c:v>
                </c:pt>
                <c:pt idx="10113">
                  <c:v>-6.734291775462764E-2</c:v>
                </c:pt>
                <c:pt idx="10114">
                  <c:v>-5.950520765442599E-2</c:v>
                </c:pt>
                <c:pt idx="10115">
                  <c:v>-5.3557503175903416E-2</c:v>
                </c:pt>
                <c:pt idx="10116">
                  <c:v>-4.944407613487737E-2</c:v>
                </c:pt>
                <c:pt idx="10117">
                  <c:v>-4.7081721970485421E-2</c:v>
                </c:pt>
                <c:pt idx="10118">
                  <c:v>-4.4413511764764178E-2</c:v>
                </c:pt>
                <c:pt idx="10119">
                  <c:v>-2.1678677765825789E-2</c:v>
                </c:pt>
                <c:pt idx="10120">
                  <c:v>-1.4035542435871301E-2</c:v>
                </c:pt>
                <c:pt idx="10121">
                  <c:v>-1.5341826526130984E-2</c:v>
                </c:pt>
                <c:pt idx="10122">
                  <c:v>-1.6120033889495251E-2</c:v>
                </c:pt>
                <c:pt idx="10123">
                  <c:v>-1.4813749799235569E-2</c:v>
                </c:pt>
                <c:pt idx="10124">
                  <c:v>-1.4341226159240394E-2</c:v>
                </c:pt>
                <c:pt idx="10125">
                  <c:v>-5.0027461368341818E-3</c:v>
                </c:pt>
                <c:pt idx="10126">
                  <c:v>-3.8076571586766156E-3</c:v>
                </c:pt>
                <c:pt idx="10127">
                  <c:v>-1.4173958227035491E-3</c:v>
                </c:pt>
                <c:pt idx="10128">
                  <c:v>-3.8632130248986278E-3</c:v>
                </c:pt>
                <c:pt idx="10129">
                  <c:v>-1.4508063296544546E-2</c:v>
                </c:pt>
                <c:pt idx="10130">
                  <c:v>0</c:v>
                </c:pt>
                <c:pt idx="10131">
                  <c:v>0</c:v>
                </c:pt>
                <c:pt idx="10132">
                  <c:v>0</c:v>
                </c:pt>
                <c:pt idx="10133">
                  <c:v>0</c:v>
                </c:pt>
                <c:pt idx="10134">
                  <c:v>0</c:v>
                </c:pt>
                <c:pt idx="10135">
                  <c:v>-2.0685329679128602E-3</c:v>
                </c:pt>
                <c:pt idx="10136">
                  <c:v>-6.6412712026336891E-3</c:v>
                </c:pt>
                <c:pt idx="10137">
                  <c:v>-1.1567773732734465E-2</c:v>
                </c:pt>
                <c:pt idx="10138">
                  <c:v>-2.3652703162537314E-2</c:v>
                </c:pt>
                <c:pt idx="10139">
                  <c:v>-1.5704924045262803E-2</c:v>
                </c:pt>
                <c:pt idx="10140">
                  <c:v>-3.1300871496475649E-3</c:v>
                </c:pt>
                <c:pt idx="10141">
                  <c:v>-6.8045727839614505E-3</c:v>
                </c:pt>
                <c:pt idx="10142">
                  <c:v>-1.224823101113061E-2</c:v>
                </c:pt>
                <c:pt idx="10143">
                  <c:v>-1.2220985501703568E-2</c:v>
                </c:pt>
                <c:pt idx="10144">
                  <c:v>-2.863361233478956E-2</c:v>
                </c:pt>
                <c:pt idx="10145">
                  <c:v>-2.4305914931506415E-2</c:v>
                </c:pt>
                <c:pt idx="10146">
                  <c:v>-2.2591148980802611E-2</c:v>
                </c:pt>
                <c:pt idx="10147">
                  <c:v>-1.8862256704337256E-2</c:v>
                </c:pt>
                <c:pt idx="10148">
                  <c:v>-3.2580297211436446E-2</c:v>
                </c:pt>
                <c:pt idx="10149">
                  <c:v>-4.1072390436674815E-2</c:v>
                </c:pt>
                <c:pt idx="10150">
                  <c:v>-4.1752847715070963E-2</c:v>
                </c:pt>
                <c:pt idx="10151">
                  <c:v>-3.3369567774135529E-2</c:v>
                </c:pt>
                <c:pt idx="10152">
                  <c:v>-2.6592240499601124E-2</c:v>
                </c:pt>
                <c:pt idx="10153">
                  <c:v>-2.5530770694568883E-2</c:v>
                </c:pt>
                <c:pt idx="10154">
                  <c:v>-2.1393536005338082E-2</c:v>
                </c:pt>
                <c:pt idx="10155">
                  <c:v>-1.9706015564061163E-2</c:v>
                </c:pt>
                <c:pt idx="10156">
                  <c:v>-3.1899839933040304E-2</c:v>
                </c:pt>
                <c:pt idx="10157">
                  <c:v>-2.4441973725236397E-2</c:v>
                </c:pt>
                <c:pt idx="10158">
                  <c:v>-2.1448027024192011E-2</c:v>
                </c:pt>
                <c:pt idx="10159">
                  <c:v>-2.9695166516524263E-2</c:v>
                </c:pt>
                <c:pt idx="10160">
                  <c:v>-1.6793639359721932E-2</c:v>
                </c:pt>
                <c:pt idx="10161">
                  <c:v>-5.3347632879928676E-3</c:v>
                </c:pt>
                <c:pt idx="10162">
                  <c:v>-2.4495373290611726E-4</c:v>
                </c:pt>
                <c:pt idx="10163">
                  <c:v>0</c:v>
                </c:pt>
                <c:pt idx="10164">
                  <c:v>-3.8759261512098975E-3</c:v>
                </c:pt>
                <c:pt idx="10165">
                  <c:v>-1.2820194731420662E-2</c:v>
                </c:pt>
                <c:pt idx="10166">
                  <c:v>-9.8387447674077848E-3</c:v>
                </c:pt>
                <c:pt idx="10167">
                  <c:v>-1.9894367153456063E-2</c:v>
                </c:pt>
                <c:pt idx="10168">
                  <c:v>-3.696981584594719E-2</c:v>
                </c:pt>
                <c:pt idx="10169">
                  <c:v>-3.5668796779982262E-2</c:v>
                </c:pt>
                <c:pt idx="10170">
                  <c:v>-3.2145319458615519E-2</c:v>
                </c:pt>
                <c:pt idx="10171">
                  <c:v>-3.5343563019046599E-2</c:v>
                </c:pt>
                <c:pt idx="10172">
                  <c:v>-4.203824229717066E-2</c:v>
                </c:pt>
                <c:pt idx="10173">
                  <c:v>-3.6319348324076024E-2</c:v>
                </c:pt>
                <c:pt idx="10174">
                  <c:v>-3.4693095497175433E-2</c:v>
                </c:pt>
                <c:pt idx="10175">
                  <c:v>-3.6400657441908429E-2</c:v>
                </c:pt>
                <c:pt idx="10176">
                  <c:v>-4.7350590681102957E-2</c:v>
                </c:pt>
                <c:pt idx="10177">
                  <c:v>-6.5293471246722773E-2</c:v>
                </c:pt>
                <c:pt idx="10178">
                  <c:v>-9.3562861843733969E-2</c:v>
                </c:pt>
                <c:pt idx="10179">
                  <c:v>-9.2478720396409683E-2</c:v>
                </c:pt>
                <c:pt idx="10180">
                  <c:v>-8.2938081053646931E-2</c:v>
                </c:pt>
                <c:pt idx="10181">
                  <c:v>-7.8628564999206507E-2</c:v>
                </c:pt>
                <c:pt idx="10182">
                  <c:v>-9.0608542926405994E-2</c:v>
                </c:pt>
                <c:pt idx="10183">
                  <c:v>-8.161001496321954E-2</c:v>
                </c:pt>
                <c:pt idx="10184">
                  <c:v>-8.0119246614904591E-2</c:v>
                </c:pt>
                <c:pt idx="10185">
                  <c:v>-7.8303328527876581E-2</c:v>
                </c:pt>
                <c:pt idx="10186">
                  <c:v>-9.9092006534478735E-2</c:v>
                </c:pt>
                <c:pt idx="10187">
                  <c:v>-0.11145148031598383</c:v>
                </c:pt>
                <c:pt idx="10188">
                  <c:v>-0.10960834987044259</c:v>
                </c:pt>
                <c:pt idx="10189">
                  <c:v>-0.12763253955389495</c:v>
                </c:pt>
                <c:pt idx="10190">
                  <c:v>-0.14202472501884625</c:v>
                </c:pt>
                <c:pt idx="10191">
                  <c:v>-0.16774633957729754</c:v>
                </c:pt>
                <c:pt idx="10192">
                  <c:v>-0.1556850525322655</c:v>
                </c:pt>
                <c:pt idx="10193">
                  <c:v>-0.12877085907236674</c:v>
                </c:pt>
                <c:pt idx="10194">
                  <c:v>-0.1290419147621549</c:v>
                </c:pt>
                <c:pt idx="10195">
                  <c:v>-0.12131727481824833</c:v>
                </c:pt>
                <c:pt idx="10196">
                  <c:v>-0.13617026525533765</c:v>
                </c:pt>
                <c:pt idx="10197">
                  <c:v>-0.12573522832681194</c:v>
                </c:pt>
                <c:pt idx="10198">
                  <c:v>-0.12429872478226137</c:v>
                </c:pt>
                <c:pt idx="10199">
                  <c:v>-0.12077516072827776</c:v>
                </c:pt>
                <c:pt idx="10200">
                  <c:v>-0.13142707527544412</c:v>
                </c:pt>
                <c:pt idx="10201">
                  <c:v>-0.12345850797804019</c:v>
                </c:pt>
                <c:pt idx="10202">
                  <c:v>-0.12825587602908123</c:v>
                </c:pt>
                <c:pt idx="10203">
                  <c:v>-0.12985499780929677</c:v>
                </c:pt>
                <c:pt idx="10204">
                  <c:v>-0.12578940639795944</c:v>
                </c:pt>
                <c:pt idx="10205">
                  <c:v>-0.13633288078060835</c:v>
                </c:pt>
                <c:pt idx="10206">
                  <c:v>-0.14126581733245749</c:v>
                </c:pt>
                <c:pt idx="10207">
                  <c:v>-0.13871804129389756</c:v>
                </c:pt>
                <c:pt idx="10208">
                  <c:v>-0.13646836796958825</c:v>
                </c:pt>
                <c:pt idx="10209">
                  <c:v>-0.14188915651803802</c:v>
                </c:pt>
                <c:pt idx="10210">
                  <c:v>-0.15576636165009808</c:v>
                </c:pt>
                <c:pt idx="10211">
                  <c:v>-0.15620003557555118</c:v>
                </c:pt>
                <c:pt idx="10212">
                  <c:v>-0.1744410188554216</c:v>
                </c:pt>
                <c:pt idx="10213">
                  <c:v>-0.16449383392349637</c:v>
                </c:pt>
                <c:pt idx="10214">
                  <c:v>-0.1731671281257473</c:v>
                </c:pt>
                <c:pt idx="10215">
                  <c:v>-0.18425263257614419</c:v>
                </c:pt>
                <c:pt idx="10216">
                  <c:v>-0.17048386489820747</c:v>
                </c:pt>
                <c:pt idx="10217">
                  <c:v>-0.14638842185482845</c:v>
                </c:pt>
                <c:pt idx="10218">
                  <c:v>-0.14565664521512472</c:v>
                </c:pt>
                <c:pt idx="10219">
                  <c:v>-0.15598323926873872</c:v>
                </c:pt>
                <c:pt idx="10220">
                  <c:v>-0.15248680897183442</c:v>
                </c:pt>
                <c:pt idx="10221">
                  <c:v>-0.15571218357895056</c:v>
                </c:pt>
                <c:pt idx="10222">
                  <c:v>-0.15034557310164831</c:v>
                </c:pt>
                <c:pt idx="10223">
                  <c:v>-0.1730586906716241</c:v>
                </c:pt>
                <c:pt idx="10224">
                  <c:v>-0.18582462330967484</c:v>
                </c:pt>
                <c:pt idx="10225">
                  <c:v>-0.19918693213106606</c:v>
                </c:pt>
                <c:pt idx="10226">
                  <c:v>-0.18680040861470426</c:v>
                </c:pt>
                <c:pt idx="10227">
                  <c:v>-0.17812711441245332</c:v>
                </c:pt>
                <c:pt idx="10228">
                  <c:v>-0.189808908313574</c:v>
                </c:pt>
                <c:pt idx="10229">
                  <c:v>-0.19024257952863272</c:v>
                </c:pt>
                <c:pt idx="10230">
                  <c:v>-0.17132408170242866</c:v>
                </c:pt>
                <c:pt idx="10231">
                  <c:v>-0.15305596737587318</c:v>
                </c:pt>
                <c:pt idx="10232">
                  <c:v>-0.14687627114103466</c:v>
                </c:pt>
                <c:pt idx="10233">
                  <c:v>-0.15338128515903129</c:v>
                </c:pt>
                <c:pt idx="10234">
                  <c:v>-0.15273073361493752</c:v>
                </c:pt>
                <c:pt idx="10235">
                  <c:v>-0.15931697272854414</c:v>
                </c:pt>
                <c:pt idx="10236">
                  <c:v>-0.17411578509448594</c:v>
                </c:pt>
                <c:pt idx="10237">
                  <c:v>-0.18178616294502256</c:v>
                </c:pt>
                <c:pt idx="10238">
                  <c:v>-0.17587752239997217</c:v>
                </c:pt>
                <c:pt idx="10239">
                  <c:v>-0.17604014063563714</c:v>
                </c:pt>
                <c:pt idx="10240">
                  <c:v>-0.16785477974181501</c:v>
                </c:pt>
                <c:pt idx="10241">
                  <c:v>-0.15476352932060619</c:v>
                </c:pt>
                <c:pt idx="10242">
                  <c:v>-0.14733707611317282</c:v>
                </c:pt>
                <c:pt idx="10243">
                  <c:v>-0.1553869498180149</c:v>
                </c:pt>
                <c:pt idx="10244">
                  <c:v>-0.17059222104050234</c:v>
                </c:pt>
                <c:pt idx="10245">
                  <c:v>-0.16625565796159947</c:v>
                </c:pt>
                <c:pt idx="10246">
                  <c:v>-0.14964092750862965</c:v>
                </c:pt>
                <c:pt idx="10247">
                  <c:v>-0.13408320745629904</c:v>
                </c:pt>
                <c:pt idx="10248">
                  <c:v>-0.13898901567185754</c:v>
                </c:pt>
                <c:pt idx="10249">
                  <c:v>-0.13158969080071481</c:v>
                </c:pt>
                <c:pt idx="10250">
                  <c:v>-0.14075083699956623</c:v>
                </c:pt>
                <c:pt idx="10251">
                  <c:v>-0.14047978130977806</c:v>
                </c:pt>
                <c:pt idx="10252">
                  <c:v>-0.13446270331060467</c:v>
                </c:pt>
                <c:pt idx="10253">
                  <c:v>-0.14538558681494232</c:v>
                </c:pt>
                <c:pt idx="10254">
                  <c:v>-0.1434341002271062</c:v>
                </c:pt>
                <c:pt idx="10255">
                  <c:v>-0.14595474792937532</c:v>
                </c:pt>
                <c:pt idx="10256">
                  <c:v>-0.14213308116114112</c:v>
                </c:pt>
                <c:pt idx="10257">
                  <c:v>-0.13782356510670071</c:v>
                </c:pt>
                <c:pt idx="10258">
                  <c:v>-0.13823010798546878</c:v>
                </c:pt>
                <c:pt idx="10259">
                  <c:v>-0.14237700851463864</c:v>
                </c:pt>
                <c:pt idx="10260">
                  <c:v>-0.12665675424886552</c:v>
                </c:pt>
                <c:pt idx="10261">
                  <c:v>-0.12156119946135144</c:v>
                </c:pt>
                <c:pt idx="10262">
                  <c:v>-0.11546281234434547</c:v>
                </c:pt>
                <c:pt idx="10263">
                  <c:v>-0.1057866858126028</c:v>
                </c:pt>
                <c:pt idx="10264">
                  <c:v>-0.10809053720805961</c:v>
                </c:pt>
                <c:pt idx="10265">
                  <c:v>-0.1116682766227963</c:v>
                </c:pt>
                <c:pt idx="10266">
                  <c:v>-0.10857838649426581</c:v>
                </c:pt>
                <c:pt idx="10267">
                  <c:v>-0.11521888770124236</c:v>
                </c:pt>
                <c:pt idx="10268">
                  <c:v>-0.10505490917289907</c:v>
                </c:pt>
                <c:pt idx="10269">
                  <c:v>-0.10735876056835587</c:v>
                </c:pt>
                <c:pt idx="10270">
                  <c:v>-0.11418892432506558</c:v>
                </c:pt>
                <c:pt idx="10271">
                  <c:v>-0.11635728853154233</c:v>
                </c:pt>
                <c:pt idx="10272">
                  <c:v>-0.10543440231681041</c:v>
                </c:pt>
                <c:pt idx="10273">
                  <c:v>-0.10502777812621401</c:v>
                </c:pt>
                <c:pt idx="10274">
                  <c:v>-0.10524465574485466</c:v>
                </c:pt>
                <c:pt idx="10275">
                  <c:v>-0.10082669952589679</c:v>
                </c:pt>
                <c:pt idx="10276">
                  <c:v>-0.10584094519557848</c:v>
                </c:pt>
                <c:pt idx="10277">
                  <c:v>-0.10326603811033351</c:v>
                </c:pt>
                <c:pt idx="10278">
                  <c:v>-0.11020463932116641</c:v>
                </c:pt>
                <c:pt idx="10279">
                  <c:v>-0.10903919146640383</c:v>
                </c:pt>
                <c:pt idx="10280">
                  <c:v>-0.10497360005506651</c:v>
                </c:pt>
                <c:pt idx="10281">
                  <c:v>-0.1151917566545573</c:v>
                </c:pt>
                <c:pt idx="10282">
                  <c:v>-0.12749696834269245</c:v>
                </c:pt>
                <c:pt idx="10283">
                  <c:v>-0.12996343797381421</c:v>
                </c:pt>
                <c:pt idx="10284">
                  <c:v>-0.14503322471771601</c:v>
                </c:pt>
                <c:pt idx="10285">
                  <c:v>-0.14649685930895165</c:v>
                </c:pt>
                <c:pt idx="10286">
                  <c:v>-0.15573931462563562</c:v>
                </c:pt>
                <c:pt idx="10287">
                  <c:v>-0.14749969163844354</c:v>
                </c:pt>
                <c:pt idx="10288">
                  <c:v>-0.14560238312175477</c:v>
                </c:pt>
                <c:pt idx="10289">
                  <c:v>-0.15302892035141075</c:v>
                </c:pt>
                <c:pt idx="10290">
                  <c:v>-0.14966797453309211</c:v>
                </c:pt>
                <c:pt idx="10291">
                  <c:v>-0.14305460708319487</c:v>
                </c:pt>
                <c:pt idx="10292">
                  <c:v>-0.11107198717207248</c:v>
                </c:pt>
                <c:pt idx="10293">
                  <c:v>-9.9525680459931848E-2</c:v>
                </c:pt>
                <c:pt idx="10294">
                  <c:v>-0.10269687699590048</c:v>
                </c:pt>
                <c:pt idx="10295">
                  <c:v>-0.1101504612500189</c:v>
                </c:pt>
                <c:pt idx="10296">
                  <c:v>-0.10500073110175157</c:v>
                </c:pt>
                <c:pt idx="10297">
                  <c:v>-9.2614207585389755E-2</c:v>
                </c:pt>
                <c:pt idx="10298">
                  <c:v>-8.9117777288485467E-2</c:v>
                </c:pt>
                <c:pt idx="10299">
                  <c:v>-8.9226214742608653E-2</c:v>
                </c:pt>
                <c:pt idx="10300">
                  <c:v>-8.9741197785894178E-2</c:v>
                </c:pt>
                <c:pt idx="10301">
                  <c:v>-7.5999477132419765E-2</c:v>
                </c:pt>
                <c:pt idx="10302">
                  <c:v>-6.7814116238597621E-2</c:v>
                </c:pt>
                <c:pt idx="10303">
                  <c:v>-7.0199276751887002E-2</c:v>
                </c:pt>
                <c:pt idx="10304">
                  <c:v>-5.58612693580832E-2</c:v>
                </c:pt>
                <c:pt idx="10305">
                  <c:v>-4.7946880131826616E-2</c:v>
                </c:pt>
                <c:pt idx="10306">
                  <c:v>-2.9489103255538149E-2</c:v>
                </c:pt>
                <c:pt idx="10307">
                  <c:v>-3.3690263167683553E-2</c:v>
                </c:pt>
                <c:pt idx="10308">
                  <c:v>-2.6019801294924493E-2</c:v>
                </c:pt>
                <c:pt idx="10309">
                  <c:v>-1.0029136413200557E-3</c:v>
                </c:pt>
                <c:pt idx="10310">
                  <c:v>-9.3508927708071607E-3</c:v>
                </c:pt>
                <c:pt idx="10311">
                  <c:v>0</c:v>
                </c:pt>
                <c:pt idx="10312">
                  <c:v>-1.3007392940982351E-2</c:v>
                </c:pt>
                <c:pt idx="10313">
                  <c:v>0</c:v>
                </c:pt>
                <c:pt idx="10314">
                  <c:v>0</c:v>
                </c:pt>
                <c:pt idx="10315">
                  <c:v>-1.1505454472016521E-2</c:v>
                </c:pt>
                <c:pt idx="10316">
                  <c:v>-1.1965710551217744E-2</c:v>
                </c:pt>
                <c:pt idx="10317">
                  <c:v>-1.0124856785855495E-2</c:v>
                </c:pt>
                <c:pt idx="10318">
                  <c:v>-5.7662766006276126E-3</c:v>
                </c:pt>
                <c:pt idx="10319">
                  <c:v>-1.7813196710257578E-2</c:v>
                </c:pt>
                <c:pt idx="10320">
                  <c:v>-4.4668911800445606E-3</c:v>
                </c:pt>
                <c:pt idx="10321">
                  <c:v>-6.280646216168106E-3</c:v>
                </c:pt>
                <c:pt idx="10322">
                  <c:v>0</c:v>
                </c:pt>
                <c:pt idx="10323">
                  <c:v>-3.0772100221955834E-3</c:v>
                </c:pt>
                <c:pt idx="10324">
                  <c:v>0</c:v>
                </c:pt>
                <c:pt idx="10325">
                  <c:v>-1.4599384119242493E-3</c:v>
                </c:pt>
                <c:pt idx="10326">
                  <c:v>-2.1501300643710971E-3</c:v>
                </c:pt>
                <c:pt idx="10327">
                  <c:v>-4.6984205651454366E-3</c:v>
                </c:pt>
                <c:pt idx="10328">
                  <c:v>-9.9809141803437786E-3</c:v>
                </c:pt>
                <c:pt idx="10329">
                  <c:v>-1.7758552724149227E-2</c:v>
                </c:pt>
                <c:pt idx="10330">
                  <c:v>-5.7071405667150892E-3</c:v>
                </c:pt>
                <c:pt idx="10331">
                  <c:v>-8.5474649380244197E-3</c:v>
                </c:pt>
                <c:pt idx="10332">
                  <c:v>-8.30857133067389E-3</c:v>
                </c:pt>
                <c:pt idx="10333">
                  <c:v>-1.2237247790833463E-2</c:v>
                </c:pt>
                <c:pt idx="10334">
                  <c:v>-2.6890011077484677E-2</c:v>
                </c:pt>
                <c:pt idx="10335">
                  <c:v>-2.3359492399236962E-2</c:v>
                </c:pt>
                <c:pt idx="10336">
                  <c:v>-2.6916579881831142E-2</c:v>
                </c:pt>
                <c:pt idx="10337">
                  <c:v>-2.4527473920876407E-2</c:v>
                </c:pt>
                <c:pt idx="10338">
                  <c:v>-1.8289482856526131E-2</c:v>
                </c:pt>
                <c:pt idx="10339">
                  <c:v>-1.1149208931968545E-3</c:v>
                </c:pt>
                <c:pt idx="10340">
                  <c:v>-3.6366399351331949E-3</c:v>
                </c:pt>
                <c:pt idx="10341">
                  <c:v>-3.9817370886023112E-3</c:v>
                </c:pt>
                <c:pt idx="10342">
                  <c:v>-1.438737785520456E-2</c:v>
                </c:pt>
                <c:pt idx="10343">
                  <c:v>0</c:v>
                </c:pt>
                <c:pt idx="10344">
                  <c:v>-1.4756205533597031E-3</c:v>
                </c:pt>
                <c:pt idx="10345">
                  <c:v>0</c:v>
                </c:pt>
                <c:pt idx="10346">
                  <c:v>-1.1612302519249395E-2</c:v>
                </c:pt>
                <c:pt idx="10347">
                  <c:v>-2.9227822949432548E-3</c:v>
                </c:pt>
                <c:pt idx="10348">
                  <c:v>-1.6351979302924861E-2</c:v>
                </c:pt>
                <c:pt idx="10349">
                  <c:v>-1.7431590677903768E-2</c:v>
                </c:pt>
                <c:pt idx="10350">
                  <c:v>-5.634947631420203E-3</c:v>
                </c:pt>
                <c:pt idx="10351">
                  <c:v>0</c:v>
                </c:pt>
                <c:pt idx="10352">
                  <c:v>0</c:v>
                </c:pt>
                <c:pt idx="10353">
                  <c:v>0</c:v>
                </c:pt>
                <c:pt idx="10354">
                  <c:v>0</c:v>
                </c:pt>
                <c:pt idx="10355">
                  <c:v>-5.0967369415781012E-3</c:v>
                </c:pt>
                <c:pt idx="10356">
                  <c:v>-1.6007170720742609E-2</c:v>
                </c:pt>
                <c:pt idx="10357">
                  <c:v>-2.4330899495528763E-2</c:v>
                </c:pt>
                <c:pt idx="10358">
                  <c:v>-2.2256375292415132E-2</c:v>
                </c:pt>
                <c:pt idx="10359">
                  <c:v>-1.9695227977096316E-2</c:v>
                </c:pt>
                <c:pt idx="10360">
                  <c:v>-2.8684880665338575E-2</c:v>
                </c:pt>
                <c:pt idx="10361">
                  <c:v>-2.9273972720482346E-2</c:v>
                </c:pt>
                <c:pt idx="10362">
                  <c:v>-4.3001683913381467E-2</c:v>
                </c:pt>
                <c:pt idx="10363">
                  <c:v>-3.8698976912824451E-2</c:v>
                </c:pt>
                <c:pt idx="10364">
                  <c:v>-2.6021264407081173E-2</c:v>
                </c:pt>
                <c:pt idx="10365">
                  <c:v>-2.5432251747504121E-2</c:v>
                </c:pt>
                <c:pt idx="10366">
                  <c:v>-2.4715133060362233E-2</c:v>
                </c:pt>
                <c:pt idx="10367">
                  <c:v>-2.6559161688539012E-2</c:v>
                </c:pt>
                <c:pt idx="10368">
                  <c:v>-3.3627877055872751E-2</c:v>
                </c:pt>
                <c:pt idx="10369">
                  <c:v>-3.058010406720129E-2</c:v>
                </c:pt>
                <c:pt idx="10370">
                  <c:v>-1.8440291404063308E-2</c:v>
                </c:pt>
                <c:pt idx="10371">
                  <c:v>-3.7674533353580834E-2</c:v>
                </c:pt>
                <c:pt idx="10372">
                  <c:v>-3.5062111869009219E-2</c:v>
                </c:pt>
                <c:pt idx="10373">
                  <c:v>-4.8226447486957681E-2</c:v>
                </c:pt>
                <c:pt idx="10374">
                  <c:v>-5.6037916064912402E-2</c:v>
                </c:pt>
                <c:pt idx="10375">
                  <c:v>-4.6766575589194816E-2</c:v>
                </c:pt>
                <c:pt idx="10376">
                  <c:v>-4.6254312831215921E-2</c:v>
                </c:pt>
                <c:pt idx="10377">
                  <c:v>-4.6536080014258109E-2</c:v>
                </c:pt>
                <c:pt idx="10378">
                  <c:v>-3.8673339828198053E-2</c:v>
                </c:pt>
                <c:pt idx="10379">
                  <c:v>-3.6521986327919545E-2</c:v>
                </c:pt>
                <c:pt idx="10380">
                  <c:v>-3.9672225698382135E-2</c:v>
                </c:pt>
                <c:pt idx="10381">
                  <c:v>-3.3192525551772906E-2</c:v>
                </c:pt>
                <c:pt idx="10382">
                  <c:v>-2.1795389264836346E-2</c:v>
                </c:pt>
                <c:pt idx="10383">
                  <c:v>-1.9618396118784132E-2</c:v>
                </c:pt>
                <c:pt idx="10384">
                  <c:v>-8.9384579145563268E-3</c:v>
                </c:pt>
                <c:pt idx="10385">
                  <c:v>-1.5879753641805452E-3</c:v>
                </c:pt>
                <c:pt idx="10386">
                  <c:v>-6.1211779396744079E-3</c:v>
                </c:pt>
                <c:pt idx="10387">
                  <c:v>-6.9407655697550285E-3</c:v>
                </c:pt>
                <c:pt idx="10388">
                  <c:v>-1.3727790588465983E-2</c:v>
                </c:pt>
                <c:pt idx="10389">
                  <c:v>-1.7467042618505624E-2</c:v>
                </c:pt>
                <c:pt idx="10390">
                  <c:v>-2.8223892076612331E-2</c:v>
                </c:pt>
                <c:pt idx="10391">
                  <c:v>-3.0426442911724225E-2</c:v>
                </c:pt>
                <c:pt idx="10392">
                  <c:v>-2.4074846231532526E-2</c:v>
                </c:pt>
                <c:pt idx="10393">
                  <c:v>-3.5343879052051413E-2</c:v>
                </c:pt>
                <c:pt idx="10394">
                  <c:v>-3.2833926510418526E-2</c:v>
                </c:pt>
                <c:pt idx="10395">
                  <c:v>-2.0898969776443538E-2</c:v>
                </c:pt>
                <c:pt idx="10396">
                  <c:v>-2.6431058222121485E-2</c:v>
                </c:pt>
                <c:pt idx="10397">
                  <c:v>-3.0375248138038293E-2</c:v>
                </c:pt>
                <c:pt idx="10398">
                  <c:v>-3.9339263741654154E-2</c:v>
                </c:pt>
                <c:pt idx="10399">
                  <c:v>-3.8494041588094587E-2</c:v>
                </c:pt>
                <c:pt idx="10400">
                  <c:v>-3.2526601638316804E-2</c:v>
                </c:pt>
                <c:pt idx="10401">
                  <c:v>-4.9968009733343331E-2</c:v>
                </c:pt>
                <c:pt idx="10402">
                  <c:v>-5.0710762943964316E-2</c:v>
                </c:pt>
                <c:pt idx="10403">
                  <c:v>-4.8303279345270012E-2</c:v>
                </c:pt>
                <c:pt idx="10404">
                  <c:v>-4.1106460511518748E-2</c:v>
                </c:pt>
                <c:pt idx="10405">
                  <c:v>-4.9404552201678505E-2</c:v>
                </c:pt>
                <c:pt idx="10406">
                  <c:v>-3.2091173299797549E-2</c:v>
                </c:pt>
                <c:pt idx="10407">
                  <c:v>-3.3243720325458692E-2</c:v>
                </c:pt>
                <c:pt idx="10408">
                  <c:v>-4.3846906066941027E-2</c:v>
                </c:pt>
                <c:pt idx="10409">
                  <c:v>-4.1926045580451918E-2</c:v>
                </c:pt>
                <c:pt idx="10410">
                  <c:v>-3.2039978526111616E-2</c:v>
                </c:pt>
                <c:pt idx="10411">
                  <c:v>-3.6726921652649402E-2</c:v>
                </c:pt>
                <c:pt idx="10412">
                  <c:v>-3.7674533353580834E-2</c:v>
                </c:pt>
                <c:pt idx="10413">
                  <c:v>-3.4524293983118098E-2</c:v>
                </c:pt>
                <c:pt idx="10414">
                  <c:v>-2.6123733350019759E-2</c:v>
                </c:pt>
                <c:pt idx="10415">
                  <c:v>-2.0642839678027745E-2</c:v>
                </c:pt>
                <c:pt idx="10416">
                  <c:v>-2.2819830262932651E-2</c:v>
                </c:pt>
                <c:pt idx="10417">
                  <c:v>-2.3741884274804403E-2</c:v>
                </c:pt>
                <c:pt idx="10418">
                  <c:v>-1.3010671901323947E-2</c:v>
                </c:pt>
                <c:pt idx="10419">
                  <c:v>-1.5955975947056677E-2</c:v>
                </c:pt>
                <c:pt idx="10420">
                  <c:v>-1.9387903104994737E-2</c:v>
                </c:pt>
                <c:pt idx="10421">
                  <c:v>-2.8249452326819319E-2</c:v>
                </c:pt>
                <c:pt idx="10422">
                  <c:v>-3.0247142110473309E-2</c:v>
                </c:pt>
                <c:pt idx="10423">
                  <c:v>-2.4305341806469229E-2</c:v>
                </c:pt>
                <c:pt idx="10424">
                  <c:v>-2.4382171103634106E-2</c:v>
                </c:pt>
                <c:pt idx="10425">
                  <c:v>-1.8696421502479101E-2</c:v>
                </c:pt>
                <c:pt idx="10426">
                  <c:v>-9.6299395170719639E-3</c:v>
                </c:pt>
                <c:pt idx="10427">
                  <c:v>-6.7614647685041119E-3</c:v>
                </c:pt>
                <c:pt idx="10428">
                  <c:v>-8.528664099516017E-3</c:v>
                </c:pt>
                <c:pt idx="10429">
                  <c:v>-8.3750003828915003E-3</c:v>
                </c:pt>
                <c:pt idx="10430">
                  <c:v>-1.3804619885630859E-2</c:v>
                </c:pt>
                <c:pt idx="10431">
                  <c:v>0</c:v>
                </c:pt>
                <c:pt idx="10432">
                  <c:v>-1.5359428797291814E-4</c:v>
                </c:pt>
                <c:pt idx="10433">
                  <c:v>-3.32801192115125E-3</c:v>
                </c:pt>
                <c:pt idx="10434">
                  <c:v>-8.9601148041589616E-3</c:v>
                </c:pt>
                <c:pt idx="10435">
                  <c:v>-6.6561006432863416E-3</c:v>
                </c:pt>
                <c:pt idx="10436">
                  <c:v>-2.5600328011882749E-3</c:v>
                </c:pt>
                <c:pt idx="10437">
                  <c:v>-1.8432261768884226E-3</c:v>
                </c:pt>
                <c:pt idx="10438">
                  <c:v>-3.3024627937952851E-3</c:v>
                </c:pt>
                <c:pt idx="10439">
                  <c:v>-1.2902585798251315E-2</c:v>
                </c:pt>
                <c:pt idx="10440">
                  <c:v>-3.6224448776617263E-2</c:v>
                </c:pt>
                <c:pt idx="10441">
                  <c:v>-2.8646772165362381E-2</c:v>
                </c:pt>
                <c:pt idx="10442">
                  <c:v>-7.6798424002929195E-5</c:v>
                </c:pt>
                <c:pt idx="10443">
                  <c:v>0</c:v>
                </c:pt>
                <c:pt idx="10444">
                  <c:v>0</c:v>
                </c:pt>
                <c:pt idx="10445">
                  <c:v>-8.118501901360404E-4</c:v>
                </c:pt>
                <c:pt idx="10446">
                  <c:v>-2.816081800722816E-3</c:v>
                </c:pt>
                <c:pt idx="10447">
                  <c:v>0</c:v>
                </c:pt>
                <c:pt idx="10448">
                  <c:v>-4.2863552231355316E-4</c:v>
                </c:pt>
                <c:pt idx="10449">
                  <c:v>-3.0506806026617886E-3</c:v>
                </c:pt>
                <c:pt idx="10450">
                  <c:v>-1.1320141262096343E-2</c:v>
                </c:pt>
                <c:pt idx="10451">
                  <c:v>-1.681629121560007E-2</c:v>
                </c:pt>
                <c:pt idx="10452">
                  <c:v>-1.8908833492253675E-2</c:v>
                </c:pt>
                <c:pt idx="10453">
                  <c:v>-1.9009703294812545E-2</c:v>
                </c:pt>
                <c:pt idx="10454">
                  <c:v>-2.0345925007087422E-2</c:v>
                </c:pt>
                <c:pt idx="10455">
                  <c:v>-3.0455870671545829E-2</c:v>
                </c:pt>
                <c:pt idx="10456">
                  <c:v>-2.9119651480448889E-2</c:v>
                </c:pt>
                <c:pt idx="10457">
                  <c:v>-2.3447001432772788E-2</c:v>
                </c:pt>
                <c:pt idx="10458">
                  <c:v>-3.2901418178899626E-2</c:v>
                </c:pt>
                <c:pt idx="10459">
                  <c:v>-2.7380031235628179E-2</c:v>
                </c:pt>
                <c:pt idx="10460">
                  <c:v>-2.8085958498161121E-2</c:v>
                </c:pt>
                <c:pt idx="10461">
                  <c:v>-2.4455457425292839E-2</c:v>
                </c:pt>
                <c:pt idx="10462">
                  <c:v>-2.2892337274644358E-2</c:v>
                </c:pt>
                <c:pt idx="10463">
                  <c:v>-2.1984675449349261E-2</c:v>
                </c:pt>
                <c:pt idx="10464">
                  <c:v>-2.7027031047283573E-2</c:v>
                </c:pt>
                <c:pt idx="10465">
                  <c:v>-2.2514178253043891E-2</c:v>
                </c:pt>
                <c:pt idx="10466">
                  <c:v>-2.4606720529697496E-2</c:v>
                </c:pt>
                <c:pt idx="10467">
                  <c:v>-2.5590017688961682E-2</c:v>
                </c:pt>
                <c:pt idx="10468">
                  <c:v>-2.7077502505641074E-2</c:v>
                </c:pt>
                <c:pt idx="10469">
                  <c:v>-2.2136016710265632E-2</c:v>
                </c:pt>
                <c:pt idx="10470">
                  <c:v>-1.8757570387849018E-2</c:v>
                </c:pt>
                <c:pt idx="10471">
                  <c:v>-2.1127482561233726E-2</c:v>
                </c:pt>
                <c:pt idx="10472">
                  <c:v>-3.0682769109919433E-2</c:v>
                </c:pt>
                <c:pt idx="10473">
                  <c:v>-3.8800964143771537E-2</c:v>
                </c:pt>
                <c:pt idx="10474">
                  <c:v>-4.3213025291964059E-2</c:v>
                </c:pt>
                <c:pt idx="10475">
                  <c:v>-4.0263214491861148E-2</c:v>
                </c:pt>
                <c:pt idx="10476">
                  <c:v>-5.002023560330901E-2</c:v>
                </c:pt>
                <c:pt idx="10477">
                  <c:v>-4.0565818857182176E-2</c:v>
                </c:pt>
                <c:pt idx="10478">
                  <c:v>-3.8296698329844482E-2</c:v>
                </c:pt>
                <c:pt idx="10479">
                  <c:v>-2.5640413511985118E-2</c:v>
                </c:pt>
                <c:pt idx="10480">
                  <c:v>-1.4194243614074044E-2</c:v>
                </c:pt>
                <c:pt idx="10481">
                  <c:v>-9.6813908198345056E-3</c:v>
                </c:pt>
                <c:pt idx="10482">
                  <c:v>-1.1899964253480633E-2</c:v>
                </c:pt>
                <c:pt idx="10483">
                  <c:v>-1.0437713905391026E-2</c:v>
                </c:pt>
                <c:pt idx="10484">
                  <c:v>-1.6690262579785339E-2</c:v>
                </c:pt>
                <c:pt idx="10485">
                  <c:v>-2.2211647001878991E-2</c:v>
                </c:pt>
                <c:pt idx="10486">
                  <c:v>-2.193427962632568E-2</c:v>
                </c:pt>
                <c:pt idx="10487">
                  <c:v>-2.917004730347247E-2</c:v>
                </c:pt>
                <c:pt idx="10488">
                  <c:v>-3.1363459382684804E-2</c:v>
                </c:pt>
                <c:pt idx="10489">
                  <c:v>-1.7950851479268917E-2</c:v>
                </c:pt>
                <c:pt idx="10490">
                  <c:v>-1.3009287527381761E-2</c:v>
                </c:pt>
                <c:pt idx="10491">
                  <c:v>-9.2779948084663194E-3</c:v>
                </c:pt>
                <c:pt idx="10492">
                  <c:v>-1.0563742541205758E-2</c:v>
                </c:pt>
                <c:pt idx="10493">
                  <c:v>-1.341268605992774E-2</c:v>
                </c:pt>
                <c:pt idx="10494">
                  <c:v>-1.6034731140275975E-2</c:v>
                </c:pt>
                <c:pt idx="10495">
                  <c:v>-1.9993000454076735E-2</c:v>
                </c:pt>
                <c:pt idx="10496">
                  <c:v>-1.681629121560007E-2</c:v>
                </c:pt>
                <c:pt idx="10497">
                  <c:v>-7.3618744694732337E-3</c:v>
                </c:pt>
                <c:pt idx="10498">
                  <c:v>-9.4544167461268376E-3</c:v>
                </c:pt>
                <c:pt idx="10499">
                  <c:v>-8.8745962759203406E-3</c:v>
                </c:pt>
                <c:pt idx="10500">
                  <c:v>0</c:v>
                </c:pt>
                <c:pt idx="10501">
                  <c:v>0</c:v>
                </c:pt>
                <c:pt idx="10502">
                  <c:v>-6.5426133560548844E-4</c:v>
                </c:pt>
                <c:pt idx="10503">
                  <c:v>-3.721599569999752E-2</c:v>
                </c:pt>
                <c:pt idx="10504">
                  <c:v>-3.0623320695268751E-2</c:v>
                </c:pt>
                <c:pt idx="10505">
                  <c:v>-4.5268087916579047E-2</c:v>
                </c:pt>
                <c:pt idx="10506">
                  <c:v>-4.750762388960908E-2</c:v>
                </c:pt>
                <c:pt idx="10507">
                  <c:v>-4.3657698159002577E-2</c:v>
                </c:pt>
                <c:pt idx="10508">
                  <c:v>-5.3521523831594357E-2</c:v>
                </c:pt>
                <c:pt idx="10509">
                  <c:v>-5.5534606018624609E-2</c:v>
                </c:pt>
                <c:pt idx="10510">
                  <c:v>-4.8941931013895691E-2</c:v>
                </c:pt>
                <c:pt idx="10511">
                  <c:v>-5.2489911653054486E-2</c:v>
                </c:pt>
                <c:pt idx="10512">
                  <c:v>-5.5836548593779206E-2</c:v>
                </c:pt>
                <c:pt idx="10513">
                  <c:v>-4.028587564192275E-2</c:v>
                </c:pt>
                <c:pt idx="10514">
                  <c:v>-4.1393052098406692E-2</c:v>
                </c:pt>
                <c:pt idx="10515">
                  <c:v>-4.3632512582647616E-2</c:v>
                </c:pt>
                <c:pt idx="10516">
                  <c:v>-5.037615761680727E-2</c:v>
                </c:pt>
                <c:pt idx="10517">
                  <c:v>-4.6073319281615281E-2</c:v>
                </c:pt>
                <c:pt idx="10518">
                  <c:v>-4.8186995312780277E-2</c:v>
                </c:pt>
                <c:pt idx="10519">
                  <c:v>-4.9092901043326587E-2</c:v>
                </c:pt>
                <c:pt idx="10520">
                  <c:v>-4.9596114344418969E-2</c:v>
                </c:pt>
                <c:pt idx="10521">
                  <c:v>-3.9908446793906149E-2</c:v>
                </c:pt>
                <c:pt idx="10522">
                  <c:v>-3.2560838604354783E-2</c:v>
                </c:pt>
                <c:pt idx="10523">
                  <c:v>-3.2586026697002855E-2</c:v>
                </c:pt>
                <c:pt idx="10524">
                  <c:v>-3.6914053124842916E-2</c:v>
                </c:pt>
                <c:pt idx="10525">
                  <c:v>-3.5051943483536525E-2</c:v>
                </c:pt>
                <c:pt idx="10526">
                  <c:v>-3.7467640094938338E-2</c:v>
                </c:pt>
                <c:pt idx="10527">
                  <c:v>-2.6093945536408834E-2</c:v>
                </c:pt>
                <c:pt idx="10528">
                  <c:v>-1.4846053045006874E-3</c:v>
                </c:pt>
                <c:pt idx="10529">
                  <c:v>0</c:v>
                </c:pt>
                <c:pt idx="10530">
                  <c:v>0</c:v>
                </c:pt>
                <c:pt idx="10531">
                  <c:v>0</c:v>
                </c:pt>
                <c:pt idx="10532">
                  <c:v>0</c:v>
                </c:pt>
                <c:pt idx="10533">
                  <c:v>0</c:v>
                </c:pt>
                <c:pt idx="10534">
                  <c:v>0</c:v>
                </c:pt>
                <c:pt idx="10535">
                  <c:v>0</c:v>
                </c:pt>
                <c:pt idx="10536">
                  <c:v>-3.2908976323832054E-3</c:v>
                </c:pt>
                <c:pt idx="10537">
                  <c:v>-4.6263223601499554E-3</c:v>
                </c:pt>
                <c:pt idx="10538">
                  <c:v>-2.9570038914198339E-3</c:v>
                </c:pt>
                <c:pt idx="10539">
                  <c:v>-4.1255568667482659E-3</c:v>
                </c:pt>
                <c:pt idx="10540">
                  <c:v>-1.011110325855962E-2</c:v>
                </c:pt>
                <c:pt idx="10541">
                  <c:v>-1.1923498945232976E-2</c:v>
                </c:pt>
                <c:pt idx="10542">
                  <c:v>0</c:v>
                </c:pt>
                <c:pt idx="10543">
                  <c:v>0</c:v>
                </c:pt>
                <c:pt idx="10544">
                  <c:v>-6.0840793472084036E-3</c:v>
                </c:pt>
                <c:pt idx="10545">
                  <c:v>-4.5393066281635757E-3</c:v>
                </c:pt>
                <c:pt idx="10546">
                  <c:v>-1.0480795007459562E-2</c:v>
                </c:pt>
                <c:pt idx="10547">
                  <c:v>-1.9321658417991414E-2</c:v>
                </c:pt>
                <c:pt idx="10548">
                  <c:v>-6.2741737030109976E-3</c:v>
                </c:pt>
                <c:pt idx="10549">
                  <c:v>-1.3808014240293185E-2</c:v>
                </c:pt>
                <c:pt idx="10550">
                  <c:v>-1.2572137125492615E-2</c:v>
                </c:pt>
                <c:pt idx="10551">
                  <c:v>-1.3736718756337045E-2</c:v>
                </c:pt>
                <c:pt idx="10552">
                  <c:v>-1.3808014240293185E-2</c:v>
                </c:pt>
                <c:pt idx="10553">
                  <c:v>-2.4787872882255452E-2</c:v>
                </c:pt>
                <c:pt idx="10554">
                  <c:v>-2.1745833208651182E-2</c:v>
                </c:pt>
                <c:pt idx="10555">
                  <c:v>-2.8495354501150115E-2</c:v>
                </c:pt>
                <c:pt idx="10556">
                  <c:v>-2.6712907987361319E-2</c:v>
                </c:pt>
                <c:pt idx="10557">
                  <c:v>-1.6445999431770317E-2</c:v>
                </c:pt>
                <c:pt idx="10558">
                  <c:v>-1.646978915124107E-2</c:v>
                </c:pt>
                <c:pt idx="10559">
                  <c:v>-1.651729491572659E-2</c:v>
                </c:pt>
                <c:pt idx="10560">
                  <c:v>-2.3005426368466655E-2</c:v>
                </c:pt>
                <c:pt idx="10561">
                  <c:v>-1.6636167462028763E-2</c:v>
                </c:pt>
                <c:pt idx="10562">
                  <c:v>-1.6659883507043529E-2</c:v>
                </c:pt>
                <c:pt idx="10563">
                  <c:v>-8.650769054729392E-3</c:v>
                </c:pt>
                <c:pt idx="10564">
                  <c:v>-1.6826264194426701E-2</c:v>
                </c:pt>
                <c:pt idx="10565">
                  <c:v>-1.9701923180647798E-2</c:v>
                </c:pt>
                <c:pt idx="10566">
                  <c:v>-3.1822573733983735E-2</c:v>
                </c:pt>
                <c:pt idx="10567">
                  <c:v>-2.9731157941494699E-2</c:v>
                </c:pt>
                <c:pt idx="10568">
                  <c:v>-1.6327198183328652E-2</c:v>
                </c:pt>
                <c:pt idx="10569">
                  <c:v>-2.2197391078668364E-2</c:v>
                </c:pt>
                <c:pt idx="10570">
                  <c:v>-2.0201060489606352E-2</c:v>
                </c:pt>
                <c:pt idx="10571">
                  <c:v>-2.4526409368040729E-2</c:v>
                </c:pt>
                <c:pt idx="10572">
                  <c:v>-1.2881106404192724E-2</c:v>
                </c:pt>
                <c:pt idx="10573">
                  <c:v>-1.6422283386755547E-2</c:v>
                </c:pt>
                <c:pt idx="10574">
                  <c:v>-1.917906982667434E-2</c:v>
                </c:pt>
                <c:pt idx="10575">
                  <c:v>-1.977321866460394E-2</c:v>
                </c:pt>
                <c:pt idx="10576">
                  <c:v>-1.8822594783488709E-2</c:v>
                </c:pt>
                <c:pt idx="10577">
                  <c:v>-2.7188255576849119E-2</c:v>
                </c:pt>
                <c:pt idx="10578">
                  <c:v>-3.3890199807001892E-2</c:v>
                </c:pt>
                <c:pt idx="10579">
                  <c:v>-3.8809771197821849E-2</c:v>
                </c:pt>
                <c:pt idx="10580">
                  <c:v>-3.6979818919547533E-2</c:v>
                </c:pt>
                <c:pt idx="10581">
                  <c:v>-3.2987081690372178E-2</c:v>
                </c:pt>
                <c:pt idx="10582">
                  <c:v>-3.9784182421812489E-2</c:v>
                </c:pt>
                <c:pt idx="10583">
                  <c:v>-4.0116867745527363E-2</c:v>
                </c:pt>
                <c:pt idx="10584">
                  <c:v>-3.5482551964988222E-2</c:v>
                </c:pt>
                <c:pt idx="10585">
                  <c:v>-3.4175379366231377E-2</c:v>
                </c:pt>
                <c:pt idx="10586">
                  <c:v>-2.6594106738919519E-2</c:v>
                </c:pt>
                <c:pt idx="10587">
                  <c:v>-2.7616026103991026E-2</c:v>
                </c:pt>
                <c:pt idx="10588">
                  <c:v>-2.6071253384946199E-2</c:v>
                </c:pt>
                <c:pt idx="10589">
                  <c:v>-2.2506360357368606E-2</c:v>
                </c:pt>
                <c:pt idx="10590">
                  <c:v>-2.5809789870731476E-2</c:v>
                </c:pt>
                <c:pt idx="10591">
                  <c:v>-2.8257680706406146E-2</c:v>
                </c:pt>
                <c:pt idx="10592">
                  <c:v>-3.1489888410268729E-2</c:v>
                </c:pt>
                <c:pt idx="10593">
                  <c:v>-3.0681855497065914E-2</c:v>
                </c:pt>
                <c:pt idx="10594">
                  <c:v>-4.1043775581627827E-2</c:v>
                </c:pt>
                <c:pt idx="10595">
                  <c:v>-4.2232073257487027E-2</c:v>
                </c:pt>
                <c:pt idx="10596">
                  <c:v>-4.0592217711610645E-2</c:v>
                </c:pt>
                <c:pt idx="10597">
                  <c:v>-3.930883483232455E-2</c:v>
                </c:pt>
                <c:pt idx="10598">
                  <c:v>-4.8173561636783012E-2</c:v>
                </c:pt>
                <c:pt idx="10599">
                  <c:v>-4.5678165036622954E-2</c:v>
                </c:pt>
                <c:pt idx="10600">
                  <c:v>-3.6076700802917826E-2</c:v>
                </c:pt>
                <c:pt idx="10601">
                  <c:v>-5.3972459048166575E-2</c:v>
                </c:pt>
                <c:pt idx="10602">
                  <c:v>-6.2433133747093375E-2</c:v>
                </c:pt>
                <c:pt idx="10603">
                  <c:v>-4.7840802638612144E-2</c:v>
                </c:pt>
                <c:pt idx="10604">
                  <c:v>-3.9166243864412136E-2</c:v>
                </c:pt>
                <c:pt idx="10605">
                  <c:v>-3.49121904699339E-2</c:v>
                </c:pt>
                <c:pt idx="10606">
                  <c:v>-1.9915807255921011E-2</c:v>
                </c:pt>
                <c:pt idx="10607">
                  <c:v>-1.0670889363262156E-2</c:v>
                </c:pt>
                <c:pt idx="10608">
                  <c:v>-1.1241248481721E-2</c:v>
                </c:pt>
                <c:pt idx="10609">
                  <c:v>-2.5168135268316356E-2</c:v>
                </c:pt>
                <c:pt idx="10610">
                  <c:v>-2.497796723805791E-2</c:v>
                </c:pt>
                <c:pt idx="10611">
                  <c:v>-2.6047463665475442E-2</c:v>
                </c:pt>
                <c:pt idx="10612">
                  <c:v>-2.1793338973136702E-2</c:v>
                </c:pt>
                <c:pt idx="10613">
                  <c:v>-2.7924995382691137E-2</c:v>
                </c:pt>
                <c:pt idx="10614">
                  <c:v>-2.9279600071477518E-2</c:v>
                </c:pt>
                <c:pt idx="10615">
                  <c:v>-2.7711111307417921E-2</c:v>
                </c:pt>
                <c:pt idx="10616">
                  <c:v>-2.0795209327535952E-2</c:v>
                </c:pt>
                <c:pt idx="10617">
                  <c:v>-1.3831730285307953E-2</c:v>
                </c:pt>
                <c:pt idx="10618">
                  <c:v>-1.9583121932206134E-2</c:v>
                </c:pt>
                <c:pt idx="10619">
                  <c:v>-9.1736224087027151E-3</c:v>
                </c:pt>
                <c:pt idx="10620">
                  <c:v>-9.340003096085887E-3</c:v>
                </c:pt>
                <c:pt idx="10621">
                  <c:v>-9.4588019679322042E-3</c:v>
                </c:pt>
                <c:pt idx="10622">
                  <c:v>-1.1692808728333526E-2</c:v>
                </c:pt>
                <c:pt idx="10623">
                  <c:v>-1.1217532436706232E-2</c:v>
                </c:pt>
                <c:pt idx="10624">
                  <c:v>-5.4186350253226639E-3</c:v>
                </c:pt>
                <c:pt idx="10625">
                  <c:v>-1.0647099643791401E-2</c:v>
                </c:pt>
                <c:pt idx="10626">
                  <c:v>-1.0266837257730361E-2</c:v>
                </c:pt>
                <c:pt idx="10627">
                  <c:v>-1.8133360742132214E-2</c:v>
                </c:pt>
                <c:pt idx="10628">
                  <c:v>-2.5382021720185048E-2</c:v>
                </c:pt>
                <c:pt idx="10629">
                  <c:v>-1.891767761032026E-2</c:v>
                </c:pt>
                <c:pt idx="10630">
                  <c:v>-1.0457005287988807E-2</c:v>
                </c:pt>
                <c:pt idx="10631">
                  <c:v>-1.2786021200765827E-2</c:v>
                </c:pt>
                <c:pt idx="10632">
                  <c:v>-1.9416743621418309E-2</c:v>
                </c:pt>
                <c:pt idx="10633">
                  <c:v>-1.6042018624099163E-2</c:v>
                </c:pt>
                <c:pt idx="10634">
                  <c:v>-2.2244896843153884E-2</c:v>
                </c:pt>
                <c:pt idx="10635">
                  <c:v>-2.0438662986489813E-2</c:v>
                </c:pt>
                <c:pt idx="10636">
                  <c:v>-9.5776768908298546E-3</c:v>
                </c:pt>
                <c:pt idx="10637">
                  <c:v>-1.2881106404192724E-2</c:v>
                </c:pt>
                <c:pt idx="10638">
                  <c:v>-8.2467882470582399E-3</c:v>
                </c:pt>
                <c:pt idx="10639">
                  <c:v>-1.7277822064443882E-2</c:v>
                </c:pt>
                <c:pt idx="10640">
                  <c:v>-1.4687342637452274E-2</c:v>
                </c:pt>
                <c:pt idx="10641">
                  <c:v>-1.7848181182902725E-2</c:v>
                </c:pt>
                <c:pt idx="10642">
                  <c:v>-1.7325327828929402E-2</c:v>
                </c:pt>
                <c:pt idx="10643">
                  <c:v>-1.7610581062614747E-2</c:v>
                </c:pt>
                <c:pt idx="10644">
                  <c:v>-2.5453314827545846E-2</c:v>
                </c:pt>
                <c:pt idx="10645">
                  <c:v>-3.2131543012683846E-2</c:v>
                </c:pt>
                <c:pt idx="10646">
                  <c:v>-2.7853699898734995E-2</c:v>
                </c:pt>
                <c:pt idx="10647">
                  <c:v>-2.6166264913917107E-2</c:v>
                </c:pt>
                <c:pt idx="10648">
                  <c:v>-2.4906671754101769E-2</c:v>
                </c:pt>
                <c:pt idx="10649">
                  <c:v>-2.958856935017776E-2</c:v>
                </c:pt>
                <c:pt idx="10650">
                  <c:v>-4.3990730051805066E-2</c:v>
                </c:pt>
                <c:pt idx="10651">
                  <c:v>-4.7080349164350707E-2</c:v>
                </c:pt>
                <c:pt idx="10652">
                  <c:v>-4.0639723476096165E-2</c:v>
                </c:pt>
                <c:pt idx="10653">
                  <c:v>-4.1281449376371793E-2</c:v>
                </c:pt>
                <c:pt idx="10654">
                  <c:v>-3.9760392702341732E-2</c:v>
                </c:pt>
                <c:pt idx="10655">
                  <c:v>-4.0235742668425015E-2</c:v>
                </c:pt>
                <c:pt idx="10656">
                  <c:v>-4.1946893698257534E-2</c:v>
                </c:pt>
                <c:pt idx="10657">
                  <c:v>-4.1162576830069492E-2</c:v>
                </c:pt>
                <c:pt idx="10658">
                  <c:v>-2.8115092115089075E-2</c:v>
                </c:pt>
                <c:pt idx="10659">
                  <c:v>-3.0016337500724188E-2</c:v>
                </c:pt>
                <c:pt idx="10660">
                  <c:v>-1.8751299299532568E-2</c:v>
                </c:pt>
                <c:pt idx="10661">
                  <c:v>-2.1389358165465552E-2</c:v>
                </c:pt>
                <c:pt idx="10662">
                  <c:v>-1.646978915124107E-2</c:v>
                </c:pt>
                <c:pt idx="10663">
                  <c:v>-2.7592236384520272E-2</c:v>
                </c:pt>
                <c:pt idx="10664">
                  <c:v>-2.4930461473572522E-2</c:v>
                </c:pt>
                <c:pt idx="10665">
                  <c:v>-1.5542881315140608E-2</c:v>
                </c:pt>
                <c:pt idx="10666">
                  <c:v>-1.4616047153495997E-2</c:v>
                </c:pt>
                <c:pt idx="10667">
                  <c:v>-1.4021898315566399E-2</c:v>
                </c:pt>
                <c:pt idx="10668">
                  <c:v>-7.3436701304283964E-3</c:v>
                </c:pt>
                <c:pt idx="10669">
                  <c:v>-8.7220645386855335E-3</c:v>
                </c:pt>
                <c:pt idx="10670">
                  <c:v>-7.6763554541434079E-3</c:v>
                </c:pt>
                <c:pt idx="10671">
                  <c:v>-1.2239451801777603E-2</c:v>
                </c:pt>
                <c:pt idx="10672">
                  <c:v>-1.6683673226514283E-2</c:v>
                </c:pt>
                <c:pt idx="10673">
                  <c:v>-1.6659883507043529E-2</c:v>
                </c:pt>
                <c:pt idx="10674">
                  <c:v>-2.338568875452756E-2</c:v>
                </c:pt>
                <c:pt idx="10675">
                  <c:v>-2.0652618359623533E-2</c:v>
                </c:pt>
                <c:pt idx="10676">
                  <c:v>-2.1793338973136702E-2</c:v>
                </c:pt>
                <c:pt idx="10677">
                  <c:v>-2.1935927564453776E-2</c:v>
                </c:pt>
                <c:pt idx="10678">
                  <c:v>-7.7239348930847824E-3</c:v>
                </c:pt>
                <c:pt idx="10679">
                  <c:v>0</c:v>
                </c:pt>
                <c:pt idx="10680">
                  <c:v>0</c:v>
                </c:pt>
                <c:pt idx="10681">
                  <c:v>0</c:v>
                </c:pt>
                <c:pt idx="10682">
                  <c:v>0</c:v>
                </c:pt>
                <c:pt idx="10683">
                  <c:v>-1.717309291842263E-3</c:v>
                </c:pt>
                <c:pt idx="10684">
                  <c:v>-6.8220706845333349E-3</c:v>
                </c:pt>
                <c:pt idx="10685">
                  <c:v>-1.0585993653917934E-2</c:v>
                </c:pt>
                <c:pt idx="10686">
                  <c:v>-1.4608650070419447E-2</c:v>
                </c:pt>
                <c:pt idx="10687">
                  <c:v>-1.3338312012405021E-2</c:v>
                </c:pt>
                <c:pt idx="10688">
                  <c:v>-1.4561627086608721E-2</c:v>
                </c:pt>
                <c:pt idx="10689">
                  <c:v>-1.7196351522702054E-2</c:v>
                </c:pt>
                <c:pt idx="10690">
                  <c:v>-1.7313945445095808E-2</c:v>
                </c:pt>
                <c:pt idx="10691">
                  <c:v>-1.2185636097632301E-2</c:v>
                </c:pt>
                <c:pt idx="10692">
                  <c:v>-1.0233141313445561E-2</c:v>
                </c:pt>
                <c:pt idx="10693">
                  <c:v>-8.8216613782649451E-3</c:v>
                </c:pt>
                <c:pt idx="10694">
                  <c:v>-1.6231842821349277E-2</c:v>
                </c:pt>
                <c:pt idx="10695">
                  <c:v>-1.6067152989410655E-2</c:v>
                </c:pt>
                <c:pt idx="10696">
                  <c:v>-2.4088993145818416E-2</c:v>
                </c:pt>
                <c:pt idx="10697">
                  <c:v>-3.3804594639296005E-2</c:v>
                </c:pt>
                <c:pt idx="10698">
                  <c:v>-3.1710957977943079E-2</c:v>
                </c:pt>
                <c:pt idx="10699">
                  <c:v>-2.7241257401879583E-2</c:v>
                </c:pt>
                <c:pt idx="10700">
                  <c:v>-2.7194234418068994E-2</c:v>
                </c:pt>
                <c:pt idx="10701">
                  <c:v>-2.4112541100590849E-2</c:v>
                </c:pt>
                <c:pt idx="10702">
                  <c:v>-2.6018012900966999E-2</c:v>
                </c:pt>
                <c:pt idx="10703">
                  <c:v>-2.1219010291646596E-2</c:v>
                </c:pt>
                <c:pt idx="10704">
                  <c:v>-1.6725834686544813E-2</c:v>
                </c:pt>
                <c:pt idx="10705">
                  <c:v>-1.6725834686544813E-2</c:v>
                </c:pt>
                <c:pt idx="10706">
                  <c:v>-1.8843089875961155E-2</c:v>
                </c:pt>
                <c:pt idx="10707">
                  <c:v>-2.5053504199614222E-2</c:v>
                </c:pt>
                <c:pt idx="10708">
                  <c:v>-2.0536853565474147E-2</c:v>
                </c:pt>
                <c:pt idx="10709">
                  <c:v>-1.2091519556719867E-2</c:v>
                </c:pt>
                <c:pt idx="10710">
                  <c:v>-1.2961982290451193E-2</c:v>
                </c:pt>
                <c:pt idx="10711">
                  <c:v>0</c:v>
                </c:pt>
                <c:pt idx="10712">
                  <c:v>-1.2932960571548819E-2</c:v>
                </c:pt>
                <c:pt idx="10713">
                  <c:v>-1.2580187030315056E-2</c:v>
                </c:pt>
                <c:pt idx="10714">
                  <c:v>-1.2556719585496038E-2</c:v>
                </c:pt>
                <c:pt idx="10715">
                  <c:v>-5.5023774555603196E-3</c:v>
                </c:pt>
                <c:pt idx="10716">
                  <c:v>-7.3599691512678178E-3</c:v>
                </c:pt>
                <c:pt idx="10717">
                  <c:v>-1.9117206034494016E-2</c:v>
                </c:pt>
                <c:pt idx="10718">
                  <c:v>-1.8411802390316371E-2</c:v>
                </c:pt>
                <c:pt idx="10719">
                  <c:v>-1.5989813943819074E-2</c:v>
                </c:pt>
                <c:pt idx="10720">
                  <c:v>-2.5677765378360619E-2</c:v>
                </c:pt>
                <c:pt idx="10721">
                  <c:v>-2.0340005699297045E-2</c:v>
                </c:pt>
                <c:pt idx="10722">
                  <c:v>-1.9916761631632616E-2</c:v>
                </c:pt>
                <c:pt idx="10723">
                  <c:v>-1.7565314254987377E-2</c:v>
                </c:pt>
                <c:pt idx="10724">
                  <c:v>-2.1115950413326749E-2</c:v>
                </c:pt>
                <c:pt idx="10725">
                  <c:v>-3.4801392956980995E-2</c:v>
                </c:pt>
                <c:pt idx="10726">
                  <c:v>-4.1620576240568044E-2</c:v>
                </c:pt>
                <c:pt idx="10727">
                  <c:v>-4.2537673637722845E-2</c:v>
                </c:pt>
                <c:pt idx="10728">
                  <c:v>-4.9427397991161817E-2</c:v>
                </c:pt>
                <c:pt idx="10729">
                  <c:v>-4.1197332172903479E-2</c:v>
                </c:pt>
                <c:pt idx="10730">
                  <c:v>-5.3166189914238209E-2</c:v>
                </c:pt>
                <c:pt idx="10731">
                  <c:v>-4.192627615676877E-2</c:v>
                </c:pt>
                <c:pt idx="10732">
                  <c:v>-3.7552616956471913E-2</c:v>
                </c:pt>
                <c:pt idx="10733">
                  <c:v>-3.7387999179975033E-2</c:v>
                </c:pt>
                <c:pt idx="10734">
                  <c:v>-3.6847140417425511E-2</c:v>
                </c:pt>
                <c:pt idx="10735">
                  <c:v>-3.1838545747934308E-2</c:v>
                </c:pt>
                <c:pt idx="10736">
                  <c:v>-2.4196341773837275E-2</c:v>
                </c:pt>
                <c:pt idx="10737">
                  <c:v>-2.3020618085514657E-2</c:v>
                </c:pt>
                <c:pt idx="10738">
                  <c:v>-2.2573838381057323E-2</c:v>
                </c:pt>
                <c:pt idx="10739">
                  <c:v>-2.4384497538574294E-2</c:v>
                </c:pt>
                <c:pt idx="10740">
                  <c:v>-2.6265627222521931E-2</c:v>
                </c:pt>
                <c:pt idx="10741">
                  <c:v>-1.6718755576236994E-2</c:v>
                </c:pt>
                <c:pt idx="10742">
                  <c:v>-1.5942810862207425E-2</c:v>
                </c:pt>
                <c:pt idx="10743">
                  <c:v>-1.208640189279857E-2</c:v>
                </c:pt>
                <c:pt idx="10744">
                  <c:v>-1.0369892336795049E-2</c:v>
                </c:pt>
                <c:pt idx="10745">
                  <c:v>-1.5496028806302589E-2</c:v>
                </c:pt>
                <c:pt idx="10746">
                  <c:v>-5.9256215232248834E-3</c:v>
                </c:pt>
                <c:pt idx="10747">
                  <c:v>-1.2580187030315056E-2</c:v>
                </c:pt>
                <c:pt idx="10748">
                  <c:v>-1.9187819999214699E-2</c:v>
                </c:pt>
                <c:pt idx="10749">
                  <c:v>-1.6295513860019931E-2</c:v>
                </c:pt>
                <c:pt idx="10750">
                  <c:v>-1.8082635029296631E-2</c:v>
                </c:pt>
                <c:pt idx="10751">
                  <c:v>-1.5707652015858622E-2</c:v>
                </c:pt>
                <c:pt idx="10752">
                  <c:v>-1.5637110946006567E-2</c:v>
                </c:pt>
                <c:pt idx="10753">
                  <c:v>-7.2188893630112105E-3</c:v>
                </c:pt>
                <c:pt idx="10754">
                  <c:v>-5.6434595952642979E-3</c:v>
                </c:pt>
                <c:pt idx="10755">
                  <c:v>-6.6781011438829391E-3</c:v>
                </c:pt>
                <c:pt idx="10756">
                  <c:v>-1.079313405301211E-2</c:v>
                </c:pt>
                <c:pt idx="10757">
                  <c:v>-1.4108684259871438E-2</c:v>
                </c:pt>
                <c:pt idx="10758">
                  <c:v>-5.6904626768760824E-3</c:v>
                </c:pt>
                <c:pt idx="10759">
                  <c:v>-3.9034120510206397E-3</c:v>
                </c:pt>
                <c:pt idx="10760">
                  <c:v>0</c:v>
                </c:pt>
                <c:pt idx="10761">
                  <c:v>-3.5860752877450532E-3</c:v>
                </c:pt>
                <c:pt idx="10762">
                  <c:v>0</c:v>
                </c:pt>
                <c:pt idx="10763">
                  <c:v>0</c:v>
                </c:pt>
                <c:pt idx="10764">
                  <c:v>0</c:v>
                </c:pt>
                <c:pt idx="10765">
                  <c:v>0</c:v>
                </c:pt>
                <c:pt idx="10766">
                  <c:v>-1.3214489209953375E-3</c:v>
                </c:pt>
                <c:pt idx="10767">
                  <c:v>-3.3847014714078901E-3</c:v>
                </c:pt>
                <c:pt idx="10768">
                  <c:v>-3.3383609133414332E-3</c:v>
                </c:pt>
                <c:pt idx="10769">
                  <c:v>0</c:v>
                </c:pt>
                <c:pt idx="10770">
                  <c:v>0</c:v>
                </c:pt>
                <c:pt idx="10771">
                  <c:v>0</c:v>
                </c:pt>
                <c:pt idx="10772">
                  <c:v>-3.0664226427703418E-3</c:v>
                </c:pt>
                <c:pt idx="10773">
                  <c:v>-5.3776403436608979E-3</c:v>
                </c:pt>
                <c:pt idx="10774">
                  <c:v>-7.4600770603463649E-3</c:v>
                </c:pt>
                <c:pt idx="10775">
                  <c:v>-9.4967713104824047E-3</c:v>
                </c:pt>
                <c:pt idx="10776">
                  <c:v>-1.0114609261415809E-2</c:v>
                </c:pt>
                <c:pt idx="10777">
                  <c:v>-1.2517451486703319E-2</c:v>
                </c:pt>
                <c:pt idx="10778">
                  <c:v>-3.5698689574101068E-3</c:v>
                </c:pt>
                <c:pt idx="10779">
                  <c:v>0</c:v>
                </c:pt>
                <c:pt idx="10780">
                  <c:v>-1.3143287738267967E-3</c:v>
                </c:pt>
                <c:pt idx="10781">
                  <c:v>-2.1981531050537552E-3</c:v>
                </c:pt>
                <c:pt idx="10782">
                  <c:v>-5.0988034923377529E-3</c:v>
                </c:pt>
                <c:pt idx="10783">
                  <c:v>-3.4218863384287801E-3</c:v>
                </c:pt>
                <c:pt idx="10784">
                  <c:v>-4.8268786367541283E-3</c:v>
                </c:pt>
                <c:pt idx="10785">
                  <c:v>-7.478217928476711E-3</c:v>
                </c:pt>
                <c:pt idx="10786">
                  <c:v>-5.574673689210192E-3</c:v>
                </c:pt>
                <c:pt idx="10787">
                  <c:v>-1.2622389441221816E-2</c:v>
                </c:pt>
                <c:pt idx="10788">
                  <c:v>-1.3370182227543E-2</c:v>
                </c:pt>
                <c:pt idx="10789">
                  <c:v>-1.5726982903659748E-2</c:v>
                </c:pt>
                <c:pt idx="10790">
                  <c:v>-1.5319094487216871E-2</c:v>
                </c:pt>
                <c:pt idx="10791">
                  <c:v>-2.3907695848231693E-2</c:v>
                </c:pt>
                <c:pt idx="10792">
                  <c:v>-2.7714854576946259E-2</c:v>
                </c:pt>
                <c:pt idx="10793">
                  <c:v>-2.3409143907290392E-2</c:v>
                </c:pt>
                <c:pt idx="10794">
                  <c:v>-2.3205198566001579E-2</c:v>
                </c:pt>
                <c:pt idx="10795">
                  <c:v>-1.8695612805238428E-2</c:v>
                </c:pt>
                <c:pt idx="10796">
                  <c:v>-1.2101153490076904E-2</c:v>
                </c:pt>
                <c:pt idx="10797">
                  <c:v>-9.3591484077210196E-3</c:v>
                </c:pt>
                <c:pt idx="10798">
                  <c:v>-1.0061645689951134E-2</c:v>
                </c:pt>
                <c:pt idx="10799">
                  <c:v>-1.3936715948913861E-2</c:v>
                </c:pt>
                <c:pt idx="10800">
                  <c:v>-1.7925136008713503E-2</c:v>
                </c:pt>
                <c:pt idx="10801">
                  <c:v>-1.3120941382163116E-2</c:v>
                </c:pt>
                <c:pt idx="10802">
                  <c:v>-1.1715949083837768E-2</c:v>
                </c:pt>
                <c:pt idx="10803">
                  <c:v>-2.8779663770801289E-3</c:v>
                </c:pt>
                <c:pt idx="10804">
                  <c:v>-3.0139299379393809E-3</c:v>
                </c:pt>
                <c:pt idx="10805">
                  <c:v>-7.183679312870876E-3</c:v>
                </c:pt>
                <c:pt idx="10806">
                  <c:v>-5.9372620692921107E-3</c:v>
                </c:pt>
                <c:pt idx="10807">
                  <c:v>-5.6653372137086145E-3</c:v>
                </c:pt>
                <c:pt idx="10808">
                  <c:v>0</c:v>
                </c:pt>
                <c:pt idx="10809">
                  <c:v>0</c:v>
                </c:pt>
                <c:pt idx="10810">
                  <c:v>0</c:v>
                </c:pt>
                <c:pt idx="10811">
                  <c:v>0</c:v>
                </c:pt>
                <c:pt idx="10812">
                  <c:v>-1.401381356888392E-3</c:v>
                </c:pt>
                <c:pt idx="10813">
                  <c:v>-3.803701413843319E-3</c:v>
                </c:pt>
                <c:pt idx="10814">
                  <c:v>-9.4092246169998218E-3</c:v>
                </c:pt>
                <c:pt idx="10815">
                  <c:v>-7.4072137530350659E-3</c:v>
                </c:pt>
                <c:pt idx="10816">
                  <c:v>-4.2263413303066889E-3</c:v>
                </c:pt>
                <c:pt idx="10817">
                  <c:v>-1.1077522515693201E-2</c:v>
                </c:pt>
                <c:pt idx="10818">
                  <c:v>-3.4811802806351981E-2</c:v>
                </c:pt>
                <c:pt idx="10819">
                  <c:v>-3.6168720687644505E-2</c:v>
                </c:pt>
                <c:pt idx="10820">
                  <c:v>-3.9282863418822277E-2</c:v>
                </c:pt>
                <c:pt idx="10821">
                  <c:v>-3.4122246348083626E-2</c:v>
                </c:pt>
                <c:pt idx="10822">
                  <c:v>-3.1853385674229913E-2</c:v>
                </c:pt>
                <c:pt idx="10823">
                  <c:v>-3.2832124890257747E-2</c:v>
                </c:pt>
                <c:pt idx="10824">
                  <c:v>-1.93300183260522E-2</c:v>
                </c:pt>
                <c:pt idx="10825">
                  <c:v>-1.6060152220216048E-2</c:v>
                </c:pt>
                <c:pt idx="10826">
                  <c:v>-1.3746759114453116E-2</c:v>
                </c:pt>
                <c:pt idx="10827">
                  <c:v>-1.6794172154080276E-2</c:v>
                </c:pt>
                <c:pt idx="10828">
                  <c:v>-3.6925082466968398E-3</c:v>
                </c:pt>
                <c:pt idx="10829">
                  <c:v>-6.6729246671093899E-4</c:v>
                </c:pt>
                <c:pt idx="10830">
                  <c:v>-4.9381662289268496E-3</c:v>
                </c:pt>
                <c:pt idx="10831">
                  <c:v>-7.6741992511531526E-3</c:v>
                </c:pt>
                <c:pt idx="10832">
                  <c:v>0</c:v>
                </c:pt>
                <c:pt idx="10833">
                  <c:v>-6.817466212217225E-4</c:v>
                </c:pt>
                <c:pt idx="10834">
                  <c:v>0</c:v>
                </c:pt>
                <c:pt idx="10835">
                  <c:v>-5.7195145494569307E-3</c:v>
                </c:pt>
                <c:pt idx="10836">
                  <c:v>-1.4244078156538066E-2</c:v>
                </c:pt>
                <c:pt idx="10837">
                  <c:v>-1.0737830385010382E-2</c:v>
                </c:pt>
                <c:pt idx="10838">
                  <c:v>-1.0869309800585161E-2</c:v>
                </c:pt>
                <c:pt idx="10839">
                  <c:v>-1.7574976943165493E-2</c:v>
                </c:pt>
                <c:pt idx="10840">
                  <c:v>-9.7297397201293531E-3</c:v>
                </c:pt>
                <c:pt idx="10841">
                  <c:v>-1.3477076184344624E-2</c:v>
                </c:pt>
                <c:pt idx="10842">
                  <c:v>-1.6325865518892656E-2</c:v>
                </c:pt>
                <c:pt idx="10843">
                  <c:v>-1.6588822158645457E-2</c:v>
                </c:pt>
                <c:pt idx="10844">
                  <c:v>-1.8100892414067982E-2</c:v>
                </c:pt>
                <c:pt idx="10845">
                  <c:v>-1.1943072239957867E-2</c:v>
                </c:pt>
                <c:pt idx="10846">
                  <c:v>-1.8736414970686642E-2</c:v>
                </c:pt>
                <c:pt idx="10847">
                  <c:v>-1.2184160932645452E-2</c:v>
                </c:pt>
                <c:pt idx="10848">
                  <c:v>-9.5544586685248709E-3</c:v>
                </c:pt>
                <c:pt idx="10849">
                  <c:v>-1.0211851363605508E-2</c:v>
                </c:pt>
                <c:pt idx="10850">
                  <c:v>-1.3214119544591821E-2</c:v>
                </c:pt>
                <c:pt idx="10851">
                  <c:v>-3.2739404434536996E-2</c:v>
                </c:pt>
                <c:pt idx="10852">
                  <c:v>-3.0767160607396198E-2</c:v>
                </c:pt>
                <c:pt idx="10853">
                  <c:v>-3.3243449766977511E-2</c:v>
                </c:pt>
                <c:pt idx="10854">
                  <c:v>-2.980294170323728E-2</c:v>
                </c:pt>
                <c:pt idx="10855">
                  <c:v>-3.1753317583312866E-2</c:v>
                </c:pt>
                <c:pt idx="10856">
                  <c:v>-1.7443499718987347E-2</c:v>
                </c:pt>
                <c:pt idx="10857">
                  <c:v>-1.5580799427060208E-2</c:v>
                </c:pt>
                <c:pt idx="10858">
                  <c:v>-1.6807974970972053E-2</c:v>
                </c:pt>
                <c:pt idx="10859">
                  <c:v>-1.7377760011200019E-2</c:v>
                </c:pt>
                <c:pt idx="10860">
                  <c:v>-1.619438829471451E-2</c:v>
                </c:pt>
                <c:pt idx="10861">
                  <c:v>-1.9437679426489267E-2</c:v>
                </c:pt>
                <c:pt idx="10862">
                  <c:v>-2.4609342624682715E-2</c:v>
                </c:pt>
                <c:pt idx="10863">
                  <c:v>-2.7830697876096478E-2</c:v>
                </c:pt>
                <c:pt idx="10864">
                  <c:v>-3.6968852542228425E-2</c:v>
                </c:pt>
                <c:pt idx="10865">
                  <c:v>-4.2293928844961137E-2</c:v>
                </c:pt>
                <c:pt idx="10866">
                  <c:v>-4.9941881202735905E-2</c:v>
                </c:pt>
                <c:pt idx="10867">
                  <c:v>-4.0146336032919956E-2</c:v>
                </c:pt>
                <c:pt idx="10868">
                  <c:v>-4.0124468085854736E-2</c:v>
                </c:pt>
                <c:pt idx="10869">
                  <c:v>-3.8217896033205488E-2</c:v>
                </c:pt>
                <c:pt idx="10870">
                  <c:v>-3.5369108890054214E-2</c:v>
                </c:pt>
                <c:pt idx="10871">
                  <c:v>-3.039466262382624E-2</c:v>
                </c:pt>
                <c:pt idx="10872">
                  <c:v>-2.6910348541263038E-2</c:v>
                </c:pt>
                <c:pt idx="10873">
                  <c:v>-2.5880389929316669E-2</c:v>
                </c:pt>
                <c:pt idx="10874">
                  <c:v>-2.8641503675716131E-2</c:v>
                </c:pt>
                <c:pt idx="10875">
                  <c:v>-3.0723356779969863E-2</c:v>
                </c:pt>
                <c:pt idx="10876">
                  <c:v>-2.9649594340597284E-2</c:v>
                </c:pt>
                <c:pt idx="10877">
                  <c:v>-2.6231022157218044E-2</c:v>
                </c:pt>
                <c:pt idx="10878">
                  <c:v>-2.5266801061662493E-2</c:v>
                </c:pt>
                <c:pt idx="10879">
                  <c:v>-3.7472829941373159E-2</c:v>
                </c:pt>
                <c:pt idx="10880">
                  <c:v>-3.6749697538505197E-2</c:v>
                </c:pt>
                <c:pt idx="10881">
                  <c:v>-3.4974672834726502E-2</c:v>
                </c:pt>
                <c:pt idx="10882">
                  <c:v>-3.5084216369940295E-2</c:v>
                </c:pt>
                <c:pt idx="10883">
                  <c:v>-1.9196590733801679E-2</c:v>
                </c:pt>
                <c:pt idx="10884">
                  <c:v>-1.2578596987973161E-2</c:v>
                </c:pt>
                <c:pt idx="10885">
                  <c:v>-2.2987731025443287E-2</c:v>
                </c:pt>
                <c:pt idx="10886">
                  <c:v>-1.8254305518607124E-2</c:v>
                </c:pt>
                <c:pt idx="10887">
                  <c:v>-1.6391605226679984E-2</c:v>
                </c:pt>
                <c:pt idx="10888">
                  <c:v>-6.3331034171112324E-3</c:v>
                </c:pt>
                <c:pt idx="10889">
                  <c:v>-8.5902375729693219E-3</c:v>
                </c:pt>
                <c:pt idx="10890">
                  <c:v>-1.3455142495380264E-2</c:v>
                </c:pt>
                <c:pt idx="10891">
                  <c:v>-5.4784915986684874E-3</c:v>
                </c:pt>
                <c:pt idx="10892">
                  <c:v>-5.4346220293430099E-3</c:v>
                </c:pt>
                <c:pt idx="10893">
                  <c:v>-8.4149565213649646E-3</c:v>
                </c:pt>
                <c:pt idx="10894">
                  <c:v>-1.3740032824097552E-2</c:v>
                </c:pt>
                <c:pt idx="10895">
                  <c:v>-1.8933634094048753E-2</c:v>
                </c:pt>
                <c:pt idx="10896">
                  <c:v>-2.5464020185024604E-2</c:v>
                </c:pt>
                <c:pt idx="10897">
                  <c:v>-2.3119208249621433E-2</c:v>
                </c:pt>
                <c:pt idx="10898">
                  <c:v>-2.3995753757028539E-2</c:v>
                </c:pt>
                <c:pt idx="10899">
                  <c:v>-1.9875917117846552E-2</c:v>
                </c:pt>
                <c:pt idx="10900">
                  <c:v>-1.8889830266622418E-2</c:v>
                </c:pt>
                <c:pt idx="10901">
                  <c:v>-2.204544581024873E-2</c:v>
                </c:pt>
                <c:pt idx="10902">
                  <c:v>-1.9503416942879961E-2</c:v>
                </c:pt>
                <c:pt idx="10903">
                  <c:v>-1.7070931610724979E-2</c:v>
                </c:pt>
                <c:pt idx="10904">
                  <c:v>-2.7721154340882691E-2</c:v>
                </c:pt>
                <c:pt idx="10905">
                  <c:v>-2.2154989345462391E-2</c:v>
                </c:pt>
                <c:pt idx="10906">
                  <c:v>-2.2790511902081052E-2</c:v>
                </c:pt>
                <c:pt idx="10907">
                  <c:v>-2.8794918971652029E-2</c:v>
                </c:pt>
                <c:pt idx="10908">
                  <c:v>-2.1278443838055286E-2</c:v>
                </c:pt>
                <c:pt idx="10909">
                  <c:v>-1.9130851026014226E-2</c:v>
                </c:pt>
                <c:pt idx="10910">
                  <c:v>-9.8174153082777986E-3</c:v>
                </c:pt>
                <c:pt idx="10911">
                  <c:v>-1.2359444175646567E-2</c:v>
                </c:pt>
                <c:pt idx="10912">
                  <c:v>-1.2710074212151307E-2</c:v>
                </c:pt>
                <c:pt idx="10913">
                  <c:v>-1.6019105051713393E-2</c:v>
                </c:pt>
                <c:pt idx="10914">
                  <c:v>-2.2987731025443287E-2</c:v>
                </c:pt>
                <c:pt idx="10915">
                  <c:v>-3.2651796779684328E-2</c:v>
                </c:pt>
                <c:pt idx="10916">
                  <c:v>-2.9583854632809829E-2</c:v>
                </c:pt>
                <c:pt idx="10917">
                  <c:v>-1.6851778798398387E-2</c:v>
                </c:pt>
                <c:pt idx="10918">
                  <c:v>-1.8013284759215313E-2</c:v>
                </c:pt>
                <c:pt idx="10919">
                  <c:v>-1.6106712706566061E-2</c:v>
                </c:pt>
                <c:pt idx="10920">
                  <c:v>-1.8057088586641647E-2</c:v>
                </c:pt>
                <c:pt idx="10921">
                  <c:v>-1.3696228996671217E-2</c:v>
                </c:pt>
                <c:pt idx="10922">
                  <c:v>-1.5580799427060208E-2</c:v>
                </c:pt>
                <c:pt idx="10923">
                  <c:v>-2.3184947957408761E-2</c:v>
                </c:pt>
                <c:pt idx="10924">
                  <c:v>-2.2571359089754585E-2</c:v>
                </c:pt>
                <c:pt idx="10925">
                  <c:v>-1.9766373582632887E-2</c:v>
                </c:pt>
                <c:pt idx="10926">
                  <c:v>-2.0051266102746809E-2</c:v>
                </c:pt>
                <c:pt idx="10927">
                  <c:v>-2.5902257876381885E-2</c:v>
                </c:pt>
                <c:pt idx="10928">
                  <c:v>-2.0226549345747923E-2</c:v>
                </c:pt>
                <c:pt idx="10929">
                  <c:v>-1.5865691947174253E-2</c:v>
                </c:pt>
                <c:pt idx="10930">
                  <c:v>-1.7728392239101391E-2</c:v>
                </c:pt>
                <c:pt idx="10931">
                  <c:v>-2.002933241378245E-2</c:v>
                </c:pt>
                <c:pt idx="10932">
                  <c:v>-1.3345598960166603E-2</c:v>
                </c:pt>
                <c:pt idx="10933">
                  <c:v>-1.7969412998493202E-2</c:v>
                </c:pt>
                <c:pt idx="10934">
                  <c:v>-1.3542815892132078E-2</c:v>
                </c:pt>
                <c:pt idx="10935">
                  <c:v>-1.5471255891846544E-2</c:v>
                </c:pt>
                <c:pt idx="10936">
                  <c:v>-1.7070931610724979E-2</c:v>
                </c:pt>
                <c:pt idx="10937">
                  <c:v>-1.7969412998493202E-2</c:v>
                </c:pt>
                <c:pt idx="10938">
                  <c:v>-1.6764171143545718E-2</c:v>
                </c:pt>
                <c:pt idx="10939">
                  <c:v>-1.2293704467859115E-2</c:v>
                </c:pt>
                <c:pt idx="10940">
                  <c:v>-1.5076754094619694E-2</c:v>
                </c:pt>
                <c:pt idx="10941">
                  <c:v>-1.2863489508087082E-2</c:v>
                </c:pt>
                <c:pt idx="10942">
                  <c:v>-1.6150584467288173E-2</c:v>
                </c:pt>
                <c:pt idx="10943">
                  <c:v>-1.3564683839197294E-2</c:v>
                </c:pt>
                <c:pt idx="10944">
                  <c:v>-8.6559772807567742E-3</c:v>
                </c:pt>
                <c:pt idx="10945">
                  <c:v>-7.0124298011562279E-3</c:v>
                </c:pt>
                <c:pt idx="10946">
                  <c:v>-6.3545681471951826E-4</c:v>
                </c:pt>
                <c:pt idx="10947">
                  <c:v>0</c:v>
                </c:pt>
                <c:pt idx="10948">
                  <c:v>-5.9152335328675385E-4</c:v>
                </c:pt>
                <c:pt idx="10949">
                  <c:v>-2.6290603562505893E-3</c:v>
                </c:pt>
                <c:pt idx="10950">
                  <c:v>0</c:v>
                </c:pt>
                <c:pt idx="10951">
                  <c:v>0</c:v>
                </c:pt>
                <c:pt idx="10952">
                  <c:v>0</c:v>
                </c:pt>
                <c:pt idx="10953">
                  <c:v>-1.0845045771287931E-3</c:v>
                </c:pt>
                <c:pt idx="10954">
                  <c:v>0</c:v>
                </c:pt>
                <c:pt idx="10955">
                  <c:v>0</c:v>
                </c:pt>
                <c:pt idx="10956">
                  <c:v>-8.8446803384448821E-4</c:v>
                </c:pt>
                <c:pt idx="10957">
                  <c:v>-4.8753343898323654E-3</c:v>
                </c:pt>
                <c:pt idx="10958">
                  <c:v>-4.7890284096515643E-3</c:v>
                </c:pt>
                <c:pt idx="10959">
                  <c:v>-1.0872398441938033E-2</c:v>
                </c:pt>
                <c:pt idx="10960">
                  <c:v>-1.4906385429745417E-2</c:v>
                </c:pt>
                <c:pt idx="10961">
                  <c:v>-1.3072737134665375E-2</c:v>
                </c:pt>
                <c:pt idx="10962">
                  <c:v>-3.9692747604161962E-3</c:v>
                </c:pt>
                <c:pt idx="10963">
                  <c:v>-3.2358270913617529E-3</c:v>
                </c:pt>
                <c:pt idx="10964">
                  <c:v>-7.8954267317949533E-3</c:v>
                </c:pt>
                <c:pt idx="10965">
                  <c:v>-4.2281301416348688E-3</c:v>
                </c:pt>
                <c:pt idx="10966">
                  <c:v>-8.9093213776396275E-3</c:v>
                </c:pt>
                <c:pt idx="10967">
                  <c:v>-1.020366515749271E-2</c:v>
                </c:pt>
                <c:pt idx="10968">
                  <c:v>-1.8357947270506336E-2</c:v>
                </c:pt>
                <c:pt idx="10969">
                  <c:v>-2.2888053425179262E-2</c:v>
                </c:pt>
                <c:pt idx="10970">
                  <c:v>-1.5877094727228799E-2</c:v>
                </c:pt>
                <c:pt idx="10971">
                  <c:v>-1.2555026372228153E-2</c:v>
                </c:pt>
                <c:pt idx="10972">
                  <c:v>-1.279228800065709E-2</c:v>
                </c:pt>
                <c:pt idx="10973">
                  <c:v>-3.7967253593784475E-3</c:v>
                </c:pt>
                <c:pt idx="10974">
                  <c:v>-4.3791505064249142E-3</c:v>
                </c:pt>
                <c:pt idx="10975">
                  <c:v>-7.4424303539668505E-3</c:v>
                </c:pt>
                <c:pt idx="10976">
                  <c:v>-9.9879304080935441E-3</c:v>
                </c:pt>
                <c:pt idx="10977">
                  <c:v>-4.9184550216518725E-3</c:v>
                </c:pt>
                <c:pt idx="10978">
                  <c:v>-4.7890284096515643E-3</c:v>
                </c:pt>
                <c:pt idx="10979">
                  <c:v>-5.0910044226896217E-3</c:v>
                </c:pt>
                <c:pt idx="10980">
                  <c:v>-6.0833721895046473E-3</c:v>
                </c:pt>
                <c:pt idx="10981">
                  <c:v>-9.4486258928665866E-3</c:v>
                </c:pt>
                <c:pt idx="10982">
                  <c:v>-7.0109586979504642E-3</c:v>
                </c:pt>
                <c:pt idx="10983">
                  <c:v>-5.7813293027066254E-3</c:v>
                </c:pt>
                <c:pt idx="10984">
                  <c:v>-5.2636185402692793E-3</c:v>
                </c:pt>
                <c:pt idx="10985">
                  <c:v>-4.4654586438237706E-3</c:v>
                </c:pt>
                <c:pt idx="10986">
                  <c:v>0</c:v>
                </c:pt>
                <c:pt idx="10987">
                  <c:v>0</c:v>
                </c:pt>
                <c:pt idx="10988">
                  <c:v>-2.2363961661341532E-3</c:v>
                </c:pt>
                <c:pt idx="10989">
                  <c:v>-7.0074739084132007E-3</c:v>
                </c:pt>
                <c:pt idx="10990">
                  <c:v>-7.305629392971298E-3</c:v>
                </c:pt>
                <c:pt idx="10991">
                  <c:v>-8.8179233226837166E-3</c:v>
                </c:pt>
                <c:pt idx="10992">
                  <c:v>-1.3269458998935018E-2</c:v>
                </c:pt>
                <c:pt idx="10993">
                  <c:v>-1.1288579339723078E-2</c:v>
                </c:pt>
                <c:pt idx="10994">
                  <c:v>-1.1075637912673089E-2</c:v>
                </c:pt>
                <c:pt idx="10995">
                  <c:v>-1.0415367412140586E-2</c:v>
                </c:pt>
                <c:pt idx="10996">
                  <c:v>-3.7699446219382525E-3</c:v>
                </c:pt>
                <c:pt idx="10997">
                  <c:v>-3.5570031948881429E-3</c:v>
                </c:pt>
                <c:pt idx="10998">
                  <c:v>-8.5195740149093162E-4</c:v>
                </c:pt>
                <c:pt idx="10999">
                  <c:v>-2.2577167199148186E-3</c:v>
                </c:pt>
                <c:pt idx="11000">
                  <c:v>-1.3801940362087307E-2</c:v>
                </c:pt>
                <c:pt idx="11001">
                  <c:v>-2.5580425985090569E-2</c:v>
                </c:pt>
                <c:pt idx="11002">
                  <c:v>-2.1150144834930829E-2</c:v>
                </c:pt>
                <c:pt idx="11003">
                  <c:v>-1.9787026624068154E-2</c:v>
                </c:pt>
                <c:pt idx="11004">
                  <c:v>-1.9531444089456833E-2</c:v>
                </c:pt>
                <c:pt idx="11005">
                  <c:v>-1.2310966986155431E-2</c:v>
                </c:pt>
                <c:pt idx="11006">
                  <c:v>-1.4611256656017028E-2</c:v>
                </c:pt>
                <c:pt idx="11007">
                  <c:v>-8.7539616613418417E-3</c:v>
                </c:pt>
                <c:pt idx="11008">
                  <c:v>-1.2247071352502662E-2</c:v>
                </c:pt>
                <c:pt idx="11009">
                  <c:v>-5.8786155484558521E-3</c:v>
                </c:pt>
                <c:pt idx="11010">
                  <c:v>-9.9893546325878439E-3</c:v>
                </c:pt>
                <c:pt idx="11011">
                  <c:v>-1.252397231096908E-2</c:v>
                </c:pt>
                <c:pt idx="11012">
                  <c:v>-1.4696472843450463E-2</c:v>
                </c:pt>
                <c:pt idx="11013">
                  <c:v>-2.2087316293929748E-2</c:v>
                </c:pt>
                <c:pt idx="11014">
                  <c:v>-1.8040470713525079E-2</c:v>
                </c:pt>
                <c:pt idx="11015">
                  <c:v>-1.5207699680511194E-2</c:v>
                </c:pt>
                <c:pt idx="11016">
                  <c:v>-1.3716724174653871E-2</c:v>
                </c:pt>
                <c:pt idx="11017">
                  <c:v>-1.6187446219382336E-2</c:v>
                </c:pt>
                <c:pt idx="11018">
                  <c:v>-1.6421706070287544E-2</c:v>
                </c:pt>
                <c:pt idx="11019">
                  <c:v>-1.6208700745473897E-2</c:v>
                </c:pt>
                <c:pt idx="11020">
                  <c:v>-1.3610255591054325E-2</c:v>
                </c:pt>
                <c:pt idx="11021">
                  <c:v>-9.8189243876464216E-3</c:v>
                </c:pt>
                <c:pt idx="11022">
                  <c:v>-6.5388860489882334E-3</c:v>
                </c:pt>
                <c:pt idx="11023">
                  <c:v>-5.8359744408945204E-3</c:v>
                </c:pt>
                <c:pt idx="11024">
                  <c:v>-6.8370415335463307E-3</c:v>
                </c:pt>
                <c:pt idx="11025">
                  <c:v>-1.1331218317358839E-2</c:v>
                </c:pt>
                <c:pt idx="11026">
                  <c:v>-1.186369968051113E-2</c:v>
                </c:pt>
                <c:pt idx="11027">
                  <c:v>-8.0936911608093399E-3</c:v>
                </c:pt>
                <c:pt idx="11028">
                  <c:v>-1.3716724174653871E-2</c:v>
                </c:pt>
                <c:pt idx="11029">
                  <c:v>-1.6315237486687999E-2</c:v>
                </c:pt>
                <c:pt idx="11030">
                  <c:v>-1.3120349307774259E-2</c:v>
                </c:pt>
                <c:pt idx="11031">
                  <c:v>-6.6453567625133483E-3</c:v>
                </c:pt>
                <c:pt idx="11032">
                  <c:v>-7.7742151224706978E-3</c:v>
                </c:pt>
                <c:pt idx="11033">
                  <c:v>-8.9457124600639294E-3</c:v>
                </c:pt>
                <c:pt idx="11034">
                  <c:v>-4.64322257720985E-3</c:v>
                </c:pt>
                <c:pt idx="11035">
                  <c:v>-4.5154313099041903E-3</c:v>
                </c:pt>
                <c:pt idx="11036">
                  <c:v>0</c:v>
                </c:pt>
                <c:pt idx="11037">
                  <c:v>0</c:v>
                </c:pt>
                <c:pt idx="11038">
                  <c:v>-7.6446043757390518E-4</c:v>
                </c:pt>
                <c:pt idx="11039">
                  <c:v>-4.8838216975248313E-3</c:v>
                </c:pt>
                <c:pt idx="11040">
                  <c:v>-9.5341019682587454E-3</c:v>
                </c:pt>
                <c:pt idx="11041">
                  <c:v>-1.1678770069738099E-2</c:v>
                </c:pt>
                <c:pt idx="11042">
                  <c:v>-8.5997939924414984E-3</c:v>
                </c:pt>
                <c:pt idx="11043">
                  <c:v>-7.1983989162169495E-3</c:v>
                </c:pt>
                <c:pt idx="11044">
                  <c:v>-8.1114515305072254E-3</c:v>
                </c:pt>
                <c:pt idx="11045">
                  <c:v>-2.2083662368523969E-3</c:v>
                </c:pt>
                <c:pt idx="11046">
                  <c:v>0</c:v>
                </c:pt>
                <c:pt idx="11047">
                  <c:v>-2.3986029549196439E-3</c:v>
                </c:pt>
                <c:pt idx="11048">
                  <c:v>-2.3144234339610836E-3</c:v>
                </c:pt>
                <c:pt idx="11049">
                  <c:v>-5.8913629406547379E-3</c:v>
                </c:pt>
                <c:pt idx="11050">
                  <c:v>-7.5743263477971181E-4</c:v>
                </c:pt>
                <c:pt idx="11051">
                  <c:v>-4.1450145087953884E-3</c:v>
                </c:pt>
                <c:pt idx="11052">
                  <c:v>-2.1461254099930335E-3</c:v>
                </c:pt>
                <c:pt idx="11053">
                  <c:v>-2.040947298273497E-3</c:v>
                </c:pt>
                <c:pt idx="11054">
                  <c:v>-6.101332015727573E-4</c:v>
                </c:pt>
                <c:pt idx="11055">
                  <c:v>-1.1572117169804819E-3</c:v>
                </c:pt>
                <c:pt idx="11056">
                  <c:v>-6.9433965459156834E-3</c:v>
                </c:pt>
                <c:pt idx="11057">
                  <c:v>-9.1526418681572297E-3</c:v>
                </c:pt>
                <c:pt idx="11058">
                  <c:v>-4.3553707322344613E-3</c:v>
                </c:pt>
                <c:pt idx="11059">
                  <c:v>0</c:v>
                </c:pt>
                <c:pt idx="11060">
                  <c:v>0</c:v>
                </c:pt>
                <c:pt idx="11061">
                  <c:v>0</c:v>
                </c:pt>
                <c:pt idx="11062">
                  <c:v>-4.1319533688654268E-3</c:v>
                </c:pt>
                <c:pt idx="11063">
                  <c:v>0</c:v>
                </c:pt>
                <c:pt idx="11064">
                  <c:v>-2.6763672199170076E-3</c:v>
                </c:pt>
                <c:pt idx="11065">
                  <c:v>-2.5290460580912846E-2</c:v>
                </c:pt>
                <c:pt idx="11066">
                  <c:v>-2.1244792531120285E-2</c:v>
                </c:pt>
                <c:pt idx="11067">
                  <c:v>-2.2717867219917046E-2</c:v>
                </c:pt>
                <c:pt idx="11068">
                  <c:v>-1.9149400414937741E-2</c:v>
                </c:pt>
                <c:pt idx="11069">
                  <c:v>-2.7116197095435633E-2</c:v>
                </c:pt>
                <c:pt idx="11070">
                  <c:v>-2.4522836099585013E-2</c:v>
                </c:pt>
                <c:pt idx="11071">
                  <c:v>-2.4419064315352717E-2</c:v>
                </c:pt>
                <c:pt idx="11072">
                  <c:v>-1.9668072614107864E-2</c:v>
                </c:pt>
                <c:pt idx="11073">
                  <c:v>-1.910786514522822E-2</c:v>
                </c:pt>
                <c:pt idx="11074">
                  <c:v>-2.4190879668049822E-2</c:v>
                </c:pt>
                <c:pt idx="11075">
                  <c:v>-2.9688792531120348E-2</c:v>
                </c:pt>
                <c:pt idx="11076">
                  <c:v>-2.1867238589211614E-2</c:v>
                </c:pt>
                <c:pt idx="11077">
                  <c:v>-2.3464726141078852E-2</c:v>
                </c:pt>
                <c:pt idx="11078">
                  <c:v>-3.680495850622402E-2</c:v>
                </c:pt>
                <c:pt idx="11079">
                  <c:v>-3.3049778008298808E-2</c:v>
                </c:pt>
                <c:pt idx="11080">
                  <c:v>-3.0829844398340238E-2</c:v>
                </c:pt>
                <c:pt idx="11081">
                  <c:v>-3.6431531120331963E-2</c:v>
                </c:pt>
                <c:pt idx="11082">
                  <c:v>-3.5663904564315341E-2</c:v>
                </c:pt>
                <c:pt idx="11083">
                  <c:v>-3.939831950207464E-2</c:v>
                </c:pt>
                <c:pt idx="11084">
                  <c:v>-3.5809149377593406E-2</c:v>
                </c:pt>
                <c:pt idx="11085">
                  <c:v>-3.1307045643153494E-2</c:v>
                </c:pt>
                <c:pt idx="11086">
                  <c:v>-3.3443973029045677E-2</c:v>
                </c:pt>
                <c:pt idx="11087">
                  <c:v>-3.0995854771784216E-2</c:v>
                </c:pt>
                <c:pt idx="11088">
                  <c:v>-3.7551879668049806E-2</c:v>
                </c:pt>
                <c:pt idx="11089">
                  <c:v>-3.2282153526970968E-2</c:v>
                </c:pt>
                <c:pt idx="11090">
                  <c:v>-3.0311172199170112E-2</c:v>
                </c:pt>
                <c:pt idx="11091">
                  <c:v>-3.109956431535265E-2</c:v>
                </c:pt>
                <c:pt idx="11092">
                  <c:v>-2.6099558091286341E-2</c:v>
                </c:pt>
                <c:pt idx="11093">
                  <c:v>-2.3029058091286324E-2</c:v>
                </c:pt>
                <c:pt idx="11094">
                  <c:v>-2.2697099585062226E-2</c:v>
                </c:pt>
                <c:pt idx="11095">
                  <c:v>-2.7925292531120336E-2</c:v>
                </c:pt>
                <c:pt idx="11096">
                  <c:v>-2.7385917012448163E-2</c:v>
                </c:pt>
                <c:pt idx="11097">
                  <c:v>-2.7925292531120336E-2</c:v>
                </c:pt>
                <c:pt idx="11098">
                  <c:v>-3.6618244813277995E-2</c:v>
                </c:pt>
                <c:pt idx="11099">
                  <c:v>-4.4439860995850587E-2</c:v>
                </c:pt>
                <c:pt idx="11100">
                  <c:v>-4.5643153526970952E-2</c:v>
                </c:pt>
                <c:pt idx="11101">
                  <c:v>-6.1244790456431553E-2</c:v>
                </c:pt>
                <c:pt idx="11102">
                  <c:v>-7.5622431535269735E-2</c:v>
                </c:pt>
                <c:pt idx="11103">
                  <c:v>-7.5165997925311187E-2</c:v>
                </c:pt>
                <c:pt idx="11104">
                  <c:v>-8.9377566390041532E-2</c:v>
                </c:pt>
                <c:pt idx="11105">
                  <c:v>-6.9937740663900419E-2</c:v>
                </c:pt>
                <c:pt idx="11106">
                  <c:v>-7.0435709543568495E-2</c:v>
                </c:pt>
                <c:pt idx="11107">
                  <c:v>-6.4564304979253154E-2</c:v>
                </c:pt>
                <c:pt idx="11108">
                  <c:v>-7.2406626556016582E-2</c:v>
                </c:pt>
                <c:pt idx="11109">
                  <c:v>-6.6659761410788346E-2</c:v>
                </c:pt>
                <c:pt idx="11110">
                  <c:v>-7.1431520746888022E-2</c:v>
                </c:pt>
                <c:pt idx="11111">
                  <c:v>-7.4149356846472989E-2</c:v>
                </c:pt>
                <c:pt idx="11112">
                  <c:v>-7.3900404564315389E-2</c:v>
                </c:pt>
                <c:pt idx="11113">
                  <c:v>-7.4315367219916967E-2</c:v>
                </c:pt>
                <c:pt idx="11114">
                  <c:v>-8.2033213692946055E-2</c:v>
                </c:pt>
                <c:pt idx="11115">
                  <c:v>-8.1867201244813281E-2</c:v>
                </c:pt>
                <c:pt idx="11116">
                  <c:v>-8.3070558091286301E-2</c:v>
                </c:pt>
                <c:pt idx="11117">
                  <c:v>-6.902487344398342E-2</c:v>
                </c:pt>
                <c:pt idx="11118">
                  <c:v>-7.1307043568464762E-2</c:v>
                </c:pt>
                <c:pt idx="11119">
                  <c:v>-6.0767653526970951E-2</c:v>
                </c:pt>
                <c:pt idx="11120">
                  <c:v>-6.2510383817427351E-2</c:v>
                </c:pt>
                <c:pt idx="11121">
                  <c:v>-6.8257248962655587E-2</c:v>
                </c:pt>
                <c:pt idx="11122">
                  <c:v>-6.4502066390041468E-2</c:v>
                </c:pt>
                <c:pt idx="11123">
                  <c:v>-6.0124504149377575E-2</c:v>
                </c:pt>
                <c:pt idx="11124">
                  <c:v>-6.0103736514522874E-2</c:v>
                </c:pt>
                <c:pt idx="11125">
                  <c:v>-6.2821574688796636E-2</c:v>
                </c:pt>
                <c:pt idx="11126">
                  <c:v>-6.3526960580912895E-2</c:v>
                </c:pt>
                <c:pt idx="11127">
                  <c:v>-7.0912848547717899E-2</c:v>
                </c:pt>
                <c:pt idx="11128">
                  <c:v>-8.2323636929460625E-2</c:v>
                </c:pt>
                <c:pt idx="11129">
                  <c:v>-7.4668029045643111E-2</c:v>
                </c:pt>
                <c:pt idx="11130">
                  <c:v>-8.4045663900414985E-2</c:v>
                </c:pt>
                <c:pt idx="11131">
                  <c:v>-7.9356846473029041E-2</c:v>
                </c:pt>
                <c:pt idx="11132">
                  <c:v>-7.8547686721991694E-2</c:v>
                </c:pt>
                <c:pt idx="11133">
                  <c:v>-7.7821597510373486E-2</c:v>
                </c:pt>
                <c:pt idx="11134">
                  <c:v>-6.7697105809128591E-2</c:v>
                </c:pt>
                <c:pt idx="11135">
                  <c:v>-5.873443568464732E-2</c:v>
                </c:pt>
                <c:pt idx="11136">
                  <c:v>-5.2946035269709563E-2</c:v>
                </c:pt>
                <c:pt idx="11137">
                  <c:v>-5.6182545643153559E-2</c:v>
                </c:pt>
                <c:pt idx="11138">
                  <c:v>-5.9751012448132745E-2</c:v>
                </c:pt>
                <c:pt idx="11139">
                  <c:v>-5.6410792531120316E-2</c:v>
                </c:pt>
                <c:pt idx="11140">
                  <c:v>-5.3236522821576794E-2</c:v>
                </c:pt>
                <c:pt idx="11141">
                  <c:v>-5.1742742738589198E-2</c:v>
                </c:pt>
                <c:pt idx="11142">
                  <c:v>-5.1182599585062202E-2</c:v>
                </c:pt>
                <c:pt idx="11143">
                  <c:v>-5.2904564315352696E-2</c:v>
                </c:pt>
                <c:pt idx="11144">
                  <c:v>-5.0560155601659787E-2</c:v>
                </c:pt>
                <c:pt idx="11145">
                  <c:v>-5.0518684647302921E-2</c:v>
                </c:pt>
                <c:pt idx="11146">
                  <c:v>-4.537343360995854E-2</c:v>
                </c:pt>
                <c:pt idx="11147">
                  <c:v>-4.7966794605809167E-2</c:v>
                </c:pt>
                <c:pt idx="11148">
                  <c:v>-4.9356865145228211E-2</c:v>
                </c:pt>
                <c:pt idx="11149">
                  <c:v>-5.1742742738589198E-2</c:v>
                </c:pt>
                <c:pt idx="11150">
                  <c:v>-5.0083018672199178E-2</c:v>
                </c:pt>
                <c:pt idx="11151">
                  <c:v>-4.8402462655601698E-2</c:v>
                </c:pt>
                <c:pt idx="11152">
                  <c:v>-4.7510360995850605E-2</c:v>
                </c:pt>
                <c:pt idx="11153">
                  <c:v>-4.0726151452282124E-2</c:v>
                </c:pt>
                <c:pt idx="11154">
                  <c:v>-4.4377624481327815E-2</c:v>
                </c:pt>
                <c:pt idx="11155">
                  <c:v>-4.1639018672199123E-2</c:v>
                </c:pt>
                <c:pt idx="11156">
                  <c:v>-4.8858896265560135E-2</c:v>
                </c:pt>
                <c:pt idx="11157">
                  <c:v>-5.502072406639006E-2</c:v>
                </c:pt>
                <c:pt idx="11158">
                  <c:v>-6.3609966804979282E-2</c:v>
                </c:pt>
                <c:pt idx="11159">
                  <c:v>-5.9979261410788409E-2</c:v>
                </c:pt>
                <c:pt idx="11160">
                  <c:v>-6.7157665975103767E-2</c:v>
                </c:pt>
                <c:pt idx="11161">
                  <c:v>-8.1327825726141112E-2</c:v>
                </c:pt>
                <c:pt idx="11162">
                  <c:v>-7.197095850622405E-2</c:v>
                </c:pt>
                <c:pt idx="11163">
                  <c:v>-7.4543553941908758E-2</c:v>
                </c:pt>
                <c:pt idx="11164">
                  <c:v>-7.1307043568464762E-2</c:v>
                </c:pt>
                <c:pt idx="11165">
                  <c:v>-7.8278031120331937E-2</c:v>
                </c:pt>
                <c:pt idx="11166">
                  <c:v>-7.4273834024896235E-2</c:v>
                </c:pt>
                <c:pt idx="11167">
                  <c:v>-7.392117219917009E-2</c:v>
                </c:pt>
                <c:pt idx="11168">
                  <c:v>-7.4419076763485512E-2</c:v>
                </c:pt>
                <c:pt idx="11169">
                  <c:v>-6.9751026970954394E-2</c:v>
                </c:pt>
                <c:pt idx="11170">
                  <c:v>-6.7323676348547745E-2</c:v>
                </c:pt>
                <c:pt idx="11171">
                  <c:v>-7.0414941908713682E-2</c:v>
                </c:pt>
                <c:pt idx="11172">
                  <c:v>-7.0643128630705362E-2</c:v>
                </c:pt>
                <c:pt idx="11173">
                  <c:v>-6.902487344398342E-2</c:v>
                </c:pt>
                <c:pt idx="11174">
                  <c:v>-5.9315344398340221E-2</c:v>
                </c:pt>
                <c:pt idx="11175">
                  <c:v>-5.7759327800829846E-2</c:v>
                </c:pt>
                <c:pt idx="11176">
                  <c:v>-5.5560163900414884E-2</c:v>
                </c:pt>
                <c:pt idx="11177">
                  <c:v>-5.8381773858921175E-2</c:v>
                </c:pt>
                <c:pt idx="11178">
                  <c:v>-6.3070526970954346E-2</c:v>
                </c:pt>
                <c:pt idx="11179">
                  <c:v>-6.0975134854771795E-2</c:v>
                </c:pt>
                <c:pt idx="11180">
                  <c:v>-5.9937790456431543E-2</c:v>
                </c:pt>
                <c:pt idx="11181">
                  <c:v>-5.7572614107883814E-2</c:v>
                </c:pt>
                <c:pt idx="11182">
                  <c:v>-5.941911825726142E-2</c:v>
                </c:pt>
                <c:pt idx="11183">
                  <c:v>-6.1058076763485528E-2</c:v>
                </c:pt>
                <c:pt idx="11184">
                  <c:v>-5.7593381742738634E-2</c:v>
                </c:pt>
                <c:pt idx="11185">
                  <c:v>-4.9253091286307005E-2</c:v>
                </c:pt>
                <c:pt idx="11186">
                  <c:v>-4.3547697095435635E-2</c:v>
                </c:pt>
                <c:pt idx="11187">
                  <c:v>-4.4481331950207453E-2</c:v>
                </c:pt>
                <c:pt idx="11188">
                  <c:v>-4.2634829875518643E-2</c:v>
                </c:pt>
                <c:pt idx="11189">
                  <c:v>-4.8962668049792546E-2</c:v>
                </c:pt>
                <c:pt idx="11190">
                  <c:v>-5.1680506224066419E-2</c:v>
                </c:pt>
                <c:pt idx="11191">
                  <c:v>-5.0020715767634845E-2</c:v>
                </c:pt>
                <c:pt idx="11192">
                  <c:v>-4.9958479253112066E-2</c:v>
                </c:pt>
                <c:pt idx="11193">
                  <c:v>-4.5020771784232395E-2</c:v>
                </c:pt>
                <c:pt idx="11194">
                  <c:v>-4.7966794605809167E-2</c:v>
                </c:pt>
                <c:pt idx="11195">
                  <c:v>-4.161825311203321E-2</c:v>
                </c:pt>
                <c:pt idx="11196">
                  <c:v>-4.3091263485477198E-2</c:v>
                </c:pt>
                <c:pt idx="11197">
                  <c:v>-3.5248941908713645E-2</c:v>
                </c:pt>
                <c:pt idx="11198">
                  <c:v>-3.4916985477178461E-2</c:v>
                </c:pt>
                <c:pt idx="11199">
                  <c:v>-3.9066363070539456E-2</c:v>
                </c:pt>
                <c:pt idx="11200">
                  <c:v>-3.800831327800825E-2</c:v>
                </c:pt>
                <c:pt idx="11201">
                  <c:v>-4.0829860995850675E-2</c:v>
                </c:pt>
                <c:pt idx="11202">
                  <c:v>-3.6286286307053897E-2</c:v>
                </c:pt>
                <c:pt idx="11203">
                  <c:v>-2.6908715767634907E-2</c:v>
                </c:pt>
                <c:pt idx="11204">
                  <c:v>-2.8879695020746853E-2</c:v>
                </c:pt>
                <c:pt idx="11205">
                  <c:v>-1.7012473029045676E-2</c:v>
                </c:pt>
                <c:pt idx="11206">
                  <c:v>-1.5373452282157708E-2</c:v>
                </c:pt>
                <c:pt idx="11207">
                  <c:v>-1.2302890041493826E-2</c:v>
                </c:pt>
                <c:pt idx="11208">
                  <c:v>-1.3506244813278055E-2</c:v>
                </c:pt>
                <c:pt idx="11209">
                  <c:v>-1.8319475103734474E-2</c:v>
                </c:pt>
                <c:pt idx="11210">
                  <c:v>-2.2842344398340295E-2</c:v>
                </c:pt>
                <c:pt idx="11211">
                  <c:v>-2.103737551867221E-2</c:v>
                </c:pt>
                <c:pt idx="11212">
                  <c:v>-2.2842344398340295E-2</c:v>
                </c:pt>
                <c:pt idx="11213">
                  <c:v>-1.8381711618257249E-2</c:v>
                </c:pt>
                <c:pt idx="11214">
                  <c:v>-2.8672213692946008E-2</c:v>
                </c:pt>
                <c:pt idx="11215">
                  <c:v>-3.2759354771784224E-2</c:v>
                </c:pt>
                <c:pt idx="11216">
                  <c:v>-3.0062219917012401E-2</c:v>
                </c:pt>
                <c:pt idx="11217">
                  <c:v>-2.7385917012448163E-2</c:v>
                </c:pt>
                <c:pt idx="11218">
                  <c:v>-1.4917016597510359E-2</c:v>
                </c:pt>
                <c:pt idx="11219">
                  <c:v>-2.2427381742738603E-2</c:v>
                </c:pt>
                <c:pt idx="11220">
                  <c:v>-2.3132767634854758E-2</c:v>
                </c:pt>
                <c:pt idx="11221">
                  <c:v>-3.8672230290456446E-2</c:v>
                </c:pt>
                <c:pt idx="11222">
                  <c:v>-4.2614126556016596E-2</c:v>
                </c:pt>
                <c:pt idx="11223">
                  <c:v>-4.3008321576763466E-2</c:v>
                </c:pt>
                <c:pt idx="11224">
                  <c:v>-4.6327773858921194E-2</c:v>
                </c:pt>
                <c:pt idx="11225">
                  <c:v>-4.3941894190871418E-2</c:v>
                </c:pt>
                <c:pt idx="11226">
                  <c:v>-4.1390066390041523E-2</c:v>
                </c:pt>
                <c:pt idx="11227">
                  <c:v>-3.5601668049792562E-2</c:v>
                </c:pt>
                <c:pt idx="11228">
                  <c:v>-4.0995871369294654E-2</c:v>
                </c:pt>
                <c:pt idx="11229">
                  <c:v>-4.0020765560165969E-2</c:v>
                </c:pt>
                <c:pt idx="11230">
                  <c:v>-4.2033215767634899E-2</c:v>
                </c:pt>
                <c:pt idx="11231">
                  <c:v>-5.6867228215767666E-2</c:v>
                </c:pt>
                <c:pt idx="11232">
                  <c:v>-5.9087159751037323E-2</c:v>
                </c:pt>
                <c:pt idx="11233">
                  <c:v>-6.1493807053941918E-2</c:v>
                </c:pt>
                <c:pt idx="11234">
                  <c:v>-5.5809116182572602E-2</c:v>
                </c:pt>
                <c:pt idx="11235">
                  <c:v>-4.7634836099585069E-2</c:v>
                </c:pt>
                <c:pt idx="11236">
                  <c:v>-3.3630686721991709E-2</c:v>
                </c:pt>
                <c:pt idx="11237">
                  <c:v>-3.429460373443978E-2</c:v>
                </c:pt>
                <c:pt idx="11238">
                  <c:v>-2.9481309128630711E-2</c:v>
                </c:pt>
                <c:pt idx="11239">
                  <c:v>-2.6763473029045626E-2</c:v>
                </c:pt>
                <c:pt idx="11240">
                  <c:v>-2.7053960580912858E-2</c:v>
                </c:pt>
                <c:pt idx="11241">
                  <c:v>-2.9751029045643123E-2</c:v>
                </c:pt>
                <c:pt idx="11242">
                  <c:v>-2.4315354771784283E-2</c:v>
                </c:pt>
                <c:pt idx="11243">
                  <c:v>-3.1431522821576748E-2</c:v>
                </c:pt>
                <c:pt idx="11244">
                  <c:v>-3.5497894190871356E-2</c:v>
                </c:pt>
                <c:pt idx="11245">
                  <c:v>-4.3921188796680465E-2</c:v>
                </c:pt>
                <c:pt idx="11246">
                  <c:v>-4.2468881742738641E-2</c:v>
                </c:pt>
                <c:pt idx="11247">
                  <c:v>-4.0207479253112001E-2</c:v>
                </c:pt>
                <c:pt idx="11248">
                  <c:v>-3.3506211618257245E-2</c:v>
                </c:pt>
                <c:pt idx="11249">
                  <c:v>-1.707471161825724E-2</c:v>
                </c:pt>
                <c:pt idx="11250">
                  <c:v>-2.0020734439834008E-2</c:v>
                </c:pt>
                <c:pt idx="11251">
                  <c:v>-2.8174246887966839E-2</c:v>
                </c:pt>
                <c:pt idx="11252">
                  <c:v>-3.2136908713692902E-2</c:v>
                </c:pt>
                <c:pt idx="11253">
                  <c:v>-2.9232356846472997E-2</c:v>
                </c:pt>
                <c:pt idx="11254">
                  <c:v>-4.0912865145228267E-2</c:v>
                </c:pt>
                <c:pt idx="11255">
                  <c:v>-3.92738443983403E-2</c:v>
                </c:pt>
                <c:pt idx="11256">
                  <c:v>-3.3921174273858934E-2</c:v>
                </c:pt>
                <c:pt idx="11257">
                  <c:v>-3.4439846473029063E-2</c:v>
                </c:pt>
                <c:pt idx="11258">
                  <c:v>-3.6576773858921129E-2</c:v>
                </c:pt>
                <c:pt idx="11259">
                  <c:v>-4.076762240663899E-2</c:v>
                </c:pt>
                <c:pt idx="11260">
                  <c:v>-3.311201452282158E-2</c:v>
                </c:pt>
                <c:pt idx="11261">
                  <c:v>-3.5207470954356897E-2</c:v>
                </c:pt>
                <c:pt idx="11262">
                  <c:v>-3.3983412863070502E-2</c:v>
                </c:pt>
                <c:pt idx="11263">
                  <c:v>-3.8236500000000048E-2</c:v>
                </c:pt>
                <c:pt idx="11264">
                  <c:v>-4.2593358921161777E-2</c:v>
                </c:pt>
                <c:pt idx="11265">
                  <c:v>-4.917014937759339E-2</c:v>
                </c:pt>
                <c:pt idx="11266">
                  <c:v>-6.6203327800829909E-2</c:v>
                </c:pt>
                <c:pt idx="11267">
                  <c:v>-6.6535284232365099E-2</c:v>
                </c:pt>
                <c:pt idx="11268">
                  <c:v>-6.1638985477178429E-2</c:v>
                </c:pt>
                <c:pt idx="11269">
                  <c:v>-5.7759327800829846E-2</c:v>
                </c:pt>
                <c:pt idx="11270">
                  <c:v>-5.5663873443983436E-2</c:v>
                </c:pt>
                <c:pt idx="11271">
                  <c:v>-5.873443568464732E-2</c:v>
                </c:pt>
                <c:pt idx="11272">
                  <c:v>-6.8630678423236544E-2</c:v>
                </c:pt>
                <c:pt idx="11273">
                  <c:v>-5.9543593360995885E-2</c:v>
                </c:pt>
                <c:pt idx="11274">
                  <c:v>-5.9502060165975153E-2</c:v>
                </c:pt>
                <c:pt idx="11275">
                  <c:v>-5.9937790456431543E-2</c:v>
                </c:pt>
                <c:pt idx="11276">
                  <c:v>-6.383815145228218E-2</c:v>
                </c:pt>
                <c:pt idx="11277">
                  <c:v>-7.5829850622406603E-2</c:v>
                </c:pt>
                <c:pt idx="11278">
                  <c:v>-7.2697114107883806E-2</c:v>
                </c:pt>
                <c:pt idx="11279">
                  <c:v>-6.7489624481327753E-2</c:v>
                </c:pt>
                <c:pt idx="11280">
                  <c:v>-6.6078850622406649E-2</c:v>
                </c:pt>
                <c:pt idx="11281">
                  <c:v>-5.6078836099585014E-2</c:v>
                </c:pt>
                <c:pt idx="11282">
                  <c:v>-5.5311211618257292E-2</c:v>
                </c:pt>
                <c:pt idx="11283">
                  <c:v>-4.8132804979253145E-2</c:v>
                </c:pt>
                <c:pt idx="11284">
                  <c:v>-4.9979244813277979E-2</c:v>
                </c:pt>
                <c:pt idx="11285">
                  <c:v>-5.16597385892116E-2</c:v>
                </c:pt>
                <c:pt idx="11286">
                  <c:v>-4.6452313278008313E-2</c:v>
                </c:pt>
                <c:pt idx="11287">
                  <c:v>-4.630706846473024E-2</c:v>
                </c:pt>
                <c:pt idx="11288">
                  <c:v>-4.5995877593360962E-2</c:v>
                </c:pt>
                <c:pt idx="11289">
                  <c:v>-4.0518670124481279E-2</c:v>
                </c:pt>
                <c:pt idx="11290">
                  <c:v>-4.3858952282157686E-2</c:v>
                </c:pt>
                <c:pt idx="11291">
                  <c:v>-4.3215740663900451E-2</c:v>
                </c:pt>
                <c:pt idx="11292">
                  <c:v>-4.715769917012446E-2</c:v>
                </c:pt>
                <c:pt idx="11293">
                  <c:v>-4.7489657676348558E-2</c:v>
                </c:pt>
                <c:pt idx="11294">
                  <c:v>-4.4170143153526964E-2</c:v>
                </c:pt>
                <c:pt idx="11295">
                  <c:v>-4.4937767634854804E-2</c:v>
                </c:pt>
                <c:pt idx="11296">
                  <c:v>-4.4232379668049743E-2</c:v>
                </c:pt>
                <c:pt idx="11297">
                  <c:v>-4.3921188796680465E-2</c:v>
                </c:pt>
                <c:pt idx="11298">
                  <c:v>-4.2157690871369245E-2</c:v>
                </c:pt>
                <c:pt idx="11299">
                  <c:v>-4.2199161825726111E-2</c:v>
                </c:pt>
                <c:pt idx="11300">
                  <c:v>-4.2240632780082978E-2</c:v>
                </c:pt>
                <c:pt idx="11301">
                  <c:v>-3.3257259336099534E-2</c:v>
                </c:pt>
                <c:pt idx="11302">
                  <c:v>-2.6182562240663936E-2</c:v>
                </c:pt>
                <c:pt idx="11303">
                  <c:v>-2.4792556016597543E-2</c:v>
                </c:pt>
                <c:pt idx="11304">
                  <c:v>-2.5497943983402487E-2</c:v>
                </c:pt>
                <c:pt idx="11305">
                  <c:v>-3.1224041493775903E-2</c:v>
                </c:pt>
                <c:pt idx="11306">
                  <c:v>-3.5726143153527019E-2</c:v>
                </c:pt>
                <c:pt idx="11307">
                  <c:v>-3.3568450207468931E-2</c:v>
                </c:pt>
                <c:pt idx="11308">
                  <c:v>-3.3485508298755198E-2</c:v>
                </c:pt>
                <c:pt idx="11309">
                  <c:v>-3.020746473029047E-2</c:v>
                </c:pt>
                <c:pt idx="11310">
                  <c:v>-2.8381728215767687E-2</c:v>
                </c:pt>
                <c:pt idx="11311">
                  <c:v>-2.4087105809128619E-2</c:v>
                </c:pt>
                <c:pt idx="11312">
                  <c:v>-2.7987531120331904E-2</c:v>
                </c:pt>
                <c:pt idx="11313">
                  <c:v>-2.4024869294605844E-2</c:v>
                </c:pt>
                <c:pt idx="11314">
                  <c:v>-2.4066402489626573E-2</c:v>
                </c:pt>
                <c:pt idx="11315">
                  <c:v>-1.910786514522822E-2</c:v>
                </c:pt>
                <c:pt idx="11316">
                  <c:v>-6.9502199170124639E-3</c:v>
                </c:pt>
                <c:pt idx="11317">
                  <c:v>-1.7842012448132669E-3</c:v>
                </c:pt>
                <c:pt idx="11318">
                  <c:v>-2.4688838174273709E-3</c:v>
                </c:pt>
                <c:pt idx="11319">
                  <c:v>-1.6804937759336252E-3</c:v>
                </c:pt>
                <c:pt idx="11320">
                  <c:v>-3.7551825726141229E-3</c:v>
                </c:pt>
                <c:pt idx="11321">
                  <c:v>-1.1203506224066343E-3</c:v>
                </c:pt>
                <c:pt idx="11322">
                  <c:v>-7.2615352697097011E-4</c:v>
                </c:pt>
                <c:pt idx="11323">
                  <c:v>0</c:v>
                </c:pt>
                <c:pt idx="11324">
                  <c:v>0</c:v>
                </c:pt>
                <c:pt idx="11325">
                  <c:v>0</c:v>
                </c:pt>
                <c:pt idx="11326">
                  <c:v>-6.6979926493178502E-3</c:v>
                </c:pt>
                <c:pt idx="11327">
                  <c:v>-5.1523020379368074E-3</c:v>
                </c:pt>
                <c:pt idx="11328">
                  <c:v>-3.091257567514189E-4</c:v>
                </c:pt>
                <c:pt idx="11329">
                  <c:v>0</c:v>
                </c:pt>
                <c:pt idx="11330">
                  <c:v>0</c:v>
                </c:pt>
                <c:pt idx="11331">
                  <c:v>-8.809463301595823E-3</c:v>
                </c:pt>
                <c:pt idx="11332">
                  <c:v>-1.4750159228969458E-3</c:v>
                </c:pt>
                <c:pt idx="11333">
                  <c:v>-5.0398292917527643E-3</c:v>
                </c:pt>
                <c:pt idx="11334">
                  <c:v>-6.1051404223988817E-3</c:v>
                </c:pt>
                <c:pt idx="11335">
                  <c:v>-5.5109956416892628E-3</c:v>
                </c:pt>
                <c:pt idx="11336">
                  <c:v>-5.0807811276387064E-3</c:v>
                </c:pt>
                <c:pt idx="11337">
                  <c:v>-1.2271803864040965E-2</c:v>
                </c:pt>
                <c:pt idx="11338">
                  <c:v>-1.0182069928358441E-2</c:v>
                </c:pt>
                <c:pt idx="11339">
                  <c:v>-1.0141118092472498E-2</c:v>
                </c:pt>
                <c:pt idx="11340">
                  <c:v>0</c:v>
                </c:pt>
                <c:pt idx="11341">
                  <c:v>0</c:v>
                </c:pt>
                <c:pt idx="11342">
                  <c:v>0</c:v>
                </c:pt>
                <c:pt idx="11343">
                  <c:v>-2.0491589792096367E-3</c:v>
                </c:pt>
                <c:pt idx="11344">
                  <c:v>0</c:v>
                </c:pt>
                <c:pt idx="11345">
                  <c:v>0</c:v>
                </c:pt>
                <c:pt idx="11346">
                  <c:v>0</c:v>
                </c:pt>
                <c:pt idx="11347">
                  <c:v>-2.1566653921273209E-3</c:v>
                </c:pt>
                <c:pt idx="11348">
                  <c:v>-9.4731726083416637E-4</c:v>
                </c:pt>
                <c:pt idx="11349">
                  <c:v>-3.8296245869221039E-4</c:v>
                </c:pt>
                <c:pt idx="11350">
                  <c:v>0</c:v>
                </c:pt>
                <c:pt idx="11351">
                  <c:v>0</c:v>
                </c:pt>
                <c:pt idx="11352">
                  <c:v>0</c:v>
                </c:pt>
                <c:pt idx="11353">
                  <c:v>-1.5479242097390762E-3</c:v>
                </c:pt>
                <c:pt idx="11354">
                  <c:v>-3.3339809882989751E-3</c:v>
                </c:pt>
                <c:pt idx="11355">
                  <c:v>-6.3306271839328309E-3</c:v>
                </c:pt>
                <c:pt idx="11356">
                  <c:v>-4.0682437475877105E-3</c:v>
                </c:pt>
                <c:pt idx="11357">
                  <c:v>0</c:v>
                </c:pt>
                <c:pt idx="11358">
                  <c:v>0</c:v>
                </c:pt>
                <c:pt idx="11359">
                  <c:v>0</c:v>
                </c:pt>
                <c:pt idx="11360">
                  <c:v>0</c:v>
                </c:pt>
                <c:pt idx="11361">
                  <c:v>0</c:v>
                </c:pt>
                <c:pt idx="11362">
                  <c:v>-2.9190962127158934E-3</c:v>
                </c:pt>
                <c:pt idx="11363">
                  <c:v>0</c:v>
                </c:pt>
                <c:pt idx="11364">
                  <c:v>0</c:v>
                </c:pt>
                <c:pt idx="11365">
                  <c:v>-6.0876341398504253E-3</c:v>
                </c:pt>
                <c:pt idx="11366">
                  <c:v>-7.5801031294677043E-3</c:v>
                </c:pt>
                <c:pt idx="11367">
                  <c:v>-8.4637548983734334E-3</c:v>
                </c:pt>
                <c:pt idx="11368">
                  <c:v>-7.7371755687824003E-3</c:v>
                </c:pt>
                <c:pt idx="11369">
                  <c:v>-1.4532156079073136E-3</c:v>
                </c:pt>
                <c:pt idx="11370">
                  <c:v>0</c:v>
                </c:pt>
                <c:pt idx="11371">
                  <c:v>-1.5403672851770744E-3</c:v>
                </c:pt>
                <c:pt idx="11372">
                  <c:v>-4.4852111226987364E-4</c:v>
                </c:pt>
                <c:pt idx="11373">
                  <c:v>0</c:v>
                </c:pt>
                <c:pt idx="11374">
                  <c:v>0</c:v>
                </c:pt>
                <c:pt idx="11375">
                  <c:v>-8.7430199678531842E-4</c:v>
                </c:pt>
                <c:pt idx="11376">
                  <c:v>0</c:v>
                </c:pt>
                <c:pt idx="11377">
                  <c:v>0</c:v>
                </c:pt>
                <c:pt idx="11378">
                  <c:v>0</c:v>
                </c:pt>
                <c:pt idx="11379">
                  <c:v>-8.0682179611572889E-4</c:v>
                </c:pt>
                <c:pt idx="11380">
                  <c:v>0</c:v>
                </c:pt>
                <c:pt idx="11381">
                  <c:v>-7.6346282770411512E-4</c:v>
                </c:pt>
                <c:pt idx="11382">
                  <c:v>0</c:v>
                </c:pt>
                <c:pt idx="11383">
                  <c:v>0</c:v>
                </c:pt>
                <c:pt idx="11384">
                  <c:v>0</c:v>
                </c:pt>
                <c:pt idx="11385">
                  <c:v>0</c:v>
                </c:pt>
                <c:pt idx="11386">
                  <c:v>0</c:v>
                </c:pt>
                <c:pt idx="11387">
                  <c:v>-2.1204396065036026E-3</c:v>
                </c:pt>
                <c:pt idx="11388">
                  <c:v>-1.6300923848233027E-2</c:v>
                </c:pt>
                <c:pt idx="11389">
                  <c:v>-1.7039322906380949E-2</c:v>
                </c:pt>
                <c:pt idx="11390">
                  <c:v>-8.5953501255406541E-3</c:v>
                </c:pt>
                <c:pt idx="11391">
                  <c:v>0</c:v>
                </c:pt>
                <c:pt idx="11392">
                  <c:v>0</c:v>
                </c:pt>
                <c:pt idx="11393">
                  <c:v>-3.7755624309835633E-5</c:v>
                </c:pt>
                <c:pt idx="11394">
                  <c:v>-9.3830255590045663E-3</c:v>
                </c:pt>
                <c:pt idx="11395">
                  <c:v>-9.515461574188866E-3</c:v>
                </c:pt>
                <c:pt idx="11396">
                  <c:v>0</c:v>
                </c:pt>
                <c:pt idx="11397">
                  <c:v>0</c:v>
                </c:pt>
                <c:pt idx="11398">
                  <c:v>-1.8369229383292996E-3</c:v>
                </c:pt>
                <c:pt idx="11399">
                  <c:v>0</c:v>
                </c:pt>
                <c:pt idx="11400">
                  <c:v>-9.3330848095454029E-5</c:v>
                </c:pt>
                <c:pt idx="11401">
                  <c:v>-4.6115965471962362E-3</c:v>
                </c:pt>
                <c:pt idx="11402">
                  <c:v>-6.0679614369512219E-3</c:v>
                </c:pt>
                <c:pt idx="11403">
                  <c:v>-1.4301669796938005E-2</c:v>
                </c:pt>
                <c:pt idx="11404">
                  <c:v>-8.8124929266240049E-3</c:v>
                </c:pt>
                <c:pt idx="11405">
                  <c:v>0</c:v>
                </c:pt>
                <c:pt idx="11406">
                  <c:v>0</c:v>
                </c:pt>
                <c:pt idx="11407">
                  <c:v>0</c:v>
                </c:pt>
                <c:pt idx="11408">
                  <c:v>0</c:v>
                </c:pt>
                <c:pt idx="11409">
                  <c:v>0</c:v>
                </c:pt>
                <c:pt idx="11410">
                  <c:v>-4.4017279770559213E-4</c:v>
                </c:pt>
                <c:pt idx="11411">
                  <c:v>-2.2742949010575255E-3</c:v>
                </c:pt>
                <c:pt idx="11412">
                  <c:v>0</c:v>
                </c:pt>
                <c:pt idx="11413">
                  <c:v>-2.4678987836840327E-3</c:v>
                </c:pt>
                <c:pt idx="11414">
                  <c:v>-1.2593684852821339E-2</c:v>
                </c:pt>
                <c:pt idx="11415">
                  <c:v>-1.5678614132959089E-2</c:v>
                </c:pt>
                <c:pt idx="11416">
                  <c:v>-1.1504939335230554E-2</c:v>
                </c:pt>
                <c:pt idx="11417">
                  <c:v>-1.3065512382349662E-2</c:v>
                </c:pt>
                <c:pt idx="11418">
                  <c:v>-1.1468610012738422E-2</c:v>
                </c:pt>
                <c:pt idx="11419">
                  <c:v>-7.2222765700258266E-3</c:v>
                </c:pt>
                <c:pt idx="11420">
                  <c:v>-6.9138166686688622E-3</c:v>
                </c:pt>
                <c:pt idx="11421">
                  <c:v>0</c:v>
                </c:pt>
                <c:pt idx="11422">
                  <c:v>0</c:v>
                </c:pt>
                <c:pt idx="11423">
                  <c:v>0</c:v>
                </c:pt>
                <c:pt idx="11424">
                  <c:v>-4.3252265678665859E-3</c:v>
                </c:pt>
                <c:pt idx="11425">
                  <c:v>0</c:v>
                </c:pt>
                <c:pt idx="11426">
                  <c:v>0</c:v>
                </c:pt>
                <c:pt idx="11427">
                  <c:v>-1.9785828877006265E-3</c:v>
                </c:pt>
                <c:pt idx="11428">
                  <c:v>0</c:v>
                </c:pt>
                <c:pt idx="11429">
                  <c:v>-7.5702822354602479E-3</c:v>
                </c:pt>
                <c:pt idx="11430">
                  <c:v>-2.086293646045136E-2</c:v>
                </c:pt>
                <c:pt idx="11431">
                  <c:v>-1.6313607963275873E-2</c:v>
                </c:pt>
                <c:pt idx="11432">
                  <c:v>-1.6171411126263316E-2</c:v>
                </c:pt>
                <c:pt idx="11433">
                  <c:v>-1.0822374029444219E-2</c:v>
                </c:pt>
                <c:pt idx="11434">
                  <c:v>-2.8788653033251189E-3</c:v>
                </c:pt>
                <c:pt idx="11435">
                  <c:v>-1.9725370649763831E-3</c:v>
                </c:pt>
                <c:pt idx="11436">
                  <c:v>0</c:v>
                </c:pt>
                <c:pt idx="11437">
                  <c:v>-4.0514810471904208E-3</c:v>
                </c:pt>
                <c:pt idx="11438">
                  <c:v>-5.5906959451721789E-3</c:v>
                </c:pt>
                <c:pt idx="11439">
                  <c:v>-9.8721847887431394E-3</c:v>
                </c:pt>
                <c:pt idx="11440">
                  <c:v>-1.1358379621020154E-2</c:v>
                </c:pt>
                <c:pt idx="11441">
                  <c:v>-1.144681952506591E-2</c:v>
                </c:pt>
                <c:pt idx="11442">
                  <c:v>-1.1110663674691596E-2</c:v>
                </c:pt>
                <c:pt idx="11443">
                  <c:v>-9.182163168824007E-3</c:v>
                </c:pt>
                <c:pt idx="11444">
                  <c:v>-8.5452677679714161E-3</c:v>
                </c:pt>
                <c:pt idx="11445">
                  <c:v>-9.7483268155788613E-3</c:v>
                </c:pt>
                <c:pt idx="11446">
                  <c:v>-1.3746787797064538E-2</c:v>
                </c:pt>
                <c:pt idx="11447">
                  <c:v>-1.7886816670885E-2</c:v>
                </c:pt>
                <c:pt idx="11448">
                  <c:v>-9.6953067498741167E-3</c:v>
                </c:pt>
                <c:pt idx="11449">
                  <c:v>-1.1765267225492206E-2</c:v>
                </c:pt>
                <c:pt idx="11450">
                  <c:v>-9.2884191454020645E-3</c:v>
                </c:pt>
                <c:pt idx="11451">
                  <c:v>-1.0933783866600084E-2</c:v>
                </c:pt>
                <c:pt idx="11452">
                  <c:v>-1.063293816276001E-2</c:v>
                </c:pt>
                <c:pt idx="11453">
                  <c:v>-1.2579148587798104E-2</c:v>
                </c:pt>
                <c:pt idx="11454">
                  <c:v>-1.0084482665952972E-2</c:v>
                </c:pt>
                <c:pt idx="11455">
                  <c:v>-1.4295241524648885E-2</c:v>
                </c:pt>
                <c:pt idx="11456">
                  <c:v>-1.3729077877894031E-2</c:v>
                </c:pt>
                <c:pt idx="11457">
                  <c:v>-9.0584113490215258E-3</c:v>
                </c:pt>
                <c:pt idx="11458">
                  <c:v>-1.0916073947429579E-2</c:v>
                </c:pt>
                <c:pt idx="11459">
                  <c:v>-9.2352911571130358E-3</c:v>
                </c:pt>
                <c:pt idx="11460">
                  <c:v>-7.6076363550855227E-3</c:v>
                </c:pt>
                <c:pt idx="11461">
                  <c:v>-5.9091436455984744E-3</c:v>
                </c:pt>
                <c:pt idx="11462">
                  <c:v>-2.4414282417491279E-3</c:v>
                </c:pt>
                <c:pt idx="11463">
                  <c:v>0</c:v>
                </c:pt>
                <c:pt idx="11464">
                  <c:v>0</c:v>
                </c:pt>
                <c:pt idx="11465">
                  <c:v>0</c:v>
                </c:pt>
                <c:pt idx="11466">
                  <c:v>0</c:v>
                </c:pt>
                <c:pt idx="11467">
                  <c:v>0</c:v>
                </c:pt>
                <c:pt idx="11468">
                  <c:v>0</c:v>
                </c:pt>
                <c:pt idx="11469">
                  <c:v>0</c:v>
                </c:pt>
                <c:pt idx="11470">
                  <c:v>0</c:v>
                </c:pt>
                <c:pt idx="11471">
                  <c:v>-4.4551842271869604E-4</c:v>
                </c:pt>
                <c:pt idx="11472">
                  <c:v>-1.439257417777056E-3</c:v>
                </c:pt>
                <c:pt idx="11473">
                  <c:v>0</c:v>
                </c:pt>
                <c:pt idx="11474">
                  <c:v>0</c:v>
                </c:pt>
                <c:pt idx="11475">
                  <c:v>-6.4250385525832501E-3</c:v>
                </c:pt>
                <c:pt idx="11476">
                  <c:v>-8.5894640629391554E-3</c:v>
                </c:pt>
                <c:pt idx="11477">
                  <c:v>-8.453093769173985E-3</c:v>
                </c:pt>
                <c:pt idx="11478">
                  <c:v>-9.1348344620606359E-3</c:v>
                </c:pt>
                <c:pt idx="11479">
                  <c:v>-9.7653966710842272E-3</c:v>
                </c:pt>
                <c:pt idx="11480">
                  <c:v>-1.5338633013323138E-3</c:v>
                </c:pt>
                <c:pt idx="11481">
                  <c:v>-4.0220988113878215E-3</c:v>
                </c:pt>
                <c:pt idx="11482">
                  <c:v>-8.6065218533149628E-3</c:v>
                </c:pt>
                <c:pt idx="11483">
                  <c:v>-7.5497943811104751E-3</c:v>
                </c:pt>
                <c:pt idx="11484">
                  <c:v>-9.0325831575376967E-3</c:v>
                </c:pt>
                <c:pt idx="11485">
                  <c:v>-7.0556007616068422E-3</c:v>
                </c:pt>
                <c:pt idx="11486">
                  <c:v>-7.2942206556497391E-3</c:v>
                </c:pt>
                <c:pt idx="11487">
                  <c:v>-1.4315702428014348E-2</c:v>
                </c:pt>
                <c:pt idx="11488">
                  <c:v>-1.5764268256241176E-2</c:v>
                </c:pt>
                <c:pt idx="11489">
                  <c:v>-1.245802912698243E-2</c:v>
                </c:pt>
                <c:pt idx="11490">
                  <c:v>-6.2546549327794137E-3</c:v>
                </c:pt>
                <c:pt idx="11491">
                  <c:v>-3.8686707272468433E-3</c:v>
                </c:pt>
                <c:pt idx="11492">
                  <c:v>-6.3738617729652098E-3</c:v>
                </c:pt>
                <c:pt idx="11493">
                  <c:v>0</c:v>
                </c:pt>
                <c:pt idx="11494">
                  <c:v>0</c:v>
                </c:pt>
                <c:pt idx="11495">
                  <c:v>0</c:v>
                </c:pt>
                <c:pt idx="11496">
                  <c:v>-5.4008327611615396E-3</c:v>
                </c:pt>
                <c:pt idx="11497">
                  <c:v>-9.4641933003630583E-3</c:v>
                </c:pt>
                <c:pt idx="11498">
                  <c:v>-6.9585132193273405E-3</c:v>
                </c:pt>
                <c:pt idx="11499">
                  <c:v>-1.3849238411272871E-2</c:v>
                </c:pt>
                <c:pt idx="11500">
                  <c:v>-2.3584275686070306E-2</c:v>
                </c:pt>
                <c:pt idx="11501">
                  <c:v>-1.853891738773554E-2</c:v>
                </c:pt>
                <c:pt idx="11502">
                  <c:v>-1.2528610343373202E-2</c:v>
                </c:pt>
                <c:pt idx="11503">
                  <c:v>-1.5491447774833291E-2</c:v>
                </c:pt>
                <c:pt idx="11504">
                  <c:v>-1.0886400979812782E-2</c:v>
                </c:pt>
                <c:pt idx="11505">
                  <c:v>-1.574626195223931E-3</c:v>
                </c:pt>
                <c:pt idx="11506">
                  <c:v>-1.3547277871607774E-4</c:v>
                </c:pt>
                <c:pt idx="11507">
                  <c:v>-3.7077828003272027E-3</c:v>
                </c:pt>
                <c:pt idx="11508">
                  <c:v>-7.3309351122620081E-3</c:v>
                </c:pt>
                <c:pt idx="11509">
                  <c:v>0</c:v>
                </c:pt>
                <c:pt idx="11510">
                  <c:v>0</c:v>
                </c:pt>
                <c:pt idx="11511">
                  <c:v>-9.1029058237041612E-4</c:v>
                </c:pt>
                <c:pt idx="11512">
                  <c:v>-1.6182145835179095E-3</c:v>
                </c:pt>
                <c:pt idx="11513">
                  <c:v>-6.6918921435475598E-3</c:v>
                </c:pt>
                <c:pt idx="11514">
                  <c:v>0</c:v>
                </c:pt>
                <c:pt idx="11515">
                  <c:v>0</c:v>
                </c:pt>
                <c:pt idx="11516">
                  <c:v>0</c:v>
                </c:pt>
                <c:pt idx="11517">
                  <c:v>-5.3660922266359204E-3</c:v>
                </c:pt>
                <c:pt idx="11518">
                  <c:v>0</c:v>
                </c:pt>
                <c:pt idx="11519">
                  <c:v>-3.0653838975307256E-3</c:v>
                </c:pt>
                <c:pt idx="11520">
                  <c:v>-4.4985173347088638E-4</c:v>
                </c:pt>
                <c:pt idx="11521">
                  <c:v>0</c:v>
                </c:pt>
                <c:pt idx="11522">
                  <c:v>0</c:v>
                </c:pt>
                <c:pt idx="11523">
                  <c:v>0</c:v>
                </c:pt>
                <c:pt idx="11524">
                  <c:v>-3.7357974194637783E-3</c:v>
                </c:pt>
                <c:pt idx="11525">
                  <c:v>-1.0862270155134427E-3</c:v>
                </c:pt>
                <c:pt idx="11526">
                  <c:v>0</c:v>
                </c:pt>
                <c:pt idx="11527">
                  <c:v>0</c:v>
                </c:pt>
                <c:pt idx="11528">
                  <c:v>0</c:v>
                </c:pt>
                <c:pt idx="11529">
                  <c:v>-6.4658809462754888E-3</c:v>
                </c:pt>
                <c:pt idx="11530">
                  <c:v>-4.3535957794111121E-3</c:v>
                </c:pt>
                <c:pt idx="11531">
                  <c:v>-1.064163641925035E-3</c:v>
                </c:pt>
                <c:pt idx="11532">
                  <c:v>-2.2573511170973144E-3</c:v>
                </c:pt>
                <c:pt idx="11533">
                  <c:v>0</c:v>
                </c:pt>
                <c:pt idx="11534">
                  <c:v>-7.6726648082721576E-3</c:v>
                </c:pt>
                <c:pt idx="11535">
                  <c:v>-8.6055348852145212E-3</c:v>
                </c:pt>
                <c:pt idx="11536">
                  <c:v>-2.393476483799091E-2</c:v>
                </c:pt>
                <c:pt idx="11537">
                  <c:v>-1.5699157085688635E-2</c:v>
                </c:pt>
                <c:pt idx="11538">
                  <c:v>-2.5334169681564218E-2</c:v>
                </c:pt>
                <c:pt idx="11539">
                  <c:v>-1.8015428853559098E-2</c:v>
                </c:pt>
                <c:pt idx="11540">
                  <c:v>-1.5666956149634256E-2</c:v>
                </c:pt>
                <c:pt idx="11541">
                  <c:v>-1.1886975785722969E-2</c:v>
                </c:pt>
                <c:pt idx="11542">
                  <c:v>-1.1516950533169481E-2</c:v>
                </c:pt>
                <c:pt idx="11543">
                  <c:v>-1.2176497893881253E-2</c:v>
                </c:pt>
                <c:pt idx="11544">
                  <c:v>-9.2650822459262924E-3</c:v>
                </c:pt>
                <c:pt idx="11545">
                  <c:v>-1.5442133489547327E-3</c:v>
                </c:pt>
                <c:pt idx="11546">
                  <c:v>-5.9514388008449445E-4</c:v>
                </c:pt>
                <c:pt idx="11547">
                  <c:v>-6.4179735674758914E-3</c:v>
                </c:pt>
                <c:pt idx="11548">
                  <c:v>-8.010391005130027E-3</c:v>
                </c:pt>
                <c:pt idx="11549">
                  <c:v>-5.195483262734002E-3</c:v>
                </c:pt>
                <c:pt idx="11550">
                  <c:v>-1.968825292448572E-2</c:v>
                </c:pt>
                <c:pt idx="11551">
                  <c:v>-3.7333754645132756E-2</c:v>
                </c:pt>
                <c:pt idx="11552">
                  <c:v>-3.0561855488871123E-2</c:v>
                </c:pt>
                <c:pt idx="11553">
                  <c:v>-3.1977358387693833E-2</c:v>
                </c:pt>
                <c:pt idx="11554">
                  <c:v>-3.5178296143807082E-2</c:v>
                </c:pt>
                <c:pt idx="11555">
                  <c:v>-2.1312872906712757E-2</c:v>
                </c:pt>
                <c:pt idx="11556">
                  <c:v>-2.4642517895920788E-2</c:v>
                </c:pt>
                <c:pt idx="11557">
                  <c:v>-2.1634595950925418E-2</c:v>
                </c:pt>
                <c:pt idx="11558">
                  <c:v>-1.5859970352233604E-2</c:v>
                </c:pt>
                <c:pt idx="11559">
                  <c:v>-1.3334584717995864E-2</c:v>
                </c:pt>
                <c:pt idx="11560">
                  <c:v>-1.4315855122920298E-2</c:v>
                </c:pt>
                <c:pt idx="11561">
                  <c:v>-2.7827051978231241E-3</c:v>
                </c:pt>
                <c:pt idx="11562">
                  <c:v>-7.4956537583180174E-3</c:v>
                </c:pt>
                <c:pt idx="11563">
                  <c:v>-1.1260756932686259E-4</c:v>
                </c:pt>
                <c:pt idx="11564">
                  <c:v>0</c:v>
                </c:pt>
                <c:pt idx="11565">
                  <c:v>0</c:v>
                </c:pt>
                <c:pt idx="11566">
                  <c:v>0</c:v>
                </c:pt>
                <c:pt idx="11567">
                  <c:v>0</c:v>
                </c:pt>
                <c:pt idx="11568">
                  <c:v>-4.1036163733365553E-3</c:v>
                </c:pt>
                <c:pt idx="11569">
                  <c:v>0</c:v>
                </c:pt>
                <c:pt idx="11570">
                  <c:v>0</c:v>
                </c:pt>
                <c:pt idx="11571">
                  <c:v>0</c:v>
                </c:pt>
                <c:pt idx="11572">
                  <c:v>0</c:v>
                </c:pt>
                <c:pt idx="11573">
                  <c:v>0</c:v>
                </c:pt>
                <c:pt idx="11574">
                  <c:v>0</c:v>
                </c:pt>
                <c:pt idx="11575">
                  <c:v>-1.4211232639603452E-3</c:v>
                </c:pt>
                <c:pt idx="11576">
                  <c:v>-8.874434792511602E-3</c:v>
                </c:pt>
                <c:pt idx="11577">
                  <c:v>-1.5314845893448985E-2</c:v>
                </c:pt>
                <c:pt idx="11578">
                  <c:v>-2.0364399056054534E-2</c:v>
                </c:pt>
                <c:pt idx="11579">
                  <c:v>-3.144604674978823E-2</c:v>
                </c:pt>
                <c:pt idx="11580">
                  <c:v>-2.0182985498229979E-2</c:v>
                </c:pt>
                <c:pt idx="11581">
                  <c:v>-3.9156806304509731E-3</c:v>
                </c:pt>
                <c:pt idx="11582">
                  <c:v>-3.5830296424577239E-3</c:v>
                </c:pt>
                <c:pt idx="11583">
                  <c:v>-1.6614997052868802E-2</c:v>
                </c:pt>
                <c:pt idx="11584">
                  <c:v>-2.1483138169479662E-2</c:v>
                </c:pt>
                <c:pt idx="11585">
                  <c:v>-2.5247579857931902E-2</c:v>
                </c:pt>
                <c:pt idx="11586">
                  <c:v>-3.1778696225951607E-2</c:v>
                </c:pt>
                <c:pt idx="11587">
                  <c:v>-2.5822082833373654E-2</c:v>
                </c:pt>
                <c:pt idx="11588">
                  <c:v>-1.6085892821784489E-2</c:v>
                </c:pt>
                <c:pt idx="11589">
                  <c:v>-8.5570094448800104E-3</c:v>
                </c:pt>
                <c:pt idx="11590">
                  <c:v>-1.4286812047106009E-2</c:v>
                </c:pt>
                <c:pt idx="11591">
                  <c:v>-1.179225619244525E-2</c:v>
                </c:pt>
                <c:pt idx="11592">
                  <c:v>-4.2255667840247937E-2</c:v>
                </c:pt>
                <c:pt idx="11593">
                  <c:v>-3.2398505724118072E-2</c:v>
                </c:pt>
                <c:pt idx="11594">
                  <c:v>-3.6828157166924433E-2</c:v>
                </c:pt>
                <c:pt idx="11595">
                  <c:v>-3.4620944265702169E-2</c:v>
                </c:pt>
                <c:pt idx="11596">
                  <c:v>-3.1113487983427533E-2</c:v>
                </c:pt>
                <c:pt idx="11597">
                  <c:v>-3.0266866183079073E-2</c:v>
                </c:pt>
                <c:pt idx="11598">
                  <c:v>-1.3304086235317786E-2</c:v>
                </c:pt>
                <c:pt idx="11599">
                  <c:v>-1.4755476336736337E-2</c:v>
                </c:pt>
                <c:pt idx="11600">
                  <c:v>-1.7340738970309459E-2</c:v>
                </c:pt>
                <c:pt idx="11601">
                  <c:v>-1.8535051443917677E-2</c:v>
                </c:pt>
                <c:pt idx="11602">
                  <c:v>-1.63731450654203E-2</c:v>
                </c:pt>
                <c:pt idx="11603">
                  <c:v>-1.7250032191397098E-2</c:v>
                </c:pt>
                <c:pt idx="11604">
                  <c:v>-1.2820380748590912E-2</c:v>
                </c:pt>
                <c:pt idx="11605">
                  <c:v>-1.8958407698993252E-2</c:v>
                </c:pt>
                <c:pt idx="11606">
                  <c:v>-1.8913008954635813E-2</c:v>
                </c:pt>
                <c:pt idx="11607">
                  <c:v>-2.41137073257775E-2</c:v>
                </c:pt>
                <c:pt idx="11608">
                  <c:v>-1.1671376309537447E-2</c:v>
                </c:pt>
                <c:pt idx="11609">
                  <c:v>-9.3582309890411636E-3</c:v>
                </c:pt>
                <c:pt idx="11610">
                  <c:v>-8.4209039216103787E-3</c:v>
                </c:pt>
                <c:pt idx="11611">
                  <c:v>-8.4511707590685832E-3</c:v>
                </c:pt>
                <c:pt idx="11612">
                  <c:v>-2.6018628298097271E-2</c:v>
                </c:pt>
                <c:pt idx="11613">
                  <c:v>-2.9117861744025437E-2</c:v>
                </c:pt>
                <c:pt idx="11614">
                  <c:v>-4.2255667840247937E-2</c:v>
                </c:pt>
                <c:pt idx="11615">
                  <c:v>-4.5763124122522578E-2</c:v>
                </c:pt>
                <c:pt idx="11616">
                  <c:v>-3.7402660142366186E-2</c:v>
                </c:pt>
                <c:pt idx="11617">
                  <c:v>-2.8664330873124214E-2</c:v>
                </c:pt>
                <c:pt idx="11618">
                  <c:v>-2.4869622347213769E-2</c:v>
                </c:pt>
                <c:pt idx="11619">
                  <c:v>-2.9994748870002232E-2</c:v>
                </c:pt>
                <c:pt idx="11620">
                  <c:v>-2.697108878425716E-2</c:v>
                </c:pt>
                <c:pt idx="11621">
                  <c:v>-2.476378366140234E-2</c:v>
                </c:pt>
                <c:pt idx="11622">
                  <c:v>-2.0500410845861572E-2</c:v>
                </c:pt>
                <c:pt idx="11623">
                  <c:v>-1.4921754964001751E-2</c:v>
                </c:pt>
                <c:pt idx="11624">
                  <c:v>-1.7053486726673478E-2</c:v>
                </c:pt>
                <c:pt idx="11625">
                  <c:v>-1.2971527468957092E-2</c:v>
                </c:pt>
                <c:pt idx="11626">
                  <c:v>-1.2079506924251191E-2</c:v>
                </c:pt>
                <c:pt idx="11627">
                  <c:v>-1.1021299973912433E-2</c:v>
                </c:pt>
                <c:pt idx="11628">
                  <c:v>-1.1006166555183331E-2</c:v>
                </c:pt>
                <c:pt idx="11629">
                  <c:v>-1.038626483538414E-2</c:v>
                </c:pt>
                <c:pt idx="11630">
                  <c:v>-2.7318779457517088E-2</c:v>
                </c:pt>
                <c:pt idx="11631">
                  <c:v>-2.9964482032544027E-2</c:v>
                </c:pt>
                <c:pt idx="11632">
                  <c:v>-3.1204193250509858E-2</c:v>
                </c:pt>
                <c:pt idx="11633">
                  <c:v>-3.5059341717874289E-2</c:v>
                </c:pt>
                <c:pt idx="11634">
                  <c:v>-2.5217313020473527E-2</c:v>
                </c:pt>
                <c:pt idx="11635">
                  <c:v>-2.4204414104689691E-2</c:v>
                </c:pt>
                <c:pt idx="11636">
                  <c:v>-1.415070652383638E-2</c:v>
                </c:pt>
                <c:pt idx="11637">
                  <c:v>0</c:v>
                </c:pt>
                <c:pt idx="11638">
                  <c:v>0</c:v>
                </c:pt>
                <c:pt idx="11639">
                  <c:v>-2.7042218523152059E-4</c:v>
                </c:pt>
                <c:pt idx="11640">
                  <c:v>-1.1268029252452978E-3</c:v>
                </c:pt>
                <c:pt idx="11641">
                  <c:v>0</c:v>
                </c:pt>
                <c:pt idx="11642">
                  <c:v>0</c:v>
                </c:pt>
                <c:pt idx="11643">
                  <c:v>-5.7938644595526998E-4</c:v>
                </c:pt>
                <c:pt idx="11644">
                  <c:v>0</c:v>
                </c:pt>
                <c:pt idx="11645">
                  <c:v>-3.5670868497987653E-3</c:v>
                </c:pt>
                <c:pt idx="11646">
                  <c:v>0</c:v>
                </c:pt>
                <c:pt idx="11647">
                  <c:v>-9.2556187933027119E-3</c:v>
                </c:pt>
                <c:pt idx="11648">
                  <c:v>-1.5593015348439735E-2</c:v>
                </c:pt>
                <c:pt idx="11649">
                  <c:v>-1.003669496342427E-2</c:v>
                </c:pt>
                <c:pt idx="11650">
                  <c:v>-1.3839169447183173E-2</c:v>
                </c:pt>
                <c:pt idx="11651">
                  <c:v>-1.5961469750461012E-2</c:v>
                </c:pt>
                <c:pt idx="11652">
                  <c:v>-8.7692324539176882E-3</c:v>
                </c:pt>
                <c:pt idx="11653">
                  <c:v>-1.0317902310669837E-4</c:v>
                </c:pt>
                <c:pt idx="11654">
                  <c:v>-8.0764924897717468E-3</c:v>
                </c:pt>
                <c:pt idx="11655">
                  <c:v>-7.6638692478538609E-3</c:v>
                </c:pt>
                <c:pt idx="11656">
                  <c:v>-9.3587963425918064E-3</c:v>
                </c:pt>
                <c:pt idx="11657">
                  <c:v>-1.1112642243848369E-2</c:v>
                </c:pt>
                <c:pt idx="11658">
                  <c:v>-1.3957099910729315E-2</c:v>
                </c:pt>
                <c:pt idx="11659">
                  <c:v>-1.5607768262696617E-2</c:v>
                </c:pt>
                <c:pt idx="11660">
                  <c:v>-1.8658581028156086E-2</c:v>
                </c:pt>
                <c:pt idx="11661">
                  <c:v>-1.9675519599187535E-2</c:v>
                </c:pt>
                <c:pt idx="11662">
                  <c:v>-2.4244317338811282E-2</c:v>
                </c:pt>
                <c:pt idx="11663">
                  <c:v>-2.4391663727997153E-2</c:v>
                </c:pt>
                <c:pt idx="11664">
                  <c:v>-2.4185397058475226E-2</c:v>
                </c:pt>
                <c:pt idx="11665">
                  <c:v>-1.7199426431453831E-2</c:v>
                </c:pt>
                <c:pt idx="11666">
                  <c:v>-1.4237128203900775E-2</c:v>
                </c:pt>
                <c:pt idx="11667">
                  <c:v>-1.4782434823621852E-2</c:v>
                </c:pt>
                <c:pt idx="11668">
                  <c:v>-2.0810297257073656E-2</c:v>
                </c:pt>
                <c:pt idx="11669">
                  <c:v>-1.4679255800514986E-2</c:v>
                </c:pt>
                <c:pt idx="11670">
                  <c:v>-1.1613690120798634E-2</c:v>
                </c:pt>
                <c:pt idx="11671">
                  <c:v>-3.876147678351839E-3</c:v>
                </c:pt>
                <c:pt idx="11672">
                  <c:v>-7.2217431250570854E-3</c:v>
                </c:pt>
                <c:pt idx="11673">
                  <c:v>-9.0050049519533777E-3</c:v>
                </c:pt>
                <c:pt idx="11674">
                  <c:v>-3.1053348792893884E-2</c:v>
                </c:pt>
                <c:pt idx="11675">
                  <c:v>-3.8275090444133533E-2</c:v>
                </c:pt>
                <c:pt idx="11676">
                  <c:v>-3.5017921106278105E-2</c:v>
                </c:pt>
                <c:pt idx="11677">
                  <c:v>-3.3087222987321904E-2</c:v>
                </c:pt>
                <c:pt idx="11678">
                  <c:v>-4.840021004259018E-2</c:v>
                </c:pt>
                <c:pt idx="11679">
                  <c:v>-4.7633796883851304E-2</c:v>
                </c:pt>
                <c:pt idx="11680">
                  <c:v>-7.1789688113812769E-2</c:v>
                </c:pt>
                <c:pt idx="11681">
                  <c:v>-7.3897236976651168E-2</c:v>
                </c:pt>
                <c:pt idx="11682">
                  <c:v>-6.5496458924754752E-2</c:v>
                </c:pt>
                <c:pt idx="11683">
                  <c:v>-5.1509943088385704E-2</c:v>
                </c:pt>
                <c:pt idx="11684">
                  <c:v>-5.86285086641537E-2</c:v>
                </c:pt>
                <c:pt idx="11685">
                  <c:v>-6.593858504755136E-2</c:v>
                </c:pt>
                <c:pt idx="11686">
                  <c:v>-7.6107963388778815E-2</c:v>
                </c:pt>
                <c:pt idx="11687">
                  <c:v>-7.6432160521846884E-2</c:v>
                </c:pt>
                <c:pt idx="11688">
                  <c:v>-6.9770565359824191E-2</c:v>
                </c:pt>
                <c:pt idx="11689">
                  <c:v>-6.2799347647059675E-2</c:v>
                </c:pt>
                <c:pt idx="11690">
                  <c:v>-7.0153772676102344E-2</c:v>
                </c:pt>
                <c:pt idx="11691">
                  <c:v>-6.374261154968075E-2</c:v>
                </c:pt>
                <c:pt idx="11692">
                  <c:v>-5.6830404020126325E-2</c:v>
                </c:pt>
                <c:pt idx="11693">
                  <c:v>-4.198904891616842E-2</c:v>
                </c:pt>
                <c:pt idx="11694">
                  <c:v>-2.3610587557875429E-2</c:v>
                </c:pt>
                <c:pt idx="11695">
                  <c:v>-2.6941430090323962E-2</c:v>
                </c:pt>
                <c:pt idx="11696">
                  <c:v>-2.3772685387500745E-2</c:v>
                </c:pt>
                <c:pt idx="11697">
                  <c:v>-2.1149337207272637E-2</c:v>
                </c:pt>
                <c:pt idx="11698">
                  <c:v>-2.3463151265815524E-2</c:v>
                </c:pt>
                <c:pt idx="11699">
                  <c:v>-2.4185397058475226E-2</c:v>
                </c:pt>
                <c:pt idx="11700">
                  <c:v>-1.8776421588828029E-2</c:v>
                </c:pt>
                <c:pt idx="11701">
                  <c:v>-2.6985597456402968E-2</c:v>
                </c:pt>
                <c:pt idx="11702">
                  <c:v>-2.4259070253068164E-2</c:v>
                </c:pt>
                <c:pt idx="11703">
                  <c:v>-2.3920031776686616E-2</c:v>
                </c:pt>
                <c:pt idx="11704">
                  <c:v>-1.9601756501720566E-2</c:v>
                </c:pt>
                <c:pt idx="11705">
                  <c:v>-1.7582633747731988E-2</c:v>
                </c:pt>
                <c:pt idx="11706">
                  <c:v>-1.8894353526191777E-2</c:v>
                </c:pt>
                <c:pt idx="11707">
                  <c:v>-1.9808113074116524E-2</c:v>
                </c:pt>
                <c:pt idx="11708">
                  <c:v>-1.1540016926205699E-2</c:v>
                </c:pt>
                <c:pt idx="11709">
                  <c:v>-1.691939813828237E-2</c:v>
                </c:pt>
                <c:pt idx="11710">
                  <c:v>-2.1561958975373087E-2</c:v>
                </c:pt>
                <c:pt idx="11711">
                  <c:v>-1.7847910600464003E-2</c:v>
                </c:pt>
                <c:pt idx="11712">
                  <c:v>-2.0191318916577244E-2</c:v>
                </c:pt>
                <c:pt idx="11713">
                  <c:v>-3.1112269073229937E-2</c:v>
                </c:pt>
                <c:pt idx="11714">
                  <c:v>-3.9085672442769018E-2</c:v>
                </c:pt>
                <c:pt idx="11715">
                  <c:v>-3.5062178375231311E-2</c:v>
                </c:pt>
                <c:pt idx="11716">
                  <c:v>-3.3750460070588961E-2</c:v>
                </c:pt>
                <c:pt idx="11717">
                  <c:v>-4.284388965757472E-2</c:v>
                </c:pt>
                <c:pt idx="11718">
                  <c:v>-3.3647281047482262E-2</c:v>
                </c:pt>
                <c:pt idx="11719">
                  <c:v>-2.1738809719255285E-2</c:v>
                </c:pt>
                <c:pt idx="11720">
                  <c:v>-2.166513652466235E-2</c:v>
                </c:pt>
                <c:pt idx="11721">
                  <c:v>-1.6550943736261096E-2</c:v>
                </c:pt>
                <c:pt idx="11722">
                  <c:v>-1.0847276962059758E-2</c:v>
                </c:pt>
                <c:pt idx="11723">
                  <c:v>0</c:v>
                </c:pt>
                <c:pt idx="11724">
                  <c:v>0</c:v>
                </c:pt>
                <c:pt idx="11725">
                  <c:v>-1.5204801754576289E-3</c:v>
                </c:pt>
                <c:pt idx="11726">
                  <c:v>-3.6697112099684094E-3</c:v>
                </c:pt>
                <c:pt idx="11727">
                  <c:v>-1.4327612337424775E-3</c:v>
                </c:pt>
                <c:pt idx="11728">
                  <c:v>0</c:v>
                </c:pt>
                <c:pt idx="11729">
                  <c:v>-8.0061857092429678E-4</c:v>
                </c:pt>
                <c:pt idx="11730">
                  <c:v>-2.0669314877937621E-3</c:v>
                </c:pt>
                <c:pt idx="11731">
                  <c:v>-1.7466660107225316E-3</c:v>
                </c:pt>
                <c:pt idx="11732">
                  <c:v>-1.7030463744110399E-3</c:v>
                </c:pt>
                <c:pt idx="11733">
                  <c:v>-1.2226932805581394E-3</c:v>
                </c:pt>
                <c:pt idx="11734">
                  <c:v>0</c:v>
                </c:pt>
                <c:pt idx="11735">
                  <c:v>0</c:v>
                </c:pt>
                <c:pt idx="11736">
                  <c:v>0</c:v>
                </c:pt>
                <c:pt idx="11737">
                  <c:v>-1.7722813536939512E-3</c:v>
                </c:pt>
                <c:pt idx="11738">
                  <c:v>0</c:v>
                </c:pt>
                <c:pt idx="11739">
                  <c:v>0</c:v>
                </c:pt>
                <c:pt idx="11740">
                  <c:v>-3.8388430863469333E-3</c:v>
                </c:pt>
                <c:pt idx="11741">
                  <c:v>-9.3838495558847667E-3</c:v>
                </c:pt>
                <c:pt idx="11742">
                  <c:v>-1.2412263862241289E-2</c:v>
                </c:pt>
                <c:pt idx="11743">
                  <c:v>-3.8104670530857295E-3</c:v>
                </c:pt>
                <c:pt idx="11744">
                  <c:v>0</c:v>
                </c:pt>
                <c:pt idx="11745">
                  <c:v>-1.3787006145086283E-3</c:v>
                </c:pt>
                <c:pt idx="11746">
                  <c:v>0</c:v>
                </c:pt>
                <c:pt idx="11747">
                  <c:v>0</c:v>
                </c:pt>
                <c:pt idx="11748">
                  <c:v>0</c:v>
                </c:pt>
                <c:pt idx="11749">
                  <c:v>-1.3646647399445844E-3</c:v>
                </c:pt>
                <c:pt idx="11750">
                  <c:v>-5.9790100984031527E-3</c:v>
                </c:pt>
                <c:pt idx="11751">
                  <c:v>-4.9942136758117268E-3</c:v>
                </c:pt>
                <c:pt idx="11752">
                  <c:v>-1.2000265771922782E-2</c:v>
                </c:pt>
                <c:pt idx="11753">
                  <c:v>-1.3927610228337354E-2</c:v>
                </c:pt>
                <c:pt idx="11754">
                  <c:v>-1.9076555058192203E-2</c:v>
                </c:pt>
                <c:pt idx="11755">
                  <c:v>-1.3111627287103121E-2</c:v>
                </c:pt>
                <c:pt idx="11756">
                  <c:v>-1.3955689066585321E-2</c:v>
                </c:pt>
                <c:pt idx="11757">
                  <c:v>-7.8078654868249751E-3</c:v>
                </c:pt>
                <c:pt idx="11758">
                  <c:v>-9.9181043450849108E-3</c:v>
                </c:pt>
                <c:pt idx="11759">
                  <c:v>-5.7539559378216509E-3</c:v>
                </c:pt>
                <c:pt idx="11760">
                  <c:v>0</c:v>
                </c:pt>
                <c:pt idx="11761">
                  <c:v>0</c:v>
                </c:pt>
                <c:pt idx="11762">
                  <c:v>0</c:v>
                </c:pt>
                <c:pt idx="11763">
                  <c:v>0</c:v>
                </c:pt>
                <c:pt idx="11764">
                  <c:v>0</c:v>
                </c:pt>
                <c:pt idx="11765">
                  <c:v>-3.1562941721638236E-3</c:v>
                </c:pt>
                <c:pt idx="11766">
                  <c:v>-1.0110948734823244E-3</c:v>
                </c:pt>
                <c:pt idx="11767">
                  <c:v>0</c:v>
                </c:pt>
                <c:pt idx="11768">
                  <c:v>0</c:v>
                </c:pt>
                <c:pt idx="11769">
                  <c:v>-8.1339308053867516E-4</c:v>
                </c:pt>
                <c:pt idx="11770">
                  <c:v>0</c:v>
                </c:pt>
                <c:pt idx="11771">
                  <c:v>0</c:v>
                </c:pt>
                <c:pt idx="11772">
                  <c:v>-1.6130277312234457E-3</c:v>
                </c:pt>
                <c:pt idx="11773">
                  <c:v>0</c:v>
                </c:pt>
                <c:pt idx="11774">
                  <c:v>0</c:v>
                </c:pt>
                <c:pt idx="11775">
                  <c:v>-1.4134274190066936E-3</c:v>
                </c:pt>
                <c:pt idx="11776">
                  <c:v>-2.6815699803633725E-3</c:v>
                </c:pt>
                <c:pt idx="11777">
                  <c:v>-1.322140419342359E-5</c:v>
                </c:pt>
                <c:pt idx="11778">
                  <c:v>-6.2088818408029451E-4</c:v>
                </c:pt>
                <c:pt idx="11779">
                  <c:v>-1.1558326175724266E-2</c:v>
                </c:pt>
                <c:pt idx="11780">
                  <c:v>-1.5759022156306091E-2</c:v>
                </c:pt>
                <c:pt idx="11781">
                  <c:v>-1.6710068974027489E-2</c:v>
                </c:pt>
                <c:pt idx="11782">
                  <c:v>-2.3024255752475631E-2</c:v>
                </c:pt>
                <c:pt idx="11783">
                  <c:v>-9.6033429606529486E-3</c:v>
                </c:pt>
                <c:pt idx="11784">
                  <c:v>-1.2535897700829506E-2</c:v>
                </c:pt>
                <c:pt idx="11785">
                  <c:v>-2.1531575202547292E-2</c:v>
                </c:pt>
                <c:pt idx="11786">
                  <c:v>-3.663004099933799E-2</c:v>
                </c:pt>
                <c:pt idx="11787">
                  <c:v>-3.7501833365186185E-2</c:v>
                </c:pt>
                <c:pt idx="11788">
                  <c:v>-4.7620368570610638E-2</c:v>
                </c:pt>
                <c:pt idx="11789">
                  <c:v>-4.0936356304037698E-2</c:v>
                </c:pt>
                <c:pt idx="11790">
                  <c:v>-3.3671122707868165E-2</c:v>
                </c:pt>
                <c:pt idx="11791">
                  <c:v>-1.4887149212412612E-2</c:v>
                </c:pt>
                <c:pt idx="11792">
                  <c:v>-1.077900966594285E-2</c:v>
                </c:pt>
                <c:pt idx="11793">
                  <c:v>-1.3354881065094462E-2</c:v>
                </c:pt>
                <c:pt idx="11794">
                  <c:v>-7.9257093776394956E-3</c:v>
                </c:pt>
                <c:pt idx="11795">
                  <c:v>-1.5983804520916579E-3</c:v>
                </c:pt>
                <c:pt idx="11796">
                  <c:v>-3.1709574363528186E-4</c:v>
                </c:pt>
                <c:pt idx="11797">
                  <c:v>-4.2006959805818266E-3</c:v>
                </c:pt>
                <c:pt idx="11798">
                  <c:v>-2.151835247740216E-2</c:v>
                </c:pt>
                <c:pt idx="11799">
                  <c:v>-2.644547538813688E-2</c:v>
                </c:pt>
                <c:pt idx="11800">
                  <c:v>-1.1888564066459245E-2</c:v>
                </c:pt>
                <c:pt idx="11801">
                  <c:v>-1.2390532265134205E-2</c:v>
                </c:pt>
                <c:pt idx="11802">
                  <c:v>-5.0196806657983421E-3</c:v>
                </c:pt>
                <c:pt idx="11803">
                  <c:v>-1.1386676445829571E-2</c:v>
                </c:pt>
                <c:pt idx="11804">
                  <c:v>-2.8797444176419103E-3</c:v>
                </c:pt>
                <c:pt idx="11805">
                  <c:v>0</c:v>
                </c:pt>
                <c:pt idx="11806">
                  <c:v>0</c:v>
                </c:pt>
                <c:pt idx="11807">
                  <c:v>0</c:v>
                </c:pt>
                <c:pt idx="11808">
                  <c:v>-2.1590055827915614E-3</c:v>
                </c:pt>
                <c:pt idx="11809">
                  <c:v>0</c:v>
                </c:pt>
                <c:pt idx="11810">
                  <c:v>0</c:v>
                </c:pt>
                <c:pt idx="11811">
                  <c:v>0</c:v>
                </c:pt>
                <c:pt idx="11812">
                  <c:v>0</c:v>
                </c:pt>
                <c:pt idx="11813">
                  <c:v>0</c:v>
                </c:pt>
                <c:pt idx="11814">
                  <c:v>-1.1027284917321526E-2</c:v>
                </c:pt>
                <c:pt idx="11815">
                  <c:v>-1.9981380002833154E-2</c:v>
                </c:pt>
                <c:pt idx="11816">
                  <c:v>-2.6976788649041229E-2</c:v>
                </c:pt>
                <c:pt idx="11817">
                  <c:v>-2.6976788649041229E-2</c:v>
                </c:pt>
                <c:pt idx="11818">
                  <c:v>-1.7463058328047929E-2</c:v>
                </c:pt>
                <c:pt idx="11819">
                  <c:v>-2.6200946954477024E-3</c:v>
                </c:pt>
                <c:pt idx="11820">
                  <c:v>-8.9041376926276287E-5</c:v>
                </c:pt>
                <c:pt idx="11821">
                  <c:v>0</c:v>
                </c:pt>
                <c:pt idx="11822">
                  <c:v>0</c:v>
                </c:pt>
                <c:pt idx="11823">
                  <c:v>-1.3911741201736489E-2</c:v>
                </c:pt>
                <c:pt idx="11824">
                  <c:v>-1.1542439607449433E-2</c:v>
                </c:pt>
                <c:pt idx="11825">
                  <c:v>0</c:v>
                </c:pt>
                <c:pt idx="11826">
                  <c:v>-5.2307677826403552E-3</c:v>
                </c:pt>
                <c:pt idx="11827">
                  <c:v>0</c:v>
                </c:pt>
                <c:pt idx="11828">
                  <c:v>0</c:v>
                </c:pt>
                <c:pt idx="11829">
                  <c:v>0</c:v>
                </c:pt>
                <c:pt idx="11830">
                  <c:v>-4.114245733291071E-3</c:v>
                </c:pt>
                <c:pt idx="11831">
                  <c:v>0</c:v>
                </c:pt>
                <c:pt idx="11832">
                  <c:v>-4.6551937453775585E-3</c:v>
                </c:pt>
                <c:pt idx="11833">
                  <c:v>-1.6525977732878689E-2</c:v>
                </c:pt>
                <c:pt idx="11834">
                  <c:v>-1.7787745030969832E-2</c:v>
                </c:pt>
                <c:pt idx="11835">
                  <c:v>-7.3625171960643694E-3</c:v>
                </c:pt>
                <c:pt idx="11836">
                  <c:v>-5.2186712011794492E-3</c:v>
                </c:pt>
                <c:pt idx="11837">
                  <c:v>-1.2997813627450968E-2</c:v>
                </c:pt>
                <c:pt idx="11838">
                  <c:v>-2.5995628479956647E-2</c:v>
                </c:pt>
                <c:pt idx="11839">
                  <c:v>-3.1202111610391457E-2</c:v>
                </c:pt>
                <c:pt idx="11840">
                  <c:v>-2.5701626340437649E-2</c:v>
                </c:pt>
                <c:pt idx="11841">
                  <c:v>-3.1042848354068613E-2</c:v>
                </c:pt>
                <c:pt idx="11842">
                  <c:v>-1.7518269714687083E-2</c:v>
                </c:pt>
                <c:pt idx="11843">
                  <c:v>-2.1720198064222797E-2</c:v>
                </c:pt>
                <c:pt idx="11844">
                  <c:v>-1.3867629525153906E-2</c:v>
                </c:pt>
                <c:pt idx="11845">
                  <c:v>-3.2340884626173723E-3</c:v>
                </c:pt>
                <c:pt idx="11846">
                  <c:v>-6.0639615007009864E-3</c:v>
                </c:pt>
                <c:pt idx="11847">
                  <c:v>-1.4737370694510785E-2</c:v>
                </c:pt>
                <c:pt idx="11848">
                  <c:v>-3.2745691752202384E-2</c:v>
                </c:pt>
                <c:pt idx="11849">
                  <c:v>-2.8323262104291102E-2</c:v>
                </c:pt>
                <c:pt idx="11850">
                  <c:v>-2.5211574997433126E-2</c:v>
                </c:pt>
                <c:pt idx="11851">
                  <c:v>-3.2623216893151639E-2</c:v>
                </c:pt>
                <c:pt idx="11852">
                  <c:v>-3.7388622698489103E-2</c:v>
                </c:pt>
                <c:pt idx="11853">
                  <c:v>-4.1210788943435966E-2</c:v>
                </c:pt>
                <c:pt idx="11854">
                  <c:v>-3.9434518207450107E-2</c:v>
                </c:pt>
                <c:pt idx="11855">
                  <c:v>-3.1116347970157329E-2</c:v>
                </c:pt>
                <c:pt idx="11856">
                  <c:v>-3.334595760527638E-2</c:v>
                </c:pt>
                <c:pt idx="11857">
                  <c:v>-3.1594137739125859E-2</c:v>
                </c:pt>
                <c:pt idx="11858">
                  <c:v>-5.1954543290987254E-2</c:v>
                </c:pt>
                <c:pt idx="11859">
                  <c:v>-7.2486474898262196E-2</c:v>
                </c:pt>
                <c:pt idx="11860">
                  <c:v>-6.9399312164530907E-2</c:v>
                </c:pt>
                <c:pt idx="11861">
                  <c:v>-8.1074121676892583E-2</c:v>
                </c:pt>
                <c:pt idx="11862">
                  <c:v>-8.0816833206299621E-2</c:v>
                </c:pt>
                <c:pt idx="11863">
                  <c:v>-7.1530896585379838E-2</c:v>
                </c:pt>
                <c:pt idx="11864">
                  <c:v>-6.6348937828071719E-2</c:v>
                </c:pt>
                <c:pt idx="11865">
                  <c:v>-6.1460981210282602E-2</c:v>
                </c:pt>
                <c:pt idx="11866">
                  <c:v>-6.8223307281619044E-2</c:v>
                </c:pt>
                <c:pt idx="11867">
                  <c:v>-7.0991868774358577E-2</c:v>
                </c:pt>
                <c:pt idx="11868">
                  <c:v>-9.6338257383333931E-2</c:v>
                </c:pt>
                <c:pt idx="11869">
                  <c:v>-8.8889977772090276E-2</c:v>
                </c:pt>
                <c:pt idx="11870">
                  <c:v>-7.5426635949706625E-2</c:v>
                </c:pt>
                <c:pt idx="11871">
                  <c:v>-6.4633831630847252E-2</c:v>
                </c:pt>
                <c:pt idx="11872">
                  <c:v>-6.6789939199768014E-2</c:v>
                </c:pt>
                <c:pt idx="11873">
                  <c:v>-6.1191429940598945E-2</c:v>
                </c:pt>
                <c:pt idx="11874">
                  <c:v>-6.8505046622047344E-2</c:v>
                </c:pt>
                <c:pt idx="11875">
                  <c:v>-5.1060277748503691E-2</c:v>
                </c:pt>
                <c:pt idx="11876">
                  <c:v>-5.2248544205451546E-2</c:v>
                </c:pt>
                <c:pt idx="11877">
                  <c:v>-5.5262206098039404E-2</c:v>
                </c:pt>
                <c:pt idx="11878">
                  <c:v>-6.237977235094757E-2</c:v>
                </c:pt>
                <c:pt idx="11879">
                  <c:v>-5.3081572930937099E-2</c:v>
                </c:pt>
                <c:pt idx="11880">
                  <c:v>-2.7245207707303289E-2</c:v>
                </c:pt>
                <c:pt idx="11881">
                  <c:v>-1.8314510042900533E-2</c:v>
                </c:pt>
                <c:pt idx="11882">
                  <c:v>-2.1756911733148837E-2</c:v>
                </c:pt>
                <c:pt idx="11883">
                  <c:v>-4.0671906913942683E-3</c:v>
                </c:pt>
                <c:pt idx="11884">
                  <c:v>0</c:v>
                </c:pt>
                <c:pt idx="11885">
                  <c:v>-3.0470896518517937E-3</c:v>
                </c:pt>
                <c:pt idx="11886">
                  <c:v>-1.7668505448345907E-2</c:v>
                </c:pt>
                <c:pt idx="11887">
                  <c:v>-1.208007836510349E-2</c:v>
                </c:pt>
                <c:pt idx="11888">
                  <c:v>-6.6361742836790038E-3</c:v>
                </c:pt>
                <c:pt idx="11889">
                  <c:v>0</c:v>
                </c:pt>
                <c:pt idx="11890">
                  <c:v>-5.4078840412732166E-3</c:v>
                </c:pt>
                <c:pt idx="11891">
                  <c:v>-1.9339529787941975E-3</c:v>
                </c:pt>
                <c:pt idx="11892">
                  <c:v>0</c:v>
                </c:pt>
                <c:pt idx="11893">
                  <c:v>-1.4408235054828251E-2</c:v>
                </c:pt>
                <c:pt idx="11894">
                  <c:v>-1.0227092874120389E-2</c:v>
                </c:pt>
                <c:pt idx="11895">
                  <c:v>-2.6135791168950079E-4</c:v>
                </c:pt>
                <c:pt idx="11896">
                  <c:v>-3.0052133142181151E-3</c:v>
                </c:pt>
                <c:pt idx="11897">
                  <c:v>-7.3882643168368713E-3</c:v>
                </c:pt>
                <c:pt idx="11898">
                  <c:v>0</c:v>
                </c:pt>
                <c:pt idx="11899">
                  <c:v>0</c:v>
                </c:pt>
                <c:pt idx="11900">
                  <c:v>-2.9421801970931681E-3</c:v>
                </c:pt>
                <c:pt idx="11901">
                  <c:v>-6.6257956882141882E-3</c:v>
                </c:pt>
                <c:pt idx="11902">
                  <c:v>-1.6829188346327022E-3</c:v>
                </c:pt>
                <c:pt idx="11903">
                  <c:v>-3.9425650083716787E-3</c:v>
                </c:pt>
                <c:pt idx="11904">
                  <c:v>-4.9782183221089814E-3</c:v>
                </c:pt>
                <c:pt idx="11905">
                  <c:v>-1.1298015501104599E-2</c:v>
                </c:pt>
                <c:pt idx="11906">
                  <c:v>-7.3907907843883394E-3</c:v>
                </c:pt>
                <c:pt idx="11907">
                  <c:v>0</c:v>
                </c:pt>
                <c:pt idx="11908">
                  <c:v>0</c:v>
                </c:pt>
                <c:pt idx="11909">
                  <c:v>0</c:v>
                </c:pt>
                <c:pt idx="11910">
                  <c:v>0</c:v>
                </c:pt>
                <c:pt idx="11911">
                  <c:v>0</c:v>
                </c:pt>
                <c:pt idx="11912">
                  <c:v>0</c:v>
                </c:pt>
                <c:pt idx="11913">
                  <c:v>0</c:v>
                </c:pt>
                <c:pt idx="11914">
                  <c:v>0</c:v>
                </c:pt>
                <c:pt idx="11915">
                  <c:v>-5.9926937030431388E-3</c:v>
                </c:pt>
                <c:pt idx="11916">
                  <c:v>0</c:v>
                </c:pt>
                <c:pt idx="11917">
                  <c:v>0</c:v>
                </c:pt>
                <c:pt idx="11918">
                  <c:v>-2.2343403507153841E-2</c:v>
                </c:pt>
                <c:pt idx="11919">
                  <c:v>-2.6259986296740491E-3</c:v>
                </c:pt>
                <c:pt idx="11920">
                  <c:v>-1.0804519717754249E-2</c:v>
                </c:pt>
                <c:pt idx="11921">
                  <c:v>-1.6713050850610256E-2</c:v>
                </c:pt>
                <c:pt idx="11922">
                  <c:v>-1.268501596503821E-2</c:v>
                </c:pt>
                <c:pt idx="11923">
                  <c:v>-1.5088457570867448E-2</c:v>
                </c:pt>
                <c:pt idx="11924">
                  <c:v>-8.5345308752482821E-3</c:v>
                </c:pt>
                <c:pt idx="11925">
                  <c:v>0</c:v>
                </c:pt>
                <c:pt idx="11926">
                  <c:v>0</c:v>
                </c:pt>
                <c:pt idx="11927">
                  <c:v>-5.1476367485820042E-3</c:v>
                </c:pt>
                <c:pt idx="11928">
                  <c:v>0</c:v>
                </c:pt>
                <c:pt idx="11929">
                  <c:v>-1.2201384489795897E-2</c:v>
                </c:pt>
                <c:pt idx="11930">
                  <c:v>-5.4094922448979449E-3</c:v>
                </c:pt>
                <c:pt idx="11931">
                  <c:v>-2.2530688435374504E-3</c:v>
                </c:pt>
                <c:pt idx="11932">
                  <c:v>-4.0271564625852212E-4</c:v>
                </c:pt>
                <c:pt idx="11933">
                  <c:v>0</c:v>
                </c:pt>
                <c:pt idx="11934">
                  <c:v>0</c:v>
                </c:pt>
                <c:pt idx="11935">
                  <c:v>-5.3172058813732298E-3</c:v>
                </c:pt>
                <c:pt idx="11936">
                  <c:v>-2.2731438928721349E-2</c:v>
                </c:pt>
                <c:pt idx="11937">
                  <c:v>-2.525120310724803E-2</c:v>
                </c:pt>
                <c:pt idx="11938">
                  <c:v>-2.7867550633229291E-3</c:v>
                </c:pt>
                <c:pt idx="11939">
                  <c:v>-3.2062053977020606E-5</c:v>
                </c:pt>
                <c:pt idx="11940">
                  <c:v>0</c:v>
                </c:pt>
                <c:pt idx="11941">
                  <c:v>-1.6058811222700619E-3</c:v>
                </c:pt>
                <c:pt idx="11942">
                  <c:v>-4.0944124738199715E-3</c:v>
                </c:pt>
                <c:pt idx="11943">
                  <c:v>0</c:v>
                </c:pt>
                <c:pt idx="11944">
                  <c:v>0</c:v>
                </c:pt>
                <c:pt idx="11945">
                  <c:v>0</c:v>
                </c:pt>
                <c:pt idx="11946">
                  <c:v>-7.5132640494457049E-3</c:v>
                </c:pt>
                <c:pt idx="11947">
                  <c:v>-4.2019993591222611E-3</c:v>
                </c:pt>
                <c:pt idx="11948">
                  <c:v>-2.0328855445984058E-3</c:v>
                </c:pt>
                <c:pt idx="11949">
                  <c:v>0</c:v>
                </c:pt>
                <c:pt idx="11950">
                  <c:v>-9.5072527214357851E-3</c:v>
                </c:pt>
                <c:pt idx="11951">
                  <c:v>-2.7886567815721883E-2</c:v>
                </c:pt>
                <c:pt idx="11952">
                  <c:v>-2.428357925484732E-2</c:v>
                </c:pt>
                <c:pt idx="11953">
                  <c:v>-3.5186164771843623E-2</c:v>
                </c:pt>
                <c:pt idx="11954">
                  <c:v>-3.9882525325747986E-2</c:v>
                </c:pt>
                <c:pt idx="11955">
                  <c:v>-3.7018896556218456E-2</c:v>
                </c:pt>
                <c:pt idx="11956">
                  <c:v>-6.1968935944495096E-2</c:v>
                </c:pt>
                <c:pt idx="11957">
                  <c:v>-4.9806331901195093E-2</c:v>
                </c:pt>
                <c:pt idx="11958">
                  <c:v>-3.572767072424439E-2</c:v>
                </c:pt>
                <c:pt idx="11959">
                  <c:v>-2.1836503298009558E-2</c:v>
                </c:pt>
                <c:pt idx="11960">
                  <c:v>-3.6727360403728468E-2</c:v>
                </c:pt>
                <c:pt idx="11961">
                  <c:v>-3.8299763341283807E-2</c:v>
                </c:pt>
                <c:pt idx="11962">
                  <c:v>-4.1819428635521488E-2</c:v>
                </c:pt>
                <c:pt idx="11963">
                  <c:v>-4.9254401298753726E-2</c:v>
                </c:pt>
                <c:pt idx="11964">
                  <c:v>-4.8546312333571963E-2</c:v>
                </c:pt>
                <c:pt idx="11965">
                  <c:v>-5.8990777643977615E-2</c:v>
                </c:pt>
                <c:pt idx="11966">
                  <c:v>-6.3364332260548273E-2</c:v>
                </c:pt>
                <c:pt idx="11967">
                  <c:v>-3.4092791737494264E-2</c:v>
                </c:pt>
                <c:pt idx="11968">
                  <c:v>-3.3801255585004158E-2</c:v>
                </c:pt>
                <c:pt idx="11969">
                  <c:v>-3.0666873318614524E-2</c:v>
                </c:pt>
                <c:pt idx="11970">
                  <c:v>-3.2562082193503698E-2</c:v>
                </c:pt>
                <c:pt idx="11971">
                  <c:v>-3.032322016383859E-2</c:v>
                </c:pt>
                <c:pt idx="11972">
                  <c:v>-2.7803244549084994E-2</c:v>
                </c:pt>
                <c:pt idx="11973">
                  <c:v>-4.2996061416015065E-2</c:v>
                </c:pt>
                <c:pt idx="11974">
                  <c:v>-4.9702161417116107E-2</c:v>
                </c:pt>
                <c:pt idx="11975">
                  <c:v>-3.7914480313435764E-2</c:v>
                </c:pt>
                <c:pt idx="11976">
                  <c:v>-4.2225494318999419E-2</c:v>
                </c:pt>
                <c:pt idx="11977">
                  <c:v>-1.5286562700968578E-2</c:v>
                </c:pt>
                <c:pt idx="11978">
                  <c:v>-1.8035661939510162E-2</c:v>
                </c:pt>
                <c:pt idx="11979">
                  <c:v>-1.356842396807423E-2</c:v>
                </c:pt>
                <c:pt idx="11980">
                  <c:v>-1.0215341686617663E-2</c:v>
                </c:pt>
                <c:pt idx="11981">
                  <c:v>-5.0920671904735862E-3</c:v>
                </c:pt>
                <c:pt idx="11982">
                  <c:v>-8.7366856244202613E-3</c:v>
                </c:pt>
                <c:pt idx="11983">
                  <c:v>-1.6494529828118092E-2</c:v>
                </c:pt>
                <c:pt idx="11984">
                  <c:v>-2.3336006577649063E-2</c:v>
                </c:pt>
                <c:pt idx="11985">
                  <c:v>-1.572396273110245E-2</c:v>
                </c:pt>
                <c:pt idx="11986">
                  <c:v>-7.2683896504512468E-3</c:v>
                </c:pt>
                <c:pt idx="11987">
                  <c:v>-1.3578784056302619E-2</c:v>
                </c:pt>
                <c:pt idx="11988">
                  <c:v>-5.1129144079156896E-3</c:v>
                </c:pt>
                <c:pt idx="11989">
                  <c:v>0</c:v>
                </c:pt>
                <c:pt idx="11990">
                  <c:v>0</c:v>
                </c:pt>
                <c:pt idx="11991">
                  <c:v>0</c:v>
                </c:pt>
                <c:pt idx="11992">
                  <c:v>0</c:v>
                </c:pt>
                <c:pt idx="11993">
                  <c:v>-9.4393034901096209E-3</c:v>
                </c:pt>
                <c:pt idx="11994">
                  <c:v>-1.2714622898092923E-2</c:v>
                </c:pt>
                <c:pt idx="11995">
                  <c:v>-1.6417136343565123E-2</c:v>
                </c:pt>
                <c:pt idx="11996">
                  <c:v>-1.527791020057531E-2</c:v>
                </c:pt>
                <c:pt idx="11997">
                  <c:v>-1.3060426057146772E-2</c:v>
                </c:pt>
                <c:pt idx="11998">
                  <c:v>-1.7698779486221342E-2</c:v>
                </c:pt>
                <c:pt idx="11999">
                  <c:v>-2.834851812773884E-2</c:v>
                </c:pt>
                <c:pt idx="12000">
                  <c:v>-3.9628959026512305E-2</c:v>
                </c:pt>
                <c:pt idx="12001">
                  <c:v>-2.7982352245821188E-2</c:v>
                </c:pt>
                <c:pt idx="12002">
                  <c:v>-1.1026086393451904E-2</c:v>
                </c:pt>
                <c:pt idx="12003">
                  <c:v>-1.4881199725777099E-2</c:v>
                </c:pt>
                <c:pt idx="12004">
                  <c:v>-3.2986810526623424E-2</c:v>
                </c:pt>
                <c:pt idx="12005">
                  <c:v>-4.2192184281634987E-2</c:v>
                </c:pt>
                <c:pt idx="12006">
                  <c:v>-0.10795223933981729</c:v>
                </c:pt>
                <c:pt idx="12007">
                  <c:v>-6.2322014923519124E-2</c:v>
                </c:pt>
                <c:pt idx="12008">
                  <c:v>-6.5058204822698154E-2</c:v>
                </c:pt>
                <c:pt idx="12009">
                  <c:v>-8.0803973476299862E-2</c:v>
                </c:pt>
                <c:pt idx="12010">
                  <c:v>-6.9676133481549218E-2</c:v>
                </c:pt>
                <c:pt idx="12011">
                  <c:v>-4.4887709765276396E-2</c:v>
                </c:pt>
                <c:pt idx="12012">
                  <c:v>-4.3087298819509873E-2</c:v>
                </c:pt>
                <c:pt idx="12013">
                  <c:v>-4.1052959155815007E-2</c:v>
                </c:pt>
                <c:pt idx="12014">
                  <c:v>-4.586415313422651E-2</c:v>
                </c:pt>
                <c:pt idx="12015">
                  <c:v>-5.6564799091488371E-2</c:v>
                </c:pt>
                <c:pt idx="12016">
                  <c:v>-6.3054347704524144E-2</c:v>
                </c:pt>
                <c:pt idx="12017">
                  <c:v>-6.0358823238052445E-2</c:v>
                </c:pt>
                <c:pt idx="12018">
                  <c:v>-7.8484796761762565E-2</c:v>
                </c:pt>
                <c:pt idx="12019">
                  <c:v>-6.7601129402316731E-2</c:v>
                </c:pt>
                <c:pt idx="12020">
                  <c:v>-5.5710411016510801E-2</c:v>
                </c:pt>
                <c:pt idx="12021">
                  <c:v>-3.7553892899920116E-2</c:v>
                </c:pt>
                <c:pt idx="12022">
                  <c:v>-4.5660769009178842E-2</c:v>
                </c:pt>
                <c:pt idx="12023">
                  <c:v>-3.9191521071647063E-2</c:v>
                </c:pt>
                <c:pt idx="12024">
                  <c:v>-2.4554494998344594E-2</c:v>
                </c:pt>
                <c:pt idx="12025">
                  <c:v>-2.0373879182469534E-2</c:v>
                </c:pt>
                <c:pt idx="12026">
                  <c:v>-3.7075852576876962E-2</c:v>
                </c:pt>
                <c:pt idx="12027">
                  <c:v>-3.2854573362634115E-2</c:v>
                </c:pt>
                <c:pt idx="12028">
                  <c:v>-3.202048596316065E-2</c:v>
                </c:pt>
                <c:pt idx="12029">
                  <c:v>-2.8195918240885728E-2</c:v>
                </c:pt>
                <c:pt idx="12030">
                  <c:v>-8.4933426666802484E-3</c:v>
                </c:pt>
                <c:pt idx="12031">
                  <c:v>-1.1636424910674356E-2</c:v>
                </c:pt>
                <c:pt idx="12032">
                  <c:v>-6.4590030029853807E-3</c:v>
                </c:pt>
                <c:pt idx="12033">
                  <c:v>-1.019206104133814E-2</c:v>
                </c:pt>
                <c:pt idx="12034">
                  <c:v>0</c:v>
                </c:pt>
                <c:pt idx="12035">
                  <c:v>-1.4433802252049391E-3</c:v>
                </c:pt>
                <c:pt idx="12036">
                  <c:v>-8.1419298621885385E-3</c:v>
                </c:pt>
                <c:pt idx="12037">
                  <c:v>-1.423067962987523E-2</c:v>
                </c:pt>
                <c:pt idx="12038">
                  <c:v>-2.9325340413256344E-2</c:v>
                </c:pt>
                <c:pt idx="12039">
                  <c:v>-3.0900866729504404E-2</c:v>
                </c:pt>
                <c:pt idx="12040">
                  <c:v>-2.0736095565307814E-2</c:v>
                </c:pt>
                <c:pt idx="12041">
                  <c:v>-1.6009514583609632E-2</c:v>
                </c:pt>
                <c:pt idx="12042">
                  <c:v>-1.8550707374658779E-2</c:v>
                </c:pt>
                <c:pt idx="12043">
                  <c:v>-2.8959422882024962E-2</c:v>
                </c:pt>
                <c:pt idx="12044">
                  <c:v>-3.7619766238358658E-2</c:v>
                </c:pt>
                <c:pt idx="12045">
                  <c:v>-3.058576187284559E-2</c:v>
                </c:pt>
                <c:pt idx="12046">
                  <c:v>-4.5395840574419873E-2</c:v>
                </c:pt>
                <c:pt idx="12047">
                  <c:v>-5.1931781317658438E-2</c:v>
                </c:pt>
                <c:pt idx="12048">
                  <c:v>-4.8109817195149389E-2</c:v>
                </c:pt>
                <c:pt idx="12049">
                  <c:v>-3.094156545676871E-2</c:v>
                </c:pt>
                <c:pt idx="12050">
                  <c:v>-1.3163328850255939E-2</c:v>
                </c:pt>
                <c:pt idx="12051">
                  <c:v>-1.3580119028209953E-2</c:v>
                </c:pt>
                <c:pt idx="12052">
                  <c:v>-8.8941747686720179E-3</c:v>
                </c:pt>
                <c:pt idx="12053">
                  <c:v>-6.8306967445037206E-3</c:v>
                </c:pt>
                <c:pt idx="12054">
                  <c:v>-1.7493531530974816E-2</c:v>
                </c:pt>
                <c:pt idx="12055">
                  <c:v>-2.0116059771448515E-2</c:v>
                </c:pt>
                <c:pt idx="12056">
                  <c:v>-2.8197065044710218E-2</c:v>
                </c:pt>
                <c:pt idx="12057">
                  <c:v>-5.7024341835692056E-2</c:v>
                </c:pt>
                <c:pt idx="12058">
                  <c:v>-4.5314505124995325E-2</c:v>
                </c:pt>
                <c:pt idx="12059">
                  <c:v>-3.2191812996899632E-2</c:v>
                </c:pt>
                <c:pt idx="12060">
                  <c:v>-2.6275909063997367E-2</c:v>
                </c:pt>
                <c:pt idx="12061">
                  <c:v>-3.3604731435879769E-2</c:v>
                </c:pt>
                <c:pt idx="12062">
                  <c:v>-2.2647077626562335E-2</c:v>
                </c:pt>
                <c:pt idx="12063">
                  <c:v>-5.2755182671723145E-3</c:v>
                </c:pt>
                <c:pt idx="12064">
                  <c:v>-1.3193852641584918E-2</c:v>
                </c:pt>
                <c:pt idx="12065">
                  <c:v>-2.109190016570793E-2</c:v>
                </c:pt>
                <c:pt idx="12066">
                  <c:v>-2.6631650642816425E-2</c:v>
                </c:pt>
                <c:pt idx="12067">
                  <c:v>-2.7282211244481699E-2</c:v>
                </c:pt>
                <c:pt idx="12068">
                  <c:v>-1.501332431747945E-2</c:v>
                </c:pt>
                <c:pt idx="12069">
                  <c:v>-6.4342554219433594E-3</c:v>
                </c:pt>
                <c:pt idx="12070">
                  <c:v>0</c:v>
                </c:pt>
                <c:pt idx="12071">
                  <c:v>-5.2866706439098597E-3</c:v>
                </c:pt>
                <c:pt idx="12072">
                  <c:v>0</c:v>
                </c:pt>
                <c:pt idx="12073">
                  <c:v>0</c:v>
                </c:pt>
                <c:pt idx="12074">
                  <c:v>0</c:v>
                </c:pt>
                <c:pt idx="12075">
                  <c:v>-3.3370204786091168E-3</c:v>
                </c:pt>
                <c:pt idx="12076">
                  <c:v>0</c:v>
                </c:pt>
                <c:pt idx="12077">
                  <c:v>-1.6988641157427808E-3</c:v>
                </c:pt>
                <c:pt idx="12078">
                  <c:v>0</c:v>
                </c:pt>
                <c:pt idx="12079">
                  <c:v>0</c:v>
                </c:pt>
                <c:pt idx="12080">
                  <c:v>0</c:v>
                </c:pt>
                <c:pt idx="12081">
                  <c:v>-3.9545256905131132E-3</c:v>
                </c:pt>
                <c:pt idx="12082">
                  <c:v>-1.3474768877183097E-3</c:v>
                </c:pt>
                <c:pt idx="12083">
                  <c:v>0</c:v>
                </c:pt>
                <c:pt idx="12084">
                  <c:v>-3.6818145511974512E-3</c:v>
                </c:pt>
                <c:pt idx="12085">
                  <c:v>0</c:v>
                </c:pt>
                <c:pt idx="12086">
                  <c:v>0</c:v>
                </c:pt>
                <c:pt idx="12087">
                  <c:v>-7.3014775372087348E-3</c:v>
                </c:pt>
                <c:pt idx="12088">
                  <c:v>0</c:v>
                </c:pt>
                <c:pt idx="12089">
                  <c:v>0</c:v>
                </c:pt>
                <c:pt idx="12090">
                  <c:v>0</c:v>
                </c:pt>
                <c:pt idx="12091">
                  <c:v>-1.5629014934516927E-3</c:v>
                </c:pt>
                <c:pt idx="12092">
                  <c:v>0</c:v>
                </c:pt>
                <c:pt idx="12093">
                  <c:v>-4.4581509009684944E-3</c:v>
                </c:pt>
                <c:pt idx="12094">
                  <c:v>-1.6130844163973219E-2</c:v>
                </c:pt>
                <c:pt idx="12095">
                  <c:v>0</c:v>
                </c:pt>
                <c:pt idx="12096">
                  <c:v>-3.2015858716988375E-3</c:v>
                </c:pt>
                <c:pt idx="12097">
                  <c:v>0</c:v>
                </c:pt>
                <c:pt idx="12098">
                  <c:v>0</c:v>
                </c:pt>
                <c:pt idx="12099">
                  <c:v>0</c:v>
                </c:pt>
                <c:pt idx="12100">
                  <c:v>-1.2244457025986047E-3</c:v>
                </c:pt>
                <c:pt idx="12101">
                  <c:v>0</c:v>
                </c:pt>
                <c:pt idx="12102">
                  <c:v>0</c:v>
                </c:pt>
                <c:pt idx="12103">
                  <c:v>0</c:v>
                </c:pt>
                <c:pt idx="12104">
                  <c:v>0</c:v>
                </c:pt>
                <c:pt idx="12105">
                  <c:v>0</c:v>
                </c:pt>
                <c:pt idx="12106">
                  <c:v>-3.2843124643668143E-3</c:v>
                </c:pt>
                <c:pt idx="12107">
                  <c:v>0</c:v>
                </c:pt>
                <c:pt idx="12108">
                  <c:v>-3.3645094914772984E-3</c:v>
                </c:pt>
                <c:pt idx="12109">
                  <c:v>-4.3865372357646563E-3</c:v>
                </c:pt>
                <c:pt idx="12110">
                  <c:v>-9.2344618806791071E-3</c:v>
                </c:pt>
                <c:pt idx="12111">
                  <c:v>-1.0898609630926087E-2</c:v>
                </c:pt>
                <c:pt idx="12112">
                  <c:v>-3.5273584907913233E-3</c:v>
                </c:pt>
                <c:pt idx="12113">
                  <c:v>0</c:v>
                </c:pt>
                <c:pt idx="12114">
                  <c:v>0</c:v>
                </c:pt>
                <c:pt idx="12115">
                  <c:v>0</c:v>
                </c:pt>
                <c:pt idx="12116">
                  <c:v>-1.1756890154171501E-3</c:v>
                </c:pt>
                <c:pt idx="12117">
                  <c:v>-1.1712748351228984E-2</c:v>
                </c:pt>
                <c:pt idx="12118">
                  <c:v>-1.8749379102805379E-2</c:v>
                </c:pt>
                <c:pt idx="12119">
                  <c:v>-1.0715157677957441E-2</c:v>
                </c:pt>
                <c:pt idx="12120">
                  <c:v>-1.1588145157049147E-2</c:v>
                </c:pt>
                <c:pt idx="12121">
                  <c:v>-6.1903904011126609E-3</c:v>
                </c:pt>
                <c:pt idx="12122">
                  <c:v>-3.0106040327064934E-3</c:v>
                </c:pt>
                <c:pt idx="12123">
                  <c:v>-1.2941932514611905E-2</c:v>
                </c:pt>
                <c:pt idx="12124">
                  <c:v>0</c:v>
                </c:pt>
                <c:pt idx="12125">
                  <c:v>0</c:v>
                </c:pt>
                <c:pt idx="12126">
                  <c:v>0</c:v>
                </c:pt>
                <c:pt idx="12127">
                  <c:v>0</c:v>
                </c:pt>
                <c:pt idx="12128">
                  <c:v>-9.6945553646153888E-3</c:v>
                </c:pt>
                <c:pt idx="12129">
                  <c:v>-2.0025840942374574E-2</c:v>
                </c:pt>
                <c:pt idx="12130">
                  <c:v>-3.8919453077415511E-2</c:v>
                </c:pt>
                <c:pt idx="12131">
                  <c:v>-4.0184383067214773E-2</c:v>
                </c:pt>
                <c:pt idx="12132">
                  <c:v>-3.177246515901589E-2</c:v>
                </c:pt>
                <c:pt idx="12133">
                  <c:v>-1.6620410026893333E-2</c:v>
                </c:pt>
                <c:pt idx="12134">
                  <c:v>-8.4384795503912088E-3</c:v>
                </c:pt>
                <c:pt idx="12135">
                  <c:v>-7.4920769789736802E-3</c:v>
                </c:pt>
                <c:pt idx="12136">
                  <c:v>-1.3303411185068148E-2</c:v>
                </c:pt>
                <c:pt idx="12137">
                  <c:v>-2.2661731664684562E-2</c:v>
                </c:pt>
                <c:pt idx="12138">
                  <c:v>-3.1312490295622365E-2</c:v>
                </c:pt>
                <c:pt idx="12139">
                  <c:v>-1.9813560977295055E-2</c:v>
                </c:pt>
                <c:pt idx="12140">
                  <c:v>-2.1140360514025132E-2</c:v>
                </c:pt>
                <c:pt idx="12141">
                  <c:v>-1.3046862111179064E-2</c:v>
                </c:pt>
                <c:pt idx="12142">
                  <c:v>-1.0331393490788102E-2</c:v>
                </c:pt>
                <c:pt idx="12143">
                  <c:v>-1.1649338851943095E-2</c:v>
                </c:pt>
                <c:pt idx="12144">
                  <c:v>-1.9291717451503643E-2</c:v>
                </c:pt>
                <c:pt idx="12145">
                  <c:v>-2.1865738626882816E-2</c:v>
                </c:pt>
                <c:pt idx="12146">
                  <c:v>-1.8592900980838281E-2</c:v>
                </c:pt>
                <c:pt idx="12147">
                  <c:v>-1.0154421430447072E-2</c:v>
                </c:pt>
                <c:pt idx="12148">
                  <c:v>-1.4064096318131401E-2</c:v>
                </c:pt>
                <c:pt idx="12149">
                  <c:v>-1.7752637949694051E-2</c:v>
                </c:pt>
                <c:pt idx="12150">
                  <c:v>-3.230316286038238E-2</c:v>
                </c:pt>
                <c:pt idx="12151">
                  <c:v>-3.3886512355534464E-2</c:v>
                </c:pt>
                <c:pt idx="12152">
                  <c:v>-2.913657355217298E-2</c:v>
                </c:pt>
                <c:pt idx="12153">
                  <c:v>-3.5133733994183562E-2</c:v>
                </c:pt>
                <c:pt idx="12154">
                  <c:v>-3.4992178636142852E-2</c:v>
                </c:pt>
                <c:pt idx="12155">
                  <c:v>-3.3010832622089904E-2</c:v>
                </c:pt>
                <c:pt idx="12156">
                  <c:v>-4.2289576088158261E-2</c:v>
                </c:pt>
                <c:pt idx="12157">
                  <c:v>-3.1586747720661612E-2</c:v>
                </c:pt>
                <c:pt idx="12158">
                  <c:v>-1.4754058613221684E-2</c:v>
                </c:pt>
                <c:pt idx="12159">
                  <c:v>-1.3108839571138791E-2</c:v>
                </c:pt>
                <c:pt idx="12160">
                  <c:v>-1.0729390009688974E-2</c:v>
                </c:pt>
                <c:pt idx="12161">
                  <c:v>-1.6151581872457653E-2</c:v>
                </c:pt>
                <c:pt idx="12162">
                  <c:v>-3.180788097678329E-2</c:v>
                </c:pt>
                <c:pt idx="12163">
                  <c:v>-2.8039761447139665E-2</c:v>
                </c:pt>
                <c:pt idx="12164">
                  <c:v>-4.7349078452231637E-2</c:v>
                </c:pt>
                <c:pt idx="12165">
                  <c:v>-3.7990757972615224E-2</c:v>
                </c:pt>
                <c:pt idx="12166">
                  <c:v>-2.0724656528507017E-2</c:v>
                </c:pt>
                <c:pt idx="12167">
                  <c:v>-2.1379202121296972E-2</c:v>
                </c:pt>
                <c:pt idx="12168">
                  <c:v>-2.6438705369903268E-2</c:v>
                </c:pt>
                <c:pt idx="12169">
                  <c:v>-2.4174356552797826E-2</c:v>
                </c:pt>
                <c:pt idx="12170">
                  <c:v>-9.7741332626963637E-3</c:v>
                </c:pt>
                <c:pt idx="12171">
                  <c:v>0</c:v>
                </c:pt>
                <c:pt idx="12172">
                  <c:v>-3.1777204859397001E-3</c:v>
                </c:pt>
                <c:pt idx="12173">
                  <c:v>0</c:v>
                </c:pt>
                <c:pt idx="12174">
                  <c:v>0</c:v>
                </c:pt>
                <c:pt idx="12175">
                  <c:v>-4.0843784669551903E-3</c:v>
                </c:pt>
                <c:pt idx="12176">
                  <c:v>0</c:v>
                </c:pt>
                <c:pt idx="12177">
                  <c:v>-1.863215583052021E-3</c:v>
                </c:pt>
                <c:pt idx="12178">
                  <c:v>0</c:v>
                </c:pt>
                <c:pt idx="12179">
                  <c:v>-2.3069669856536938E-3</c:v>
                </c:pt>
                <c:pt idx="12180">
                  <c:v>0</c:v>
                </c:pt>
                <c:pt idx="12181">
                  <c:v>-6.7044582095695925E-3</c:v>
                </c:pt>
                <c:pt idx="12182">
                  <c:v>-1.7576167211473628E-3</c:v>
                </c:pt>
                <c:pt idx="12183">
                  <c:v>-1.0203055564210336E-3</c:v>
                </c:pt>
                <c:pt idx="12184">
                  <c:v>0</c:v>
                </c:pt>
                <c:pt idx="12185">
                  <c:v>-2.3521944186354069E-3</c:v>
                </c:pt>
                <c:pt idx="12186">
                  <c:v>0</c:v>
                </c:pt>
                <c:pt idx="12187">
                  <c:v>0</c:v>
                </c:pt>
                <c:pt idx="12188">
                  <c:v>-2.233009479671397E-3</c:v>
                </c:pt>
                <c:pt idx="12189">
                  <c:v>-1.8268425531914833E-2</c:v>
                </c:pt>
                <c:pt idx="12190">
                  <c:v>-1.9102628186222846E-2</c:v>
                </c:pt>
                <c:pt idx="12191">
                  <c:v>-3.9603960396039604E-2</c:v>
                </c:pt>
                <c:pt idx="12192">
                  <c:v>-3.8719149778807714E-2</c:v>
                </c:pt>
                <c:pt idx="12193">
                  <c:v>-3.3267309879924219E-2</c:v>
                </c:pt>
                <c:pt idx="12194">
                  <c:v>-4.7617451021697885E-2</c:v>
                </c:pt>
                <c:pt idx="12195">
                  <c:v>-5.1855941858015571E-2</c:v>
                </c:pt>
                <c:pt idx="12196">
                  <c:v>-3.6907561828523228E-2</c:v>
                </c:pt>
                <c:pt idx="12197">
                  <c:v>-5.5681445965873218E-2</c:v>
                </c:pt>
                <c:pt idx="12198">
                  <c:v>-6.2616439014114095E-2</c:v>
                </c:pt>
                <c:pt idx="12199">
                  <c:v>-9.6591535706762155E-2</c:v>
                </c:pt>
                <c:pt idx="12200">
                  <c:v>-8.8746531282915583E-2</c:v>
                </c:pt>
                <c:pt idx="12201">
                  <c:v>-8.183694543922479E-2</c:v>
                </c:pt>
                <c:pt idx="12202">
                  <c:v>-8.198866568358959E-2</c:v>
                </c:pt>
                <c:pt idx="12203">
                  <c:v>-8.7305654097324673E-2</c:v>
                </c:pt>
                <c:pt idx="12204">
                  <c:v>-9.9237429955761472E-2</c:v>
                </c:pt>
                <c:pt idx="12205">
                  <c:v>-8.6395642721718985E-2</c:v>
                </c:pt>
                <c:pt idx="12206">
                  <c:v>-9.4240544343796084E-2</c:v>
                </c:pt>
                <c:pt idx="12207">
                  <c:v>-0.10448704444912577</c:v>
                </c:pt>
                <c:pt idx="12208">
                  <c:v>-8.6859031809563961E-2</c:v>
                </c:pt>
                <c:pt idx="12209">
                  <c:v>-7.2087675584579694E-2</c:v>
                </c:pt>
                <c:pt idx="12210">
                  <c:v>-7.473346618917219E-2</c:v>
                </c:pt>
                <c:pt idx="12211">
                  <c:v>-8.0176974088898276E-2</c:v>
                </c:pt>
                <c:pt idx="12212">
                  <c:v>-8.8906686328207266E-2</c:v>
                </c:pt>
                <c:pt idx="12213">
                  <c:v>-8.3092466821150249E-2</c:v>
                </c:pt>
                <c:pt idx="12214">
                  <c:v>-7.912367726985467E-2</c:v>
                </c:pt>
                <c:pt idx="12215">
                  <c:v>-8.6420947124499603E-2</c:v>
                </c:pt>
                <c:pt idx="12216">
                  <c:v>-0.12147464419633452</c:v>
                </c:pt>
                <c:pt idx="12217">
                  <c:v>-0.13449335159047823</c:v>
                </c:pt>
                <c:pt idx="12218">
                  <c:v>-0.19335999241626289</c:v>
                </c:pt>
                <c:pt idx="12219">
                  <c:v>-0.16219927533178852</c:v>
                </c:pt>
                <c:pt idx="12220">
                  <c:v>-0.16538447019170005</c:v>
                </c:pt>
                <c:pt idx="12221">
                  <c:v>-0.17231092479460716</c:v>
                </c:pt>
                <c:pt idx="12222">
                  <c:v>-0.17936379608173589</c:v>
                </c:pt>
                <c:pt idx="12223">
                  <c:v>-0.13759425152728041</c:v>
                </c:pt>
                <c:pt idx="12224">
                  <c:v>-0.15213818243100904</c:v>
                </c:pt>
                <c:pt idx="12225">
                  <c:v>-0.17405519106804293</c:v>
                </c:pt>
                <c:pt idx="12226">
                  <c:v>-0.14972825110596169</c:v>
                </c:pt>
                <c:pt idx="12227">
                  <c:v>-0.13231938403202023</c:v>
                </c:pt>
                <c:pt idx="12228">
                  <c:v>-0.12561191994944182</c:v>
                </c:pt>
                <c:pt idx="12229">
                  <c:v>-0.11903941015378128</c:v>
                </c:pt>
                <c:pt idx="12230">
                  <c:v>-0.14146198019801978</c:v>
                </c:pt>
                <c:pt idx="12231">
                  <c:v>-0.14043393553823472</c:v>
                </c:pt>
                <c:pt idx="12232">
                  <c:v>-0.13723192331999162</c:v>
                </c:pt>
                <c:pt idx="12233">
                  <c:v>-0.1323951927533179</c:v>
                </c:pt>
                <c:pt idx="12234">
                  <c:v>-0.10167266399831472</c:v>
                </c:pt>
                <c:pt idx="12235">
                  <c:v>-0.12136509711396673</c:v>
                </c:pt>
                <c:pt idx="12236">
                  <c:v>-0.11965451864335369</c:v>
                </c:pt>
                <c:pt idx="12237">
                  <c:v>-0.11633457678533803</c:v>
                </c:pt>
                <c:pt idx="12238">
                  <c:v>-0.11605643985675169</c:v>
                </c:pt>
                <c:pt idx="12239">
                  <c:v>-0.14302927322519488</c:v>
                </c:pt>
                <c:pt idx="12240">
                  <c:v>-0.1688308278912998</c:v>
                </c:pt>
                <c:pt idx="12241">
                  <c:v>-0.15517170760480306</c:v>
                </c:pt>
                <c:pt idx="12242">
                  <c:v>-0.16700231893827686</c:v>
                </c:pt>
                <c:pt idx="12243">
                  <c:v>-0.17034756519907313</c:v>
                </c:pt>
                <c:pt idx="12244">
                  <c:v>-0.18206868085106387</c:v>
                </c:pt>
                <c:pt idx="12245">
                  <c:v>-0.1915399182641668</c:v>
                </c:pt>
                <c:pt idx="12246">
                  <c:v>-0.17051610280176957</c:v>
                </c:pt>
                <c:pt idx="12247">
                  <c:v>-0.15929216599957871</c:v>
                </c:pt>
                <c:pt idx="12248">
                  <c:v>-0.16174426964398569</c:v>
                </c:pt>
                <c:pt idx="12249">
                  <c:v>-0.15270273520117969</c:v>
                </c:pt>
                <c:pt idx="12250">
                  <c:v>-0.11734570044238464</c:v>
                </c:pt>
                <c:pt idx="12251">
                  <c:v>-0.10982090246471458</c:v>
                </c:pt>
                <c:pt idx="12252">
                  <c:v>-0.10479038129344853</c:v>
                </c:pt>
                <c:pt idx="12253">
                  <c:v>-0.10349268674952608</c:v>
                </c:pt>
                <c:pt idx="12254">
                  <c:v>-9.844529681904364E-2</c:v>
                </c:pt>
                <c:pt idx="12255">
                  <c:v>-9.1232374131030067E-2</c:v>
                </c:pt>
                <c:pt idx="12256">
                  <c:v>-9.7813318727617476E-2</c:v>
                </c:pt>
                <c:pt idx="12257">
                  <c:v>-9.6423049504950439E-2</c:v>
                </c:pt>
                <c:pt idx="12258">
                  <c:v>-0.10230464208974088</c:v>
                </c:pt>
                <c:pt idx="12259">
                  <c:v>-9.9987389087844949E-2</c:v>
                </c:pt>
                <c:pt idx="12260">
                  <c:v>-8.4954662734358602E-2</c:v>
                </c:pt>
                <c:pt idx="12261">
                  <c:v>-7.4219469981040689E-2</c:v>
                </c:pt>
                <c:pt idx="12262">
                  <c:v>-6.3324224984200567E-2</c:v>
                </c:pt>
                <c:pt idx="12263">
                  <c:v>-6.3964637876553612E-2</c:v>
                </c:pt>
                <c:pt idx="12264">
                  <c:v>-5.7366720876342987E-2</c:v>
                </c:pt>
                <c:pt idx="12265">
                  <c:v>-4.4575541605224381E-2</c:v>
                </c:pt>
                <c:pt idx="12266">
                  <c:v>-3.8542228776069123E-2</c:v>
                </c:pt>
                <c:pt idx="12267">
                  <c:v>-4.7651189382768015E-2</c:v>
                </c:pt>
                <c:pt idx="12268">
                  <c:v>-4.9285856330313911E-2</c:v>
                </c:pt>
                <c:pt idx="12269">
                  <c:v>-5.5428716241836963E-2</c:v>
                </c:pt>
                <c:pt idx="12270">
                  <c:v>-5.8192592374130957E-2</c:v>
                </c:pt>
                <c:pt idx="12271">
                  <c:v>-5.1426188329471254E-2</c:v>
                </c:pt>
                <c:pt idx="12272">
                  <c:v>-4.2873397935538217E-2</c:v>
                </c:pt>
                <c:pt idx="12273">
                  <c:v>-3.9966340004213126E-2</c:v>
                </c:pt>
                <c:pt idx="12274">
                  <c:v>-3.5618302085527645E-2</c:v>
                </c:pt>
                <c:pt idx="12275">
                  <c:v>-2.8767655361280765E-2</c:v>
                </c:pt>
                <c:pt idx="12276">
                  <c:v>-1.9549147672214075E-2</c:v>
                </c:pt>
                <c:pt idx="12277">
                  <c:v>0</c:v>
                </c:pt>
                <c:pt idx="12278">
                  <c:v>-4.3931385624867581E-3</c:v>
                </c:pt>
                <c:pt idx="12279">
                  <c:v>-1.1277182013120692E-3</c:v>
                </c:pt>
                <c:pt idx="12280">
                  <c:v>0</c:v>
                </c:pt>
                <c:pt idx="12281">
                  <c:v>-2.4070477182576176E-2</c:v>
                </c:pt>
                <c:pt idx="12282">
                  <c:v>-1.429967175965176E-2</c:v>
                </c:pt>
                <c:pt idx="12283">
                  <c:v>-1.767963296897997E-2</c:v>
                </c:pt>
                <c:pt idx="12284">
                  <c:v>-3.5384451080586694E-2</c:v>
                </c:pt>
                <c:pt idx="12285">
                  <c:v>-1.3075211204372361E-2</c:v>
                </c:pt>
                <c:pt idx="12286">
                  <c:v>-3.8831574906770042E-3</c:v>
                </c:pt>
                <c:pt idx="12287">
                  <c:v>-9.1836583865884652E-3</c:v>
                </c:pt>
                <c:pt idx="12288">
                  <c:v>-7.4140265918136534E-3</c:v>
                </c:pt>
                <c:pt idx="12289">
                  <c:v>-2.2904679918987213E-2</c:v>
                </c:pt>
                <c:pt idx="12290">
                  <c:v>-2.1697010017921597E-2</c:v>
                </c:pt>
                <c:pt idx="12291">
                  <c:v>-4.2882429266081427E-2</c:v>
                </c:pt>
                <c:pt idx="12292">
                  <c:v>-2.4741473491923238E-2</c:v>
                </c:pt>
                <c:pt idx="12293">
                  <c:v>-2.5487923747174516E-2</c:v>
                </c:pt>
                <c:pt idx="12294">
                  <c:v>-1.0357850977284319E-2</c:v>
                </c:pt>
                <c:pt idx="12295">
                  <c:v>-3.6063230470408689E-3</c:v>
                </c:pt>
                <c:pt idx="12296">
                  <c:v>0</c:v>
                </c:pt>
                <c:pt idx="12297">
                  <c:v>0</c:v>
                </c:pt>
                <c:pt idx="12298">
                  <c:v>0</c:v>
                </c:pt>
                <c:pt idx="12299">
                  <c:v>-1.8477370927591295E-3</c:v>
                </c:pt>
                <c:pt idx="12300">
                  <c:v>-2.4826614543898839E-3</c:v>
                </c:pt>
                <c:pt idx="12301">
                  <c:v>0</c:v>
                </c:pt>
                <c:pt idx="12302">
                  <c:v>-7.9561322026623915E-3</c:v>
                </c:pt>
                <c:pt idx="12303">
                  <c:v>-1.0130437347343023E-2</c:v>
                </c:pt>
                <c:pt idx="12304">
                  <c:v>-1.1040402596706573E-2</c:v>
                </c:pt>
                <c:pt idx="12305">
                  <c:v>0</c:v>
                </c:pt>
                <c:pt idx="12306">
                  <c:v>0</c:v>
                </c:pt>
                <c:pt idx="12307">
                  <c:v>-2.0513275301767384E-3</c:v>
                </c:pt>
                <c:pt idx="12308">
                  <c:v>0</c:v>
                </c:pt>
                <c:pt idx="12309">
                  <c:v>-8.7915059320606559E-3</c:v>
                </c:pt>
                <c:pt idx="12310">
                  <c:v>-2.7903878901671193E-2</c:v>
                </c:pt>
                <c:pt idx="12311">
                  <c:v>-3.1911428279563434E-2</c:v>
                </c:pt>
                <c:pt idx="12312">
                  <c:v>-4.9329872148017449E-2</c:v>
                </c:pt>
                <c:pt idx="12313">
                  <c:v>-2.4962909950465437E-2</c:v>
                </c:pt>
                <c:pt idx="12314">
                  <c:v>-1.8108499490772405E-2</c:v>
                </c:pt>
                <c:pt idx="12315">
                  <c:v>-1.4485229664178839E-2</c:v>
                </c:pt>
                <c:pt idx="12316">
                  <c:v>-3.1315384062868552E-2</c:v>
                </c:pt>
                <c:pt idx="12317">
                  <c:v>-3.9134513117170838E-2</c:v>
                </c:pt>
                <c:pt idx="12318">
                  <c:v>-3.2240851309467473E-2</c:v>
                </c:pt>
                <c:pt idx="12319">
                  <c:v>-1.7865333119561302E-2</c:v>
                </c:pt>
                <c:pt idx="12320">
                  <c:v>-2.5033466540509221E-2</c:v>
                </c:pt>
                <c:pt idx="12321">
                  <c:v>-7.6229687780320805E-3</c:v>
                </c:pt>
                <c:pt idx="12322">
                  <c:v>0</c:v>
                </c:pt>
                <c:pt idx="12323">
                  <c:v>-5.1889710560512198E-3</c:v>
                </c:pt>
                <c:pt idx="12324">
                  <c:v>-1.3792961139934277E-2</c:v>
                </c:pt>
                <c:pt idx="12325">
                  <c:v>-5.9157801500915675E-3</c:v>
                </c:pt>
                <c:pt idx="12326">
                  <c:v>-2.4342803159371283E-2</c:v>
                </c:pt>
                <c:pt idx="12327">
                  <c:v>-3.1446336882486374E-2</c:v>
                </c:pt>
                <c:pt idx="12328">
                  <c:v>-2.8031317073184851E-2</c:v>
                </c:pt>
                <c:pt idx="12329">
                  <c:v>-4.9623330980314809E-2</c:v>
                </c:pt>
                <c:pt idx="12330">
                  <c:v>-4.3832613346340227E-2</c:v>
                </c:pt>
                <c:pt idx="12331">
                  <c:v>-2.0005607592694707E-2</c:v>
                </c:pt>
                <c:pt idx="12332">
                  <c:v>-3.8690576583758962E-2</c:v>
                </c:pt>
                <c:pt idx="12333">
                  <c:v>-2.9516129190442622E-2</c:v>
                </c:pt>
                <c:pt idx="12334">
                  <c:v>-4.3457523481711328E-2</c:v>
                </c:pt>
                <c:pt idx="12335">
                  <c:v>-3.3103048907078714E-2</c:v>
                </c:pt>
                <c:pt idx="12336">
                  <c:v>-3.1587042860643871E-2</c:v>
                </c:pt>
                <c:pt idx="12337">
                  <c:v>-5.8610233441316701E-3</c:v>
                </c:pt>
                <c:pt idx="12338">
                  <c:v>-6.6112038548591509E-3</c:v>
                </c:pt>
                <c:pt idx="12339">
                  <c:v>-2.049793746095065E-2</c:v>
                </c:pt>
                <c:pt idx="12340">
                  <c:v>-2.7054479849162906E-2</c:v>
                </c:pt>
                <c:pt idx="12341">
                  <c:v>-3.2282562686194144E-2</c:v>
                </c:pt>
                <c:pt idx="12342">
                  <c:v>-3.3978291152453495E-2</c:v>
                </c:pt>
                <c:pt idx="12343">
                  <c:v>-4.2308785568885128E-2</c:v>
                </c:pt>
                <c:pt idx="12344">
                  <c:v>-4.0589590346625647E-2</c:v>
                </c:pt>
                <c:pt idx="12345">
                  <c:v>-2.5788502714179349E-2</c:v>
                </c:pt>
                <c:pt idx="12346">
                  <c:v>-3.258763364007464E-3</c:v>
                </c:pt>
                <c:pt idx="12347">
                  <c:v>0</c:v>
                </c:pt>
                <c:pt idx="12348">
                  <c:v>-2.2530182073081852E-3</c:v>
                </c:pt>
                <c:pt idx="12349">
                  <c:v>0</c:v>
                </c:pt>
                <c:pt idx="12350">
                  <c:v>0</c:v>
                </c:pt>
                <c:pt idx="12351">
                  <c:v>-2.3812402683349894E-3</c:v>
                </c:pt>
                <c:pt idx="12352">
                  <c:v>0</c:v>
                </c:pt>
                <c:pt idx="12353">
                  <c:v>-6.7316753612005841E-4</c:v>
                </c:pt>
                <c:pt idx="12354">
                  <c:v>-7.2212596788605908E-3</c:v>
                </c:pt>
                <c:pt idx="12355">
                  <c:v>0</c:v>
                </c:pt>
                <c:pt idx="12356">
                  <c:v>-1.3110029514722966E-2</c:v>
                </c:pt>
                <c:pt idx="12357">
                  <c:v>-1.48418504977018E-2</c:v>
                </c:pt>
                <c:pt idx="12358">
                  <c:v>-4.1327736869044771E-2</c:v>
                </c:pt>
                <c:pt idx="12359">
                  <c:v>-3.6428605989136949E-2</c:v>
                </c:pt>
                <c:pt idx="12360">
                  <c:v>-2.0173983526242618E-2</c:v>
                </c:pt>
                <c:pt idx="12361">
                  <c:v>-2.563518191020173E-2</c:v>
                </c:pt>
                <c:pt idx="12362">
                  <c:v>-4.8460026300147004E-3</c:v>
                </c:pt>
                <c:pt idx="12363">
                  <c:v>-1.2001100157188133E-2</c:v>
                </c:pt>
                <c:pt idx="12364">
                  <c:v>-2.2923590351102505E-2</c:v>
                </c:pt>
                <c:pt idx="12365">
                  <c:v>-1.7340835631232399E-2</c:v>
                </c:pt>
                <c:pt idx="12366">
                  <c:v>0</c:v>
                </c:pt>
                <c:pt idx="12367">
                  <c:v>-2.4448801109849742E-3</c:v>
                </c:pt>
                <c:pt idx="12368">
                  <c:v>0</c:v>
                </c:pt>
                <c:pt idx="12369">
                  <c:v>0</c:v>
                </c:pt>
                <c:pt idx="12370">
                  <c:v>0</c:v>
                </c:pt>
                <c:pt idx="12371">
                  <c:v>0</c:v>
                </c:pt>
                <c:pt idx="12372">
                  <c:v>-6.484516731985402E-3</c:v>
                </c:pt>
                <c:pt idx="12373">
                  <c:v>-2.2220960739049698E-2</c:v>
                </c:pt>
                <c:pt idx="12374">
                  <c:v>-2.6335373772346515E-2</c:v>
                </c:pt>
                <c:pt idx="12375">
                  <c:v>-2.9169093023232607E-2</c:v>
                </c:pt>
                <c:pt idx="12376">
                  <c:v>-5.0896877549822639E-2</c:v>
                </c:pt>
                <c:pt idx="12377">
                  <c:v>-3.8612396904924844E-2</c:v>
                </c:pt>
                <c:pt idx="12378">
                  <c:v>-1.6568167872900736E-2</c:v>
                </c:pt>
                <c:pt idx="12379">
                  <c:v>0</c:v>
                </c:pt>
                <c:pt idx="12380">
                  <c:v>-1.4497652950997402E-3</c:v>
                </c:pt>
                <c:pt idx="12381">
                  <c:v>0</c:v>
                </c:pt>
                <c:pt idx="12382">
                  <c:v>0</c:v>
                </c:pt>
                <c:pt idx="12383">
                  <c:v>-8.7246951661945158E-3</c:v>
                </c:pt>
                <c:pt idx="12384">
                  <c:v>-1.4653721956242685E-2</c:v>
                </c:pt>
                <c:pt idx="12385">
                  <c:v>-2.0267092755292392E-2</c:v>
                </c:pt>
                <c:pt idx="12386">
                  <c:v>-5.9950423438823652E-3</c:v>
                </c:pt>
                <c:pt idx="12387">
                  <c:v>-2.260056346681269E-2</c:v>
                </c:pt>
                <c:pt idx="12388">
                  <c:v>-1.1366296920348904E-2</c:v>
                </c:pt>
                <c:pt idx="12389">
                  <c:v>-2.2563838343390024E-2</c:v>
                </c:pt>
                <c:pt idx="12390">
                  <c:v>-1.3061379776924226E-2</c:v>
                </c:pt>
                <c:pt idx="12391">
                  <c:v>-1.6510125617114652E-2</c:v>
                </c:pt>
                <c:pt idx="12392">
                  <c:v>-5.275949326004092E-3</c:v>
                </c:pt>
                <c:pt idx="12393">
                  <c:v>0</c:v>
                </c:pt>
                <c:pt idx="12394">
                  <c:v>0</c:v>
                </c:pt>
                <c:pt idx="12395">
                  <c:v>-2.1761391614318833E-2</c:v>
                </c:pt>
                <c:pt idx="12396">
                  <c:v>-2.0525657220879599E-2</c:v>
                </c:pt>
                <c:pt idx="12397">
                  <c:v>-2.503737424522124E-2</c:v>
                </c:pt>
                <c:pt idx="12398">
                  <c:v>-1.7059637597971002E-2</c:v>
                </c:pt>
                <c:pt idx="12399">
                  <c:v>-2.1008293428084003E-2</c:v>
                </c:pt>
                <c:pt idx="12400">
                  <c:v>-2.7252931053904035E-2</c:v>
                </c:pt>
                <c:pt idx="12401">
                  <c:v>-4.4539202939678633E-2</c:v>
                </c:pt>
                <c:pt idx="12402">
                  <c:v>-6.0809055114412265E-2</c:v>
                </c:pt>
                <c:pt idx="12403">
                  <c:v>-4.5921236575102366E-2</c:v>
                </c:pt>
                <c:pt idx="12404">
                  <c:v>-6.2995423442678888E-2</c:v>
                </c:pt>
                <c:pt idx="12405">
                  <c:v>-4.8056458337966061E-2</c:v>
                </c:pt>
                <c:pt idx="12406">
                  <c:v>-5.3599144342954194E-2</c:v>
                </c:pt>
                <c:pt idx="12407">
                  <c:v>-5.3196932391544792E-2</c:v>
                </c:pt>
                <c:pt idx="12408">
                  <c:v>-4.973823237404152E-2</c:v>
                </c:pt>
                <c:pt idx="12409">
                  <c:v>-2.9110282022356073E-2</c:v>
                </c:pt>
                <c:pt idx="12410">
                  <c:v>-2.4159844960783532E-2</c:v>
                </c:pt>
                <c:pt idx="12411">
                  <c:v>-3.6729723619399648E-2</c:v>
                </c:pt>
                <c:pt idx="12412">
                  <c:v>-3.5771770079166931E-2</c:v>
                </c:pt>
                <c:pt idx="12413">
                  <c:v>-4.7339868237552735E-2</c:v>
                </c:pt>
                <c:pt idx="12414">
                  <c:v>-5.4052502859766517E-2</c:v>
                </c:pt>
                <c:pt idx="12415">
                  <c:v>-5.3789271276165514E-2</c:v>
                </c:pt>
                <c:pt idx="12416">
                  <c:v>-4.8553644546005213E-2</c:v>
                </c:pt>
                <c:pt idx="12417">
                  <c:v>-2.7165187192703701E-2</c:v>
                </c:pt>
                <c:pt idx="12418">
                  <c:v>-2.0225828341481185E-2</c:v>
                </c:pt>
                <c:pt idx="12419">
                  <c:v>-1.8076056577782745E-2</c:v>
                </c:pt>
                <c:pt idx="12420">
                  <c:v>-1.3571659158846427E-2</c:v>
                </c:pt>
                <c:pt idx="12421">
                  <c:v>-2.3165384065958545E-2</c:v>
                </c:pt>
                <c:pt idx="12422">
                  <c:v>-2.5227411237227427E-2</c:v>
                </c:pt>
                <c:pt idx="12423">
                  <c:v>-3.7863075672057121E-2</c:v>
                </c:pt>
                <c:pt idx="12424">
                  <c:v>-3.8206731511453131E-2</c:v>
                </c:pt>
                <c:pt idx="12425">
                  <c:v>-2.6477874051453226E-2</c:v>
                </c:pt>
                <c:pt idx="12426">
                  <c:v>-1.1780183176583877E-2</c:v>
                </c:pt>
                <c:pt idx="12427">
                  <c:v>0</c:v>
                </c:pt>
                <c:pt idx="12428">
                  <c:v>0</c:v>
                </c:pt>
                <c:pt idx="12429">
                  <c:v>0</c:v>
                </c:pt>
                <c:pt idx="12430">
                  <c:v>-2.2282428836697381E-3</c:v>
                </c:pt>
                <c:pt idx="12431">
                  <c:v>0</c:v>
                </c:pt>
                <c:pt idx="12432">
                  <c:v>-1.0315798256800733E-3</c:v>
                </c:pt>
                <c:pt idx="12433">
                  <c:v>0</c:v>
                </c:pt>
                <c:pt idx="12434">
                  <c:v>-2.9787732409894104E-3</c:v>
                </c:pt>
                <c:pt idx="12435">
                  <c:v>-6.9266075189046272E-3</c:v>
                </c:pt>
                <c:pt idx="12436">
                  <c:v>-3.6414577948789802E-3</c:v>
                </c:pt>
                <c:pt idx="12437">
                  <c:v>0</c:v>
                </c:pt>
                <c:pt idx="12438">
                  <c:v>0</c:v>
                </c:pt>
                <c:pt idx="12439">
                  <c:v>-7.8447714039538274E-3</c:v>
                </c:pt>
                <c:pt idx="12440">
                  <c:v>-2.9377389128727328E-2</c:v>
                </c:pt>
                <c:pt idx="12441">
                  <c:v>-2.7833765060700635E-2</c:v>
                </c:pt>
                <c:pt idx="12442">
                  <c:v>-4.074631501596928E-2</c:v>
                </c:pt>
                <c:pt idx="12443">
                  <c:v>-4.3586804674426327E-2</c:v>
                </c:pt>
                <c:pt idx="12444">
                  <c:v>-5.0057103672411535E-2</c:v>
                </c:pt>
                <c:pt idx="12445">
                  <c:v>-3.942828476337399E-2</c:v>
                </c:pt>
                <c:pt idx="12446">
                  <c:v>-3.7623876787738451E-2</c:v>
                </c:pt>
                <c:pt idx="12447">
                  <c:v>-5.4800602215130279E-2</c:v>
                </c:pt>
                <c:pt idx="12448">
                  <c:v>-6.3477111433177649E-2</c:v>
                </c:pt>
                <c:pt idx="12449">
                  <c:v>-6.3949293157128356E-2</c:v>
                </c:pt>
                <c:pt idx="12450">
                  <c:v>-6.8086646996354139E-2</c:v>
                </c:pt>
                <c:pt idx="12451">
                  <c:v>-7.9963116678462898E-2</c:v>
                </c:pt>
                <c:pt idx="12452">
                  <c:v>-7.4056630240317542E-2</c:v>
                </c:pt>
                <c:pt idx="12453">
                  <c:v>-8.3515405896652947E-2</c:v>
                </c:pt>
                <c:pt idx="12454">
                  <c:v>-8.5270427781021479E-2</c:v>
                </c:pt>
                <c:pt idx="12455">
                  <c:v>-9.6808506035152314E-2</c:v>
                </c:pt>
                <c:pt idx="12456">
                  <c:v>-8.2359472653671023E-2</c:v>
                </c:pt>
                <c:pt idx="12457">
                  <c:v>-8.501669923068815E-2</c:v>
                </c:pt>
                <c:pt idx="12458">
                  <c:v>-6.4210077064737206E-2</c:v>
                </c:pt>
                <c:pt idx="12459">
                  <c:v>-6.2032173558315626E-2</c:v>
                </c:pt>
                <c:pt idx="12460">
                  <c:v>-5.2594477984437442E-2</c:v>
                </c:pt>
                <c:pt idx="12461">
                  <c:v>-6.0573211663102713E-2</c:v>
                </c:pt>
                <c:pt idx="12462">
                  <c:v>-6.7092897457185732E-2</c:v>
                </c:pt>
                <c:pt idx="12463">
                  <c:v>-5.7915985790916405E-2</c:v>
                </c:pt>
                <c:pt idx="12464">
                  <c:v>-4.1274938188462493E-2</c:v>
                </c:pt>
                <c:pt idx="12465">
                  <c:v>-3.8963072407329477E-2</c:v>
                </c:pt>
                <c:pt idx="12466">
                  <c:v>-2.6071687819056576E-2</c:v>
                </c:pt>
                <c:pt idx="12467">
                  <c:v>-4.001326339504039E-2</c:v>
                </c:pt>
                <c:pt idx="12468">
                  <c:v>-4.9697632866807208E-2</c:v>
                </c:pt>
                <c:pt idx="12469">
                  <c:v>-6.6789782110754592E-2</c:v>
                </c:pt>
                <c:pt idx="12470">
                  <c:v>-6.9334211780056013E-2</c:v>
                </c:pt>
                <c:pt idx="12471">
                  <c:v>-6.1820776446804594E-2</c:v>
                </c:pt>
                <c:pt idx="12472">
                  <c:v>-7.025052648242483E-2</c:v>
                </c:pt>
                <c:pt idx="12473">
                  <c:v>-4.3375320868715143E-2</c:v>
                </c:pt>
                <c:pt idx="12474">
                  <c:v>-4.8161150145425366E-2</c:v>
                </c:pt>
                <c:pt idx="12475">
                  <c:v>-5.2601533341712962E-2</c:v>
                </c:pt>
                <c:pt idx="12476">
                  <c:v>-5.0127569846135756E-2</c:v>
                </c:pt>
                <c:pt idx="12477">
                  <c:v>-4.7308246259505263E-2</c:v>
                </c:pt>
                <c:pt idx="12478">
                  <c:v>-5.2615643351433185E-2</c:v>
                </c:pt>
                <c:pt idx="12479">
                  <c:v>-5.8141493616978471E-2</c:v>
                </c:pt>
                <c:pt idx="12480">
                  <c:v>-7.1054043572247108E-2</c:v>
                </c:pt>
                <c:pt idx="12481">
                  <c:v>-7.0694573471473593E-2</c:v>
                </c:pt>
                <c:pt idx="12482">
                  <c:v>-5.8754692972916134E-2</c:v>
                </c:pt>
                <c:pt idx="12483">
                  <c:v>-5.8677172146747211E-2</c:v>
                </c:pt>
                <c:pt idx="12484">
                  <c:v>-7.8377247160983238E-2</c:v>
                </c:pt>
                <c:pt idx="12485">
                  <c:v>-7.6312054572908031E-2</c:v>
                </c:pt>
                <c:pt idx="12486">
                  <c:v>-9.7527447646360982E-2</c:v>
                </c:pt>
                <c:pt idx="12487">
                  <c:v>-9.9677216417880632E-2</c:v>
                </c:pt>
                <c:pt idx="12488">
                  <c:v>-9.5483420425281518E-2</c:v>
                </c:pt>
                <c:pt idx="12489">
                  <c:v>-9.6265858842308219E-2</c:v>
                </c:pt>
                <c:pt idx="12490">
                  <c:v>-0.10601363913052374</c:v>
                </c:pt>
                <c:pt idx="12491">
                  <c:v>-9.5906388036703885E-2</c:v>
                </c:pt>
                <c:pt idx="12492">
                  <c:v>-9.5835835873610331E-2</c:v>
                </c:pt>
                <c:pt idx="12493">
                  <c:v>-8.0477629136405077E-2</c:v>
                </c:pt>
                <c:pt idx="12494">
                  <c:v>-8.2768329550542363E-2</c:v>
                </c:pt>
                <c:pt idx="12495">
                  <c:v>-6.5817112654043414E-2</c:v>
                </c:pt>
                <c:pt idx="12496">
                  <c:v>-7.1286606755584708E-2</c:v>
                </c:pt>
                <c:pt idx="12497">
                  <c:v>-5.83318113508631E-2</c:v>
                </c:pt>
                <c:pt idx="12498">
                  <c:v>-5.8902765962178617E-2</c:v>
                </c:pt>
                <c:pt idx="12499">
                  <c:v>-7.4528811964268235E-2</c:v>
                </c:pt>
                <c:pt idx="12500">
                  <c:v>-9.3904606265077378E-2</c:v>
                </c:pt>
                <c:pt idx="12501">
                  <c:v>-9.5405899599112595E-2</c:v>
                </c:pt>
                <c:pt idx="12502">
                  <c:v>-0.12078686723606258</c:v>
                </c:pt>
                <c:pt idx="12503">
                  <c:v>-0.11605042405061936</c:v>
                </c:pt>
                <c:pt idx="12504">
                  <c:v>-0.11098273148867388</c:v>
                </c:pt>
                <c:pt idx="12505">
                  <c:v>-9.1169858861891329E-2</c:v>
                </c:pt>
                <c:pt idx="12506">
                  <c:v>-9.5272023313770479E-2</c:v>
                </c:pt>
                <c:pt idx="12507">
                  <c:v>-8.2556846449661991E-2</c:v>
                </c:pt>
                <c:pt idx="12508">
                  <c:v>-8.8209603632643199E-2</c:v>
                </c:pt>
                <c:pt idx="12509">
                  <c:v>-9.6470201301374542E-2</c:v>
                </c:pt>
                <c:pt idx="12510">
                  <c:v>-8.6038755483497154E-2</c:v>
                </c:pt>
                <c:pt idx="12511">
                  <c:v>-5.3806852675961879E-2</c:v>
                </c:pt>
                <c:pt idx="12512">
                  <c:v>-3.936478795755595E-2</c:v>
                </c:pt>
                <c:pt idx="12513">
                  <c:v>-4.557438974213246E-2</c:v>
                </c:pt>
                <c:pt idx="12514">
                  <c:v>-5.0071214386962576E-2</c:v>
                </c:pt>
                <c:pt idx="12515">
                  <c:v>-4.5003435130816949E-2</c:v>
                </c:pt>
                <c:pt idx="12516">
                  <c:v>-3.956921640599162E-2</c:v>
                </c:pt>
                <c:pt idx="12517">
                  <c:v>-3.4219574569441552E-2</c:v>
                </c:pt>
                <c:pt idx="12518">
                  <c:v>-2.9440799945176031E-2</c:v>
                </c:pt>
                <c:pt idx="12519">
                  <c:v>-3.7708452971182894E-2</c:v>
                </c:pt>
                <c:pt idx="12520">
                  <c:v>-3.1942984165024495E-2</c:v>
                </c:pt>
                <c:pt idx="12521">
                  <c:v>-2.6304336991763499E-2</c:v>
                </c:pt>
                <c:pt idx="12522">
                  <c:v>-1.6013736827134393E-2</c:v>
                </c:pt>
                <c:pt idx="12523">
                  <c:v>-1.7190835437112053E-2</c:v>
                </c:pt>
                <c:pt idx="12524">
                  <c:v>0</c:v>
                </c:pt>
                <c:pt idx="12525">
                  <c:v>-6.5912140640430475E-3</c:v>
                </c:pt>
                <c:pt idx="12526">
                  <c:v>0</c:v>
                </c:pt>
                <c:pt idx="12527">
                  <c:v>-2.0632034483761374E-3</c:v>
                </c:pt>
                <c:pt idx="12528">
                  <c:v>-2.8071358552788296E-3</c:v>
                </c:pt>
                <c:pt idx="12529">
                  <c:v>-1.4246162533526835E-2</c:v>
                </c:pt>
                <c:pt idx="12530">
                  <c:v>-5.5160114288634789E-3</c:v>
                </c:pt>
                <c:pt idx="12531">
                  <c:v>-5.8388046826459697E-3</c:v>
                </c:pt>
                <c:pt idx="12532">
                  <c:v>-1.2007513094195772E-2</c:v>
                </c:pt>
                <c:pt idx="12533">
                  <c:v>-2.5285210950515488E-2</c:v>
                </c:pt>
                <c:pt idx="12534">
                  <c:v>-1.9102538441653591E-2</c:v>
                </c:pt>
                <c:pt idx="12535">
                  <c:v>-1.115829624990497E-2</c:v>
                </c:pt>
                <c:pt idx="12536">
                  <c:v>0</c:v>
                </c:pt>
                <c:pt idx="12537">
                  <c:v>-6.9560403677903643E-3</c:v>
                </c:pt>
                <c:pt idx="12538">
                  <c:v>-1.6835278151867267E-2</c:v>
                </c:pt>
                <c:pt idx="12539">
                  <c:v>-2.0526088742218389E-2</c:v>
                </c:pt>
                <c:pt idx="12540">
                  <c:v>-1.7574871372937416E-2</c:v>
                </c:pt>
                <c:pt idx="12541">
                  <c:v>-1.1344456460002511E-2</c:v>
                </c:pt>
                <c:pt idx="12542">
                  <c:v>-1.2614300831576932E-2</c:v>
                </c:pt>
                <c:pt idx="12543">
                  <c:v>-2.1021421872567021E-2</c:v>
                </c:pt>
                <c:pt idx="12544">
                  <c:v>-1.3932946568956621E-2</c:v>
                </c:pt>
                <c:pt idx="12545">
                  <c:v>-1.0130481757905759E-2</c:v>
                </c:pt>
                <c:pt idx="12546">
                  <c:v>-8.5606778626433518E-3</c:v>
                </c:pt>
                <c:pt idx="12547">
                  <c:v>-1.0611932240295305E-2</c:v>
                </c:pt>
                <c:pt idx="12548">
                  <c:v>0</c:v>
                </c:pt>
                <c:pt idx="12549">
                  <c:v>0</c:v>
                </c:pt>
                <c:pt idx="12550">
                  <c:v>0</c:v>
                </c:pt>
                <c:pt idx="12551">
                  <c:v>-8.502749899950519E-4</c:v>
                </c:pt>
                <c:pt idx="12552">
                  <c:v>-4.6623696521528918E-4</c:v>
                </c:pt>
                <c:pt idx="12553">
                  <c:v>0</c:v>
                </c:pt>
                <c:pt idx="12554">
                  <c:v>0</c:v>
                </c:pt>
                <c:pt idx="12555">
                  <c:v>0</c:v>
                </c:pt>
                <c:pt idx="12556">
                  <c:v>-9.5491094095627102E-3</c:v>
                </c:pt>
                <c:pt idx="12557">
                  <c:v>-4.7527620214395126E-2</c:v>
                </c:pt>
                <c:pt idx="12558">
                  <c:v>-4.5696794282797312E-2</c:v>
                </c:pt>
                <c:pt idx="12559">
                  <c:v>-4.4784787476603673E-2</c:v>
                </c:pt>
                <c:pt idx="12560">
                  <c:v>-1.8907625659350016E-2</c:v>
                </c:pt>
                <c:pt idx="12561">
                  <c:v>-7.9292319210481736E-3</c:v>
                </c:pt>
                <c:pt idx="12562">
                  <c:v>-2.0888168112982875E-2</c:v>
                </c:pt>
                <c:pt idx="12563">
                  <c:v>-2.5182916453973116E-2</c:v>
                </c:pt>
                <c:pt idx="12564">
                  <c:v>-1.331968419261533E-2</c:v>
                </c:pt>
                <c:pt idx="12565">
                  <c:v>-2.7905230559809222E-3</c:v>
                </c:pt>
                <c:pt idx="12566">
                  <c:v>-9.6035290114004097E-3</c:v>
                </c:pt>
                <c:pt idx="12567">
                  <c:v>-9.0862521694742016E-3</c:v>
                </c:pt>
                <c:pt idx="12568">
                  <c:v>-1.6117103283988379E-2</c:v>
                </c:pt>
                <c:pt idx="12569">
                  <c:v>-1.8982484260677182E-2</c:v>
                </c:pt>
                <c:pt idx="12570">
                  <c:v>-4.6091523566445455E-2</c:v>
                </c:pt>
                <c:pt idx="12571">
                  <c:v>-4.030625897566785E-2</c:v>
                </c:pt>
                <c:pt idx="12572">
                  <c:v>-4.4349180874595877E-2</c:v>
                </c:pt>
                <c:pt idx="12573">
                  <c:v>-4.8112942657818673E-2</c:v>
                </c:pt>
                <c:pt idx="12574">
                  <c:v>-7.4248743236345074E-2</c:v>
                </c:pt>
                <c:pt idx="12575">
                  <c:v>-5.0903548749361906E-2</c:v>
                </c:pt>
                <c:pt idx="12576">
                  <c:v>-4.0816723498383521E-2</c:v>
                </c:pt>
                <c:pt idx="12577">
                  <c:v>-4.0925645737621225E-2</c:v>
                </c:pt>
                <c:pt idx="12578">
                  <c:v>-3.0137845159094786E-2</c:v>
                </c:pt>
                <c:pt idx="12579">
                  <c:v>-3.0546200442402575E-2</c:v>
                </c:pt>
                <c:pt idx="12580">
                  <c:v>-3.0634684362770098E-2</c:v>
                </c:pt>
                <c:pt idx="12581">
                  <c:v>-1.8737470818444794E-2</c:v>
                </c:pt>
                <c:pt idx="12582">
                  <c:v>-3.9162864726901468E-2</c:v>
                </c:pt>
                <c:pt idx="12583">
                  <c:v>-3.5678096988259293E-2</c:v>
                </c:pt>
                <c:pt idx="12584">
                  <c:v>-5.5899271737280917E-2</c:v>
                </c:pt>
                <c:pt idx="12585">
                  <c:v>-5.3979961885315578E-2</c:v>
                </c:pt>
                <c:pt idx="12586">
                  <c:v>-4.5737587884975367E-2</c:v>
                </c:pt>
                <c:pt idx="12587">
                  <c:v>-5.5524897736940644E-2</c:v>
                </c:pt>
                <c:pt idx="12588">
                  <c:v>-5.5123355453462676E-2</c:v>
                </c:pt>
                <c:pt idx="12589">
                  <c:v>-8.3825103964607794E-2</c:v>
                </c:pt>
                <c:pt idx="12590">
                  <c:v>-7.9686885145482417E-2</c:v>
                </c:pt>
                <c:pt idx="12591">
                  <c:v>-7.3888078271226759E-2</c:v>
                </c:pt>
                <c:pt idx="12592">
                  <c:v>-7.8829297941126475E-2</c:v>
                </c:pt>
                <c:pt idx="12593">
                  <c:v>-9.2489375531733836E-2</c:v>
                </c:pt>
                <c:pt idx="12594">
                  <c:v>-8.2491033520503701E-2</c:v>
                </c:pt>
                <c:pt idx="12595">
                  <c:v>-6.9988059213884665E-2</c:v>
                </c:pt>
                <c:pt idx="12596">
                  <c:v>-6.1296620044240198E-2</c:v>
                </c:pt>
                <c:pt idx="12597">
                  <c:v>-5.9547381316998493E-2</c:v>
                </c:pt>
                <c:pt idx="12598">
                  <c:v>-4.0891581419091397E-2</c:v>
                </c:pt>
                <c:pt idx="12599">
                  <c:v>-5.306787204355963E-2</c:v>
                </c:pt>
                <c:pt idx="12600">
                  <c:v>-7.7338781691339106E-2</c:v>
                </c:pt>
                <c:pt idx="12601">
                  <c:v>-6.9797549089671562E-2</c:v>
                </c:pt>
                <c:pt idx="12602">
                  <c:v>-4.598268436277006E-2</c:v>
                </c:pt>
                <c:pt idx="12603">
                  <c:v>-5.0488381146843578E-2</c:v>
                </c:pt>
                <c:pt idx="12604">
                  <c:v>-5.8281439509954049E-2</c:v>
                </c:pt>
                <c:pt idx="12605">
                  <c:v>-7.493617559979579E-2</c:v>
                </c:pt>
                <c:pt idx="12606">
                  <c:v>-5.2482548919516793E-2</c:v>
                </c:pt>
                <c:pt idx="12607">
                  <c:v>-7.3370964777948024E-3</c:v>
                </c:pt>
                <c:pt idx="12608">
                  <c:v>-3.2533802960694322E-3</c:v>
                </c:pt>
                <c:pt idx="12609">
                  <c:v>-8.5894129657988882E-3</c:v>
                </c:pt>
                <c:pt idx="12610">
                  <c:v>0</c:v>
                </c:pt>
                <c:pt idx="12611">
                  <c:v>0</c:v>
                </c:pt>
                <c:pt idx="12612">
                  <c:v>0</c:v>
                </c:pt>
                <c:pt idx="12613">
                  <c:v>0</c:v>
                </c:pt>
                <c:pt idx="12614">
                  <c:v>-2.356838209783994E-3</c:v>
                </c:pt>
                <c:pt idx="12615">
                  <c:v>-1.2916856417685146E-2</c:v>
                </c:pt>
                <c:pt idx="12616">
                  <c:v>-1.2399631730837945E-2</c:v>
                </c:pt>
                <c:pt idx="12617">
                  <c:v>-2.5886057906299553E-2</c:v>
                </c:pt>
                <c:pt idx="12618">
                  <c:v>-1.8907209182159362E-2</c:v>
                </c:pt>
                <c:pt idx="12619">
                  <c:v>-1.4069102005090157E-2</c:v>
                </c:pt>
                <c:pt idx="12620">
                  <c:v>-2.1427717803203322E-2</c:v>
                </c:pt>
                <c:pt idx="12621">
                  <c:v>-2.6246164890472049E-2</c:v>
                </c:pt>
                <c:pt idx="12622">
                  <c:v>-1.7100281295032924E-2</c:v>
                </c:pt>
                <c:pt idx="12623">
                  <c:v>-7.2735032561682001E-3</c:v>
                </c:pt>
                <c:pt idx="12624">
                  <c:v>-1.5057677835916774E-2</c:v>
                </c:pt>
                <c:pt idx="12625">
                  <c:v>-1.7591292528812818E-2</c:v>
                </c:pt>
                <c:pt idx="12626">
                  <c:v>-3.9470702040876646E-2</c:v>
                </c:pt>
                <c:pt idx="12627">
                  <c:v>-5.6924536956815236E-2</c:v>
                </c:pt>
                <c:pt idx="12628">
                  <c:v>-0.11188502897851088</c:v>
                </c:pt>
                <c:pt idx="12629">
                  <c:v>-8.2502994001555974E-2</c:v>
                </c:pt>
                <c:pt idx="12630">
                  <c:v>-5.6204403514312454E-2</c:v>
                </c:pt>
                <c:pt idx="12631">
                  <c:v>-6.5461611140719148E-2</c:v>
                </c:pt>
                <c:pt idx="12632">
                  <c:v>-6.0832967391935479E-2</c:v>
                </c:pt>
                <c:pt idx="12633">
                  <c:v>-6.3896912843530815E-2</c:v>
                </c:pt>
                <c:pt idx="12634">
                  <c:v>-3.2747188978526638E-2</c:v>
                </c:pt>
                <c:pt idx="12635">
                  <c:v>-4.3516669960031763E-2</c:v>
                </c:pt>
                <c:pt idx="12636">
                  <c:v>-4.0943735742216325E-2</c:v>
                </c:pt>
                <c:pt idx="12637">
                  <c:v>-4.9120702941947751E-2</c:v>
                </c:pt>
                <c:pt idx="12638">
                  <c:v>-3.8763674670225949E-2</c:v>
                </c:pt>
                <c:pt idx="12639">
                  <c:v>-5.3140458062717132E-2</c:v>
                </c:pt>
                <c:pt idx="12640">
                  <c:v>-7.3560019816453992E-2</c:v>
                </c:pt>
                <c:pt idx="12641">
                  <c:v>-7.7180428953973701E-2</c:v>
                </c:pt>
                <c:pt idx="12642">
                  <c:v>-6.2083431593137541E-2</c:v>
                </c:pt>
                <c:pt idx="12643">
                  <c:v>-6.7622012777590612E-2</c:v>
                </c:pt>
                <c:pt idx="12644">
                  <c:v>-7.5497851953187839E-2</c:v>
                </c:pt>
                <c:pt idx="12645">
                  <c:v>-9.4542518748221435E-2</c:v>
                </c:pt>
                <c:pt idx="12646">
                  <c:v>-7.8332594670218081E-2</c:v>
                </c:pt>
                <c:pt idx="12647">
                  <c:v>-6.9723595196745064E-2</c:v>
                </c:pt>
                <c:pt idx="12648">
                  <c:v>-4.9166575830133966E-2</c:v>
                </c:pt>
                <c:pt idx="12649">
                  <c:v>-4.0210495573179898E-2</c:v>
                </c:pt>
                <c:pt idx="12650">
                  <c:v>-5.215188223189051E-2</c:v>
                </c:pt>
                <c:pt idx="12651">
                  <c:v>-5.9085018464847337E-2</c:v>
                </c:pt>
                <c:pt idx="12652">
                  <c:v>-7.889569159056993E-2</c:v>
                </c:pt>
                <c:pt idx="12653">
                  <c:v>-8.2974345145535394E-2</c:v>
                </c:pt>
                <c:pt idx="12654">
                  <c:v>-0.10055908496576295</c:v>
                </c:pt>
                <c:pt idx="12655">
                  <c:v>-8.4067612427583677E-2</c:v>
                </c:pt>
                <c:pt idx="12656">
                  <c:v>-9.5544200650900135E-2</c:v>
                </c:pt>
                <c:pt idx="12657">
                  <c:v>-9.7835586408539635E-2</c:v>
                </c:pt>
                <c:pt idx="12658">
                  <c:v>-6.8748126092452094E-2</c:v>
                </c:pt>
                <c:pt idx="12659">
                  <c:v>-6.9959270768734774E-2</c:v>
                </c:pt>
                <c:pt idx="12660">
                  <c:v>-5.1490647223583826E-2</c:v>
                </c:pt>
                <c:pt idx="12661">
                  <c:v>-3.2864986501600385E-2</c:v>
                </c:pt>
                <c:pt idx="12662">
                  <c:v>-3.9169574016742453E-2</c:v>
                </c:pt>
                <c:pt idx="12663">
                  <c:v>-4.557893285426682E-2</c:v>
                </c:pt>
                <c:pt idx="12664">
                  <c:v>-3.672762457437663E-2</c:v>
                </c:pt>
                <c:pt idx="12665">
                  <c:v>-4.307145108859587E-2</c:v>
                </c:pt>
                <c:pt idx="12666">
                  <c:v>-4.6161609338576937E-2</c:v>
                </c:pt>
                <c:pt idx="12667">
                  <c:v>-5.333034127236283E-2</c:v>
                </c:pt>
                <c:pt idx="12668">
                  <c:v>-3.7984642138845517E-2</c:v>
                </c:pt>
                <c:pt idx="12669">
                  <c:v>-3.7264428170500533E-2</c:v>
                </c:pt>
                <c:pt idx="12670">
                  <c:v>-3.1902624123841081E-2</c:v>
                </c:pt>
                <c:pt idx="12671">
                  <c:v>-4.1244943637511161E-2</c:v>
                </c:pt>
                <c:pt idx="12672">
                  <c:v>-2.7143075470768441E-2</c:v>
                </c:pt>
                <c:pt idx="12673">
                  <c:v>-3.3722658082819601E-2</c:v>
                </c:pt>
                <c:pt idx="12674">
                  <c:v>-3.1640735098784067E-2</c:v>
                </c:pt>
                <c:pt idx="12675">
                  <c:v>-4.9284373353207712E-2</c:v>
                </c:pt>
                <c:pt idx="12676">
                  <c:v>-5.6289515401575854E-2</c:v>
                </c:pt>
                <c:pt idx="12677">
                  <c:v>-4.7235216530824735E-2</c:v>
                </c:pt>
                <c:pt idx="12678">
                  <c:v>-5.0351507708030901E-2</c:v>
                </c:pt>
                <c:pt idx="12679">
                  <c:v>-4.7556084515920055E-2</c:v>
                </c:pt>
                <c:pt idx="12680">
                  <c:v>-5.5693732190732086E-2</c:v>
                </c:pt>
                <c:pt idx="12681">
                  <c:v>-4.7700094837379539E-2</c:v>
                </c:pt>
                <c:pt idx="12682">
                  <c:v>-3.7919109815540392E-2</c:v>
                </c:pt>
                <c:pt idx="12683">
                  <c:v>-5.317977758763652E-2</c:v>
                </c:pt>
                <c:pt idx="12684">
                  <c:v>-4.6344859313795173E-2</c:v>
                </c:pt>
                <c:pt idx="12685">
                  <c:v>-3.1791299438191943E-2</c:v>
                </c:pt>
                <c:pt idx="12686">
                  <c:v>-3.39386742196904E-2</c:v>
                </c:pt>
                <c:pt idx="12687">
                  <c:v>-3.0495042219964311E-2</c:v>
                </c:pt>
                <c:pt idx="12688">
                  <c:v>-2.2612649681100255E-2</c:v>
                </c:pt>
                <c:pt idx="12689">
                  <c:v>-2.0701030342752152E-2</c:v>
                </c:pt>
                <c:pt idx="12690">
                  <c:v>-1.1443822716345461E-2</c:v>
                </c:pt>
                <c:pt idx="12691">
                  <c:v>-1.1109928530558704E-2</c:v>
                </c:pt>
                <c:pt idx="12692">
                  <c:v>-2.2075846084976355E-2</c:v>
                </c:pt>
                <c:pt idx="12693">
                  <c:v>-2.9788014849313618E-2</c:v>
                </c:pt>
                <c:pt idx="12694">
                  <c:v>-2.0877807480545768E-2</c:v>
                </c:pt>
                <c:pt idx="12695">
                  <c:v>-3.0946814454667026E-2</c:v>
                </c:pt>
                <c:pt idx="12696">
                  <c:v>-4.1356188451999655E-2</c:v>
                </c:pt>
                <c:pt idx="12697">
                  <c:v>-3.4691573823845738E-2</c:v>
                </c:pt>
                <c:pt idx="12698">
                  <c:v>-4.9127256305214577E-2</c:v>
                </c:pt>
                <c:pt idx="12699">
                  <c:v>-5.0960396990726756E-2</c:v>
                </c:pt>
                <c:pt idx="12700">
                  <c:v>-7.0424069204128928E-2</c:v>
                </c:pt>
                <c:pt idx="12701">
                  <c:v>-6.326189063360986E-2</c:v>
                </c:pt>
                <c:pt idx="12702">
                  <c:v>-5.850234198053722E-2</c:v>
                </c:pt>
                <c:pt idx="12703">
                  <c:v>-5.8109549360554374E-2</c:v>
                </c:pt>
                <c:pt idx="12704">
                  <c:v>-4.9035591054684351E-2</c:v>
                </c:pt>
                <c:pt idx="12705">
                  <c:v>-4.2246545669029224E-2</c:v>
                </c:pt>
                <c:pt idx="12706">
                  <c:v>-3.1516384212443488E-2</c:v>
                </c:pt>
                <c:pt idx="12707">
                  <c:v>-2.9238024655495423E-2</c:v>
                </c:pt>
                <c:pt idx="12708">
                  <c:v>-3.5739048743550016E-2</c:v>
                </c:pt>
                <c:pt idx="12709">
                  <c:v>-4.4001127830544828E-2</c:v>
                </c:pt>
                <c:pt idx="12710">
                  <c:v>-3.6413389823708786E-2</c:v>
                </c:pt>
                <c:pt idx="12711">
                  <c:v>-2.3503006898129824E-2</c:v>
                </c:pt>
                <c:pt idx="12712">
                  <c:v>-2.8170890300672238E-2</c:v>
                </c:pt>
                <c:pt idx="12713">
                  <c:v>-3.1169383300123081E-2</c:v>
                </c:pt>
                <c:pt idx="12714">
                  <c:v>-2.0550466658025839E-2</c:v>
                </c:pt>
                <c:pt idx="12715">
                  <c:v>-2.3398315446908159E-2</c:v>
                </c:pt>
                <c:pt idx="12716">
                  <c:v>-1.8317979989263988E-2</c:v>
                </c:pt>
                <c:pt idx="12717">
                  <c:v>-1.9201783843026728E-2</c:v>
                </c:pt>
                <c:pt idx="12718">
                  <c:v>-1.4069102005090157E-2</c:v>
                </c:pt>
                <c:pt idx="12719">
                  <c:v>-1.2537089343712173E-2</c:v>
                </c:pt>
                <c:pt idx="12720">
                  <c:v>-1.3754867909103881E-2</c:v>
                </c:pt>
                <c:pt idx="12721">
                  <c:v>-8.7530903207747104E-3</c:v>
                </c:pt>
                <c:pt idx="12722">
                  <c:v>-1.1535487312194115E-2</c:v>
                </c:pt>
                <c:pt idx="12723">
                  <c:v>-1.6281929238733096E-2</c:v>
                </c:pt>
                <c:pt idx="12724">
                  <c:v>-6.4027256030969011E-3</c:v>
                </c:pt>
                <c:pt idx="12725">
                  <c:v>-4.3797815790996633E-3</c:v>
                </c:pt>
                <c:pt idx="12726">
                  <c:v>-1.3342415199320555E-2</c:v>
                </c:pt>
                <c:pt idx="12727">
                  <c:v>-2.3051315189269318E-2</c:v>
                </c:pt>
                <c:pt idx="12728">
                  <c:v>-1.633427496434393E-2</c:v>
                </c:pt>
                <c:pt idx="12729">
                  <c:v>-2.1578281487929635E-2</c:v>
                </c:pt>
                <c:pt idx="12730">
                  <c:v>-2.500880676112207E-2</c:v>
                </c:pt>
                <c:pt idx="12731">
                  <c:v>-2.9768355414194706E-2</c:v>
                </c:pt>
                <c:pt idx="12732">
                  <c:v>-2.785665620468596E-2</c:v>
                </c:pt>
                <c:pt idx="12733">
                  <c:v>-3.0501595583231136E-2</c:v>
                </c:pt>
                <c:pt idx="12734">
                  <c:v>-4.0361059257906208E-2</c:v>
                </c:pt>
                <c:pt idx="12735">
                  <c:v>-5.4305810376655793E-2</c:v>
                </c:pt>
                <c:pt idx="12736">
                  <c:v>-4.4230250693949279E-2</c:v>
                </c:pt>
                <c:pt idx="12737">
                  <c:v>-4.983436354702591E-2</c:v>
                </c:pt>
                <c:pt idx="12738">
                  <c:v>-5.133353017559069E-2</c:v>
                </c:pt>
                <c:pt idx="12739">
                  <c:v>-5.1549626183622126E-2</c:v>
                </c:pt>
                <c:pt idx="12740">
                  <c:v>-5.7893453352522939E-2</c:v>
                </c:pt>
                <c:pt idx="12741">
                  <c:v>-6.5631834915245935E-2</c:v>
                </c:pt>
                <c:pt idx="12742">
                  <c:v>-6.6050840988296083E-2</c:v>
                </c:pt>
                <c:pt idx="12743">
                  <c:v>-4.5284278322238809E-2</c:v>
                </c:pt>
                <c:pt idx="12744">
                  <c:v>-5.9543263536974672E-2</c:v>
                </c:pt>
                <c:pt idx="12745">
                  <c:v>-5.9726594038035118E-2</c:v>
                </c:pt>
                <c:pt idx="12746">
                  <c:v>-6.6122846149025832E-2</c:v>
                </c:pt>
                <c:pt idx="12747">
                  <c:v>-6.0977058239237179E-2</c:v>
                </c:pt>
                <c:pt idx="12748">
                  <c:v>-5.9693827876382555E-2</c:v>
                </c:pt>
                <c:pt idx="12749">
                  <c:v>-7.7560115502104468E-2</c:v>
                </c:pt>
                <c:pt idx="12750">
                  <c:v>-8.2116674218997751E-2</c:v>
                </c:pt>
                <c:pt idx="12751">
                  <c:v>-9.1943451603180903E-2</c:v>
                </c:pt>
                <c:pt idx="12752">
                  <c:v>-0.10662799625423373</c:v>
                </c:pt>
                <c:pt idx="12753">
                  <c:v>-0.12941742307312762</c:v>
                </c:pt>
                <c:pt idx="12754">
                  <c:v>-0.10035609502958359</c:v>
                </c:pt>
                <c:pt idx="12755">
                  <c:v>-0.10006152036871624</c:v>
                </c:pt>
                <c:pt idx="12756">
                  <c:v>-0.11619943863130827</c:v>
                </c:pt>
                <c:pt idx="12757">
                  <c:v>-0.12133212046924485</c:v>
                </c:pt>
                <c:pt idx="12758">
                  <c:v>-9.0804312087627972E-2</c:v>
                </c:pt>
                <c:pt idx="12759">
                  <c:v>-8.5455534241659969E-2</c:v>
                </c:pt>
                <c:pt idx="12760">
                  <c:v>-8.6208434500496867E-2</c:v>
                </c:pt>
                <c:pt idx="12761">
                  <c:v>-8.4669948347012705E-2</c:v>
                </c:pt>
                <c:pt idx="12762">
                  <c:v>-0.10642500697273595</c:v>
                </c:pt>
                <c:pt idx="12763">
                  <c:v>-0.10672621486803079</c:v>
                </c:pt>
                <c:pt idx="12764">
                  <c:v>-9.6814324941902674E-2</c:v>
                </c:pt>
                <c:pt idx="12765">
                  <c:v>-8.4322948089373864E-2</c:v>
                </c:pt>
                <c:pt idx="12766">
                  <c:v>-6.4198040867665007E-2</c:v>
                </c:pt>
                <c:pt idx="12767">
                  <c:v>-6.9553371422218263E-2</c:v>
                </c:pt>
                <c:pt idx="12768">
                  <c:v>-6.4905148109476341E-2</c:v>
                </c:pt>
                <c:pt idx="12769">
                  <c:v>-6.5972282464299523E-2</c:v>
                </c:pt>
                <c:pt idx="12770">
                  <c:v>-6.2371533416580291E-2</c:v>
                </c:pt>
                <c:pt idx="12771">
                  <c:v>-6.2580996190184257E-2</c:v>
                </c:pt>
                <c:pt idx="12772">
                  <c:v>-7.7370232292458763E-2</c:v>
                </c:pt>
                <c:pt idx="12773">
                  <c:v>-8.3354031693666161E-2</c:v>
                </c:pt>
                <c:pt idx="12774">
                  <c:v>-0.10571797960208526</c:v>
                </c:pt>
                <c:pt idx="12775">
                  <c:v>-0.11535487377662271</c:v>
                </c:pt>
                <c:pt idx="12776">
                  <c:v>-9.4608051071526561E-2</c:v>
                </c:pt>
                <c:pt idx="12777">
                  <c:v>-9.0116864280935557E-2</c:v>
                </c:pt>
                <c:pt idx="12778">
                  <c:v>-0.10156732023170847</c:v>
                </c:pt>
                <c:pt idx="12779">
                  <c:v>-0.10457883943185077</c:v>
                </c:pt>
                <c:pt idx="12780">
                  <c:v>-0.12101133300999174</c:v>
                </c:pt>
                <c:pt idx="12781">
                  <c:v>-0.1179147012679045</c:v>
                </c:pt>
                <c:pt idx="12782">
                  <c:v>-0.13427518968531574</c:v>
                </c:pt>
                <c:pt idx="12783">
                  <c:v>-0.12156779604123455</c:v>
                </c:pt>
                <c:pt idx="12784">
                  <c:v>-0.11685412027634813</c:v>
                </c:pt>
                <c:pt idx="12785">
                  <c:v>-0.12528642313786975</c:v>
                </c:pt>
                <c:pt idx="12786">
                  <c:v>-0.12146302471885224</c:v>
                </c:pt>
                <c:pt idx="12787">
                  <c:v>-0.13912640293423703</c:v>
                </c:pt>
                <c:pt idx="12788">
                  <c:v>-0.13894307308785814</c:v>
                </c:pt>
                <c:pt idx="12789">
                  <c:v>-0.13256647975730476</c:v>
                </c:pt>
                <c:pt idx="12790">
                  <c:v>-9.8804502804247352E-2</c:v>
                </c:pt>
                <c:pt idx="12791">
                  <c:v>-0.11522396952701532</c:v>
                </c:pt>
                <c:pt idx="12792">
                  <c:v>-0.12040244372729589</c:v>
                </c:pt>
                <c:pt idx="12793">
                  <c:v>-0.10315815145612191</c:v>
                </c:pt>
                <c:pt idx="12794">
                  <c:v>-9.6408425595386177E-2</c:v>
                </c:pt>
                <c:pt idx="12795">
                  <c:v>-0.10231358660143636</c:v>
                </c:pt>
                <c:pt idx="12796">
                  <c:v>-0.10963951610905759</c:v>
                </c:pt>
                <c:pt idx="12797">
                  <c:v>-0.1221177063638921</c:v>
                </c:pt>
                <c:pt idx="12798">
                  <c:v>-0.14095946374858856</c:v>
                </c:pt>
                <c:pt idx="12799">
                  <c:v>-0.13402640738679236</c:v>
                </c:pt>
                <c:pt idx="12800">
                  <c:v>-0.14524765994831865</c:v>
                </c:pt>
                <c:pt idx="12801">
                  <c:v>-0.17199794279910424</c:v>
                </c:pt>
                <c:pt idx="12802">
                  <c:v>-0.16537256782470908</c:v>
                </c:pt>
                <c:pt idx="12803">
                  <c:v>-0.14501853773959575</c:v>
                </c:pt>
                <c:pt idx="12804">
                  <c:v>-0.13896928588624388</c:v>
                </c:pt>
                <c:pt idx="12805">
                  <c:v>-0.12998043946763724</c:v>
                </c:pt>
                <c:pt idx="12806">
                  <c:v>-0.12651067454068607</c:v>
                </c:pt>
                <c:pt idx="12807">
                  <c:v>-0.13563689870100629</c:v>
                </c:pt>
                <c:pt idx="12808">
                  <c:v>-0.15986667227606635</c:v>
                </c:pt>
                <c:pt idx="12809">
                  <c:v>-0.11777716378386963</c:v>
                </c:pt>
                <c:pt idx="12810">
                  <c:v>-0.12708679766172937</c:v>
                </c:pt>
                <c:pt idx="12811">
                  <c:v>-0.14999410187485762</c:v>
                </c:pt>
                <c:pt idx="12812">
                  <c:v>-0.15162425327887202</c:v>
                </c:pt>
                <c:pt idx="12813">
                  <c:v>-0.14839008405274989</c:v>
                </c:pt>
                <c:pt idx="12814">
                  <c:v>-0.14022622292487055</c:v>
                </c:pt>
                <c:pt idx="12815">
                  <c:v>-0.1313553350810221</c:v>
                </c:pt>
                <c:pt idx="12816">
                  <c:v>-0.13676948485329238</c:v>
                </c:pt>
                <c:pt idx="12817">
                  <c:v>-0.13146657989551058</c:v>
                </c:pt>
                <c:pt idx="12818">
                  <c:v>-0.1296204123546254</c:v>
                </c:pt>
                <c:pt idx="12819">
                  <c:v>-0.11750880192138799</c:v>
                </c:pt>
                <c:pt idx="12820">
                  <c:v>-0.12106367873560257</c:v>
                </c:pt>
                <c:pt idx="12821">
                  <c:v>-0.12082800316361286</c:v>
                </c:pt>
                <c:pt idx="12822">
                  <c:v>-0.10937107437541532</c:v>
                </c:pt>
                <c:pt idx="12823">
                  <c:v>-0.1068177995927188</c:v>
                </c:pt>
                <c:pt idx="12824">
                  <c:v>-0.11126311349512359</c:v>
                </c:pt>
                <c:pt idx="12825">
                  <c:v>-0.11293913713264263</c:v>
                </c:pt>
                <c:pt idx="12826">
                  <c:v>-0.1069029114799822</c:v>
                </c:pt>
                <c:pt idx="12827">
                  <c:v>-0.10064419685302635</c:v>
                </c:pt>
                <c:pt idx="12828">
                  <c:v>-0.10569831951228478</c:v>
                </c:pt>
                <c:pt idx="12829">
                  <c:v>-0.10081441997287158</c:v>
                </c:pt>
                <c:pt idx="12830">
                  <c:v>-0.11652677945382821</c:v>
                </c:pt>
                <c:pt idx="12831">
                  <c:v>-0.11335806267985057</c:v>
                </c:pt>
                <c:pt idx="12832">
                  <c:v>-0.11470019213158285</c:v>
                </c:pt>
                <c:pt idx="12833">
                  <c:v>-0.12214391916227785</c:v>
                </c:pt>
                <c:pt idx="12834">
                  <c:v>-0.127617048549268</c:v>
                </c:pt>
                <c:pt idx="12835">
                  <c:v>-0.13925075382057758</c:v>
                </c:pt>
                <c:pt idx="12836">
                  <c:v>-0.12907042216080719</c:v>
                </c:pt>
                <c:pt idx="12837">
                  <c:v>-0.13660581444203243</c:v>
                </c:pt>
                <c:pt idx="12838">
                  <c:v>-0.13849130085315542</c:v>
                </c:pt>
                <c:pt idx="12839">
                  <c:v>-0.13149279269389633</c:v>
                </c:pt>
                <c:pt idx="12840">
                  <c:v>-0.14791217954550365</c:v>
                </c:pt>
                <c:pt idx="12841">
                  <c:v>-0.16270149551893878</c:v>
                </c:pt>
                <c:pt idx="12842">
                  <c:v>-0.17819775833718243</c:v>
                </c:pt>
                <c:pt idx="12843">
                  <c:v>-0.17980177681397172</c:v>
                </c:pt>
                <c:pt idx="12844">
                  <c:v>-0.184358335530865</c:v>
                </c:pt>
                <c:pt idx="12845">
                  <c:v>-0.17009279695286231</c:v>
                </c:pt>
                <c:pt idx="12846">
                  <c:v>-0.17644981006477586</c:v>
                </c:pt>
                <c:pt idx="12847">
                  <c:v>-0.18823407967549333</c:v>
                </c:pt>
                <c:pt idx="12848">
                  <c:v>-0.18738951482080776</c:v>
                </c:pt>
                <c:pt idx="12849">
                  <c:v>-0.19200497197189714</c:v>
                </c:pt>
                <c:pt idx="12850">
                  <c:v>-0.18727163677189179</c:v>
                </c:pt>
                <c:pt idx="12851">
                  <c:v>-0.17916012136962331</c:v>
                </c:pt>
                <c:pt idx="12852">
                  <c:v>-0.17386376912042675</c:v>
                </c:pt>
                <c:pt idx="12853">
                  <c:v>-0.17199794279910424</c:v>
                </c:pt>
                <c:pt idx="12854">
                  <c:v>-0.19250253656894387</c:v>
                </c:pt>
                <c:pt idx="12855">
                  <c:v>-0.22737088753058321</c:v>
                </c:pt>
                <c:pt idx="12856">
                  <c:v>-0.21591395874238567</c:v>
                </c:pt>
                <c:pt idx="12857">
                  <c:v>-0.2361764034481294</c:v>
                </c:pt>
                <c:pt idx="12858">
                  <c:v>-0.23169177002080521</c:v>
                </c:pt>
                <c:pt idx="12859">
                  <c:v>-0.24676910794652246</c:v>
                </c:pt>
                <c:pt idx="12860">
                  <c:v>-0.23349214454466483</c:v>
                </c:pt>
                <c:pt idx="12861">
                  <c:v>-0.2519476620179637</c:v>
                </c:pt>
                <c:pt idx="12862">
                  <c:v>-0.26535552901474718</c:v>
                </c:pt>
                <c:pt idx="12863">
                  <c:v>-0.26834091594234594</c:v>
                </c:pt>
                <c:pt idx="12864">
                  <c:v>-0.25377424934020903</c:v>
                </c:pt>
                <c:pt idx="12865">
                  <c:v>-0.24535505320522108</c:v>
                </c:pt>
                <c:pt idx="12866">
                  <c:v>-0.22605497087723667</c:v>
                </c:pt>
                <c:pt idx="12867">
                  <c:v>-0.24496218005939602</c:v>
                </c:pt>
                <c:pt idx="12868">
                  <c:v>-0.24845823765589359</c:v>
                </c:pt>
                <c:pt idx="12869">
                  <c:v>-0.2403532756168919</c:v>
                </c:pt>
                <c:pt idx="12870">
                  <c:v>-0.24981994667158414</c:v>
                </c:pt>
                <c:pt idx="12871">
                  <c:v>-0.27562097256178092</c:v>
                </c:pt>
                <c:pt idx="12872">
                  <c:v>-0.27772247510977477</c:v>
                </c:pt>
                <c:pt idx="12873">
                  <c:v>-0.2461734052615209</c:v>
                </c:pt>
                <c:pt idx="12874">
                  <c:v>-0.26123755593486231</c:v>
                </c:pt>
                <c:pt idx="12875">
                  <c:v>-0.25524072967828187</c:v>
                </c:pt>
                <c:pt idx="12876">
                  <c:v>-0.23508305629492046</c:v>
                </c:pt>
                <c:pt idx="12877">
                  <c:v>-0.2367132070442533</c:v>
                </c:pt>
                <c:pt idx="12878">
                  <c:v>-0.22518427309532602</c:v>
                </c:pt>
                <c:pt idx="12879">
                  <c:v>-0.22768512162656948</c:v>
                </c:pt>
                <c:pt idx="12880">
                  <c:v>-0.21974382999882777</c:v>
                </c:pt>
                <c:pt idx="12881">
                  <c:v>-0.18939935211827136</c:v>
                </c:pt>
                <c:pt idx="12882">
                  <c:v>-0.17923220705619525</c:v>
                </c:pt>
                <c:pt idx="12883">
                  <c:v>-0.18624382194198802</c:v>
                </c:pt>
                <c:pt idx="12884">
                  <c:v>-0.19843399089922198</c:v>
                </c:pt>
                <c:pt idx="12885">
                  <c:v>-0.20818220975940857</c:v>
                </c:pt>
                <c:pt idx="12886">
                  <c:v>-0.19555992865727237</c:v>
                </c:pt>
                <c:pt idx="12887">
                  <c:v>-0.19178240247175951</c:v>
                </c:pt>
                <c:pt idx="12888">
                  <c:v>-0.17965113260340321</c:v>
                </c:pt>
                <c:pt idx="12889">
                  <c:v>-0.18200149732108101</c:v>
                </c:pt>
                <c:pt idx="12890">
                  <c:v>-0.17088501608193704</c:v>
                </c:pt>
                <c:pt idx="12891">
                  <c:v>-0.17023680727432181</c:v>
                </c:pt>
                <c:pt idx="12892">
                  <c:v>-0.18257762044212431</c:v>
                </c:pt>
                <c:pt idx="12893">
                  <c:v>-0.1707736913962879</c:v>
                </c:pt>
                <c:pt idx="12894">
                  <c:v>-0.17280318812887041</c:v>
                </c:pt>
                <c:pt idx="12895">
                  <c:v>-0.17431554135512947</c:v>
                </c:pt>
                <c:pt idx="12896">
                  <c:v>-0.17802098185407036</c:v>
                </c:pt>
                <c:pt idx="12897">
                  <c:v>-0.17825665742606009</c:v>
                </c:pt>
                <c:pt idx="12898">
                  <c:v>-0.18448268641720558</c:v>
                </c:pt>
                <c:pt idx="12899">
                  <c:v>-0.18235497107082602</c:v>
                </c:pt>
                <c:pt idx="12900">
                  <c:v>-0.18201460404761466</c:v>
                </c:pt>
                <c:pt idx="12901">
                  <c:v>-0.15874063948704709</c:v>
                </c:pt>
                <c:pt idx="12902">
                  <c:v>-0.15644925372940757</c:v>
                </c:pt>
                <c:pt idx="12903">
                  <c:v>-0.15417752740688698</c:v>
                </c:pt>
                <c:pt idx="12904">
                  <c:v>-0.1405143247483133</c:v>
                </c:pt>
                <c:pt idx="12905">
                  <c:v>-0.14277294434430024</c:v>
                </c:pt>
                <c:pt idx="12906">
                  <c:v>-0.15608259338196825</c:v>
                </c:pt>
                <c:pt idx="12907">
                  <c:v>-0.15338530827781224</c:v>
                </c:pt>
                <c:pt idx="12908">
                  <c:v>-0.16338886279978901</c:v>
                </c:pt>
                <c:pt idx="12909">
                  <c:v>-0.16990946645180185</c:v>
                </c:pt>
                <c:pt idx="12910">
                  <c:v>-0.18290496126464423</c:v>
                </c:pt>
                <c:pt idx="12911">
                  <c:v>-0.17783773187885213</c:v>
                </c:pt>
                <c:pt idx="12912">
                  <c:v>-0.17466246174160768</c:v>
                </c:pt>
                <c:pt idx="12913">
                  <c:v>-0.17044635057376797</c:v>
                </c:pt>
                <c:pt idx="12914">
                  <c:v>-0.15967031622899602</c:v>
                </c:pt>
                <c:pt idx="12915">
                  <c:v>-0.16853465136425924</c:v>
                </c:pt>
                <c:pt idx="12916">
                  <c:v>-0.16399775208248485</c:v>
                </c:pt>
                <c:pt idx="12917">
                  <c:v>-0.17185393182296319</c:v>
                </c:pt>
                <c:pt idx="12918">
                  <c:v>-0.1787738814582257</c:v>
                </c:pt>
                <c:pt idx="12919">
                  <c:v>-0.17781807178905165</c:v>
                </c:pt>
                <c:pt idx="12920">
                  <c:v>-0.18714728523086965</c:v>
                </c:pt>
                <c:pt idx="12921">
                  <c:v>-0.20137350493863451</c:v>
                </c:pt>
                <c:pt idx="12922">
                  <c:v>-0.20498080734962057</c:v>
                </c:pt>
                <c:pt idx="12923">
                  <c:v>-0.20886302433167353</c:v>
                </c:pt>
                <c:pt idx="12924">
                  <c:v>-0.20614615966355926</c:v>
                </c:pt>
                <c:pt idx="12925">
                  <c:v>-0.19923268286572132</c:v>
                </c:pt>
                <c:pt idx="12926">
                  <c:v>-0.19013259228730778</c:v>
                </c:pt>
                <c:pt idx="12927">
                  <c:v>-0.19778586196276737</c:v>
                </c:pt>
                <c:pt idx="12928">
                  <c:v>-0.20220496306678643</c:v>
                </c:pt>
                <c:pt idx="12929">
                  <c:v>-0.20340955503448385</c:v>
                </c:pt>
                <c:pt idx="12930">
                  <c:v>-0.20713473549438585</c:v>
                </c:pt>
                <c:pt idx="12931">
                  <c:v>-0.19722939893152458</c:v>
                </c:pt>
                <c:pt idx="12932">
                  <c:v>-0.19842088417268833</c:v>
                </c:pt>
                <c:pt idx="12933">
                  <c:v>-0.19034213493207239</c:v>
                </c:pt>
                <c:pt idx="12934">
                  <c:v>-0.19182827535994573</c:v>
                </c:pt>
                <c:pt idx="12935">
                  <c:v>-0.20178595764841786</c:v>
                </c:pt>
                <c:pt idx="12936">
                  <c:v>-0.22054260249116933</c:v>
                </c:pt>
                <c:pt idx="12937">
                  <c:v>-0.21518071857334925</c:v>
                </c:pt>
                <c:pt idx="12938">
                  <c:v>-0.22648052965887208</c:v>
                </c:pt>
                <c:pt idx="12939">
                  <c:v>-0.22735778080404956</c:v>
                </c:pt>
                <c:pt idx="12940">
                  <c:v>-0.20905290754131922</c:v>
                </c:pt>
                <c:pt idx="12941">
                  <c:v>-0.20411658240513453</c:v>
                </c:pt>
                <c:pt idx="12942">
                  <c:v>-0.21277808800122125</c:v>
                </c:pt>
                <c:pt idx="12943">
                  <c:v>-0.20492846162400974</c:v>
                </c:pt>
                <c:pt idx="12944">
                  <c:v>-0.20933445600149514</c:v>
                </c:pt>
                <c:pt idx="12945">
                  <c:v>-0.20454869455003677</c:v>
                </c:pt>
                <c:pt idx="12946">
                  <c:v>-0.20727874581584535</c:v>
                </c:pt>
                <c:pt idx="12947">
                  <c:v>-0.22025450132240815</c:v>
                </c:pt>
                <c:pt idx="12948">
                  <c:v>-0.23294223487668886</c:v>
                </c:pt>
                <c:pt idx="12949">
                  <c:v>-0.22060805494331381</c:v>
                </c:pt>
                <c:pt idx="12950">
                  <c:v>-0.21246377337939276</c:v>
                </c:pt>
                <c:pt idx="12951">
                  <c:v>-0.21057181413084514</c:v>
                </c:pt>
                <c:pt idx="12952">
                  <c:v>-0.21142285182295531</c:v>
                </c:pt>
                <c:pt idx="12953">
                  <c:v>-0.20702996417200356</c:v>
                </c:pt>
                <c:pt idx="12954">
                  <c:v>-0.20395291199387458</c:v>
                </c:pt>
                <c:pt idx="12955">
                  <c:v>-0.20079738181759124</c:v>
                </c:pt>
                <c:pt idx="12956">
                  <c:v>-0.20498736005820584</c:v>
                </c:pt>
                <c:pt idx="12957">
                  <c:v>-0.21406779185618205</c:v>
                </c:pt>
                <c:pt idx="12958">
                  <c:v>-0.21150141100163344</c:v>
                </c:pt>
                <c:pt idx="12959">
                  <c:v>-0.2251646136602071</c:v>
                </c:pt>
                <c:pt idx="12960">
                  <c:v>-0.22523006545767002</c:v>
                </c:pt>
                <c:pt idx="12961">
                  <c:v>-0.22082407108018462</c:v>
                </c:pt>
                <c:pt idx="12962">
                  <c:v>-0.22008427754788135</c:v>
                </c:pt>
                <c:pt idx="12963">
                  <c:v>-0.22306966447548013</c:v>
                </c:pt>
                <c:pt idx="12964">
                  <c:v>-0.2287719154165116</c:v>
                </c:pt>
                <c:pt idx="12965">
                  <c:v>-0.22638886506302341</c:v>
                </c:pt>
                <c:pt idx="12966">
                  <c:v>-0.23927958789880191</c:v>
                </c:pt>
                <c:pt idx="12967">
                  <c:v>-0.23309935192468198</c:v>
                </c:pt>
                <c:pt idx="12968">
                  <c:v>-0.2423631129143555</c:v>
                </c:pt>
                <c:pt idx="12969">
                  <c:v>-0.23709289359238406</c:v>
                </c:pt>
                <c:pt idx="12970">
                  <c:v>-0.23920102937480534</c:v>
                </c:pt>
                <c:pt idx="12971">
                  <c:v>-0.22424804299011022</c:v>
                </c:pt>
                <c:pt idx="12972">
                  <c:v>-0.22799288288513114</c:v>
                </c:pt>
                <c:pt idx="12973">
                  <c:v>-0.23958071592293609</c:v>
                </c:pt>
                <c:pt idx="12974">
                  <c:v>-0.2480588111468017</c:v>
                </c:pt>
                <c:pt idx="12975">
                  <c:v>-0.26084476331487944</c:v>
                </c:pt>
                <c:pt idx="12976">
                  <c:v>-0.25786600962170814</c:v>
                </c:pt>
                <c:pt idx="12977">
                  <c:v>-0.25828501569475831</c:v>
                </c:pt>
                <c:pt idx="12978">
                  <c:v>-0.25907060158940559</c:v>
                </c:pt>
                <c:pt idx="12979">
                  <c:v>-0.27566021221553971</c:v>
                </c:pt>
                <c:pt idx="12980">
                  <c:v>-0.28915974446285336</c:v>
                </c:pt>
                <c:pt idx="12981">
                  <c:v>-0.28473408999556749</c:v>
                </c:pt>
                <c:pt idx="12982">
                  <c:v>-0.31993633448831205</c:v>
                </c:pt>
                <c:pt idx="12983">
                  <c:v>-0.32388408444835171</c:v>
                </c:pt>
                <c:pt idx="12984">
                  <c:v>-0.33477799618735804</c:v>
                </c:pt>
                <c:pt idx="12985">
                  <c:v>-0.35543974759545266</c:v>
                </c:pt>
                <c:pt idx="12986">
                  <c:v>-0.36770847507668325</c:v>
                </c:pt>
                <c:pt idx="12987">
                  <c:v>-0.34305969542857301</c:v>
                </c:pt>
                <c:pt idx="12988">
                  <c:v>-0.33728539808186825</c:v>
                </c:pt>
                <c:pt idx="12989">
                  <c:v>-0.34070941058205584</c:v>
                </c:pt>
                <c:pt idx="12990">
                  <c:v>-0.3331347393661731</c:v>
                </c:pt>
                <c:pt idx="12991">
                  <c:v>-0.3185157270384254</c:v>
                </c:pt>
                <c:pt idx="12992">
                  <c:v>-0.32008034546445313</c:v>
                </c:pt>
                <c:pt idx="12993">
                  <c:v>-0.31171357492623664</c:v>
                </c:pt>
                <c:pt idx="12994">
                  <c:v>-0.29799794667089147</c:v>
                </c:pt>
                <c:pt idx="12995">
                  <c:v>-0.29973286874260663</c:v>
                </c:pt>
                <c:pt idx="12996">
                  <c:v>-0.29858717586378686</c:v>
                </c:pt>
                <c:pt idx="12997">
                  <c:v>-0.30444007167006842</c:v>
                </c:pt>
                <c:pt idx="12998">
                  <c:v>-0.30816517160412821</c:v>
                </c:pt>
                <c:pt idx="12999">
                  <c:v>-0.29229569507517844</c:v>
                </c:pt>
                <c:pt idx="13000">
                  <c:v>-0.28153268693109795</c:v>
                </c:pt>
                <c:pt idx="13001">
                  <c:v>-0.28531676647987764</c:v>
                </c:pt>
                <c:pt idx="13002">
                  <c:v>-0.28641011363308655</c:v>
                </c:pt>
                <c:pt idx="13003">
                  <c:v>-0.2814606817703682</c:v>
                </c:pt>
                <c:pt idx="13004">
                  <c:v>-0.29484896920319342</c:v>
                </c:pt>
                <c:pt idx="13005">
                  <c:v>-0.30040065711418013</c:v>
                </c:pt>
                <c:pt idx="13006">
                  <c:v>-0.29721236077624424</c:v>
                </c:pt>
                <c:pt idx="13007">
                  <c:v>-0.28646245935869735</c:v>
                </c:pt>
                <c:pt idx="13008">
                  <c:v>-0.28981442610789326</c:v>
                </c:pt>
                <c:pt idx="13009">
                  <c:v>-0.2895395108821448</c:v>
                </c:pt>
                <c:pt idx="13010">
                  <c:v>-0.27979129136727665</c:v>
                </c:pt>
                <c:pt idx="13011">
                  <c:v>-0.2768321178927452</c:v>
                </c:pt>
                <c:pt idx="13012">
                  <c:v>-0.29405675007411869</c:v>
                </c:pt>
                <c:pt idx="13013">
                  <c:v>-0.3061749138706229</c:v>
                </c:pt>
                <c:pt idx="13014">
                  <c:v>-0.30618146723388973</c:v>
                </c:pt>
                <c:pt idx="13015">
                  <c:v>-0.29025964432464757</c:v>
                </c:pt>
                <c:pt idx="13016">
                  <c:v>-0.28823014759206506</c:v>
                </c:pt>
                <c:pt idx="13017">
                  <c:v>-0.27799091684341704</c:v>
                </c:pt>
                <c:pt idx="13018">
                  <c:v>-0.26750290445092717</c:v>
                </c:pt>
                <c:pt idx="13019">
                  <c:v>-0.26950618838512397</c:v>
                </c:pt>
                <c:pt idx="13020">
                  <c:v>-0.26771236722453118</c:v>
                </c:pt>
                <c:pt idx="13021">
                  <c:v>-0.26655356761917776</c:v>
                </c:pt>
                <c:pt idx="13022">
                  <c:v>-0.26784990470856601</c:v>
                </c:pt>
                <c:pt idx="13023">
                  <c:v>-0.25425870721072213</c:v>
                </c:pt>
                <c:pt idx="13024">
                  <c:v>-0.25287078539664581</c:v>
                </c:pt>
                <c:pt idx="13025">
                  <c:v>-0.25219644431648702</c:v>
                </c:pt>
                <c:pt idx="13026">
                  <c:v>-0.25454672916300419</c:v>
                </c:pt>
                <c:pt idx="13027">
                  <c:v>-0.24642210703420206</c:v>
                </c:pt>
                <c:pt idx="13028">
                  <c:v>-0.25192144921957793</c:v>
                </c:pt>
                <c:pt idx="13029">
                  <c:v>-0.25560731015456056</c:v>
                </c:pt>
                <c:pt idx="13030">
                  <c:v>-0.2468935387040237</c:v>
                </c:pt>
                <c:pt idx="13031">
                  <c:v>-0.24225834159197321</c:v>
                </c:pt>
                <c:pt idx="13032">
                  <c:v>-0.24744344902668125</c:v>
                </c:pt>
                <c:pt idx="13033">
                  <c:v>-0.26117865684598462</c:v>
                </c:pt>
                <c:pt idx="13034">
                  <c:v>-0.25353202040495249</c:v>
                </c:pt>
                <c:pt idx="13035">
                  <c:v>-0.25402303163873241</c:v>
                </c:pt>
                <c:pt idx="13036">
                  <c:v>-0.26027519355710299</c:v>
                </c:pt>
                <c:pt idx="13037">
                  <c:v>-0.25052042067896801</c:v>
                </c:pt>
                <c:pt idx="13038">
                  <c:v>-0.23379335243995966</c:v>
                </c:pt>
                <c:pt idx="13039">
                  <c:v>-0.2359210677863392</c:v>
                </c:pt>
                <c:pt idx="13040">
                  <c:v>-0.24167566510766308</c:v>
                </c:pt>
                <c:pt idx="13041">
                  <c:v>-0.2537087170169039</c:v>
                </c:pt>
                <c:pt idx="13042">
                  <c:v>-0.2557840866376726</c:v>
                </c:pt>
                <c:pt idx="13043">
                  <c:v>-0.25558117722733548</c:v>
                </c:pt>
                <c:pt idx="13044">
                  <c:v>-0.26716245690187362</c:v>
                </c:pt>
                <c:pt idx="13045">
                  <c:v>-0.26473361353135988</c:v>
                </c:pt>
                <c:pt idx="13046">
                  <c:v>-0.25735533895280938</c:v>
                </c:pt>
                <c:pt idx="13047">
                  <c:v>-0.25175122544505119</c:v>
                </c:pt>
                <c:pt idx="13048">
                  <c:v>-0.24740412950176185</c:v>
                </c:pt>
                <c:pt idx="13049">
                  <c:v>-0.2537087170169039</c:v>
                </c:pt>
                <c:pt idx="13050">
                  <c:v>-0.25046152159009033</c:v>
                </c:pt>
                <c:pt idx="13051">
                  <c:v>-0.25061863929276507</c:v>
                </c:pt>
                <c:pt idx="13052">
                  <c:v>-0.24752856091394462</c:v>
                </c:pt>
                <c:pt idx="13053">
                  <c:v>-0.2424482248016189</c:v>
                </c:pt>
                <c:pt idx="13054">
                  <c:v>-0.23990150338218921</c:v>
                </c:pt>
                <c:pt idx="13055">
                  <c:v>-0.24837312576863019</c:v>
                </c:pt>
                <c:pt idx="13056">
                  <c:v>-0.2440587161158328</c:v>
                </c:pt>
                <c:pt idx="13057">
                  <c:v>-0.2371191063907698</c:v>
                </c:pt>
                <c:pt idx="13058">
                  <c:v>-0.23237921782749765</c:v>
                </c:pt>
                <c:pt idx="13059">
                  <c:v>-0.23736788868929315</c:v>
                </c:pt>
                <c:pt idx="13060">
                  <c:v>-0.24010449331836856</c:v>
                </c:pt>
                <c:pt idx="13061">
                  <c:v>-0.24375103472843179</c:v>
                </c:pt>
                <c:pt idx="13062">
                  <c:v>-0.24282791134974965</c:v>
                </c:pt>
                <c:pt idx="13063">
                  <c:v>-0.2499967231546962</c:v>
                </c:pt>
                <c:pt idx="13064">
                  <c:v>-0.25470384621099734</c:v>
                </c:pt>
                <c:pt idx="13065">
                  <c:v>-0.24961048389798018</c:v>
                </c:pt>
                <c:pt idx="13066">
                  <c:v>-0.26180065285521414</c:v>
                </c:pt>
                <c:pt idx="13067">
                  <c:v>-0.25439616482359634</c:v>
                </c:pt>
                <c:pt idx="13068">
                  <c:v>-0.26179409949194732</c:v>
                </c:pt>
                <c:pt idx="13069">
                  <c:v>-0.2672082492642176</c:v>
                </c:pt>
                <c:pt idx="13070">
                  <c:v>-0.26140122634612228</c:v>
                </c:pt>
                <c:pt idx="13071">
                  <c:v>-0.25880215985576333</c:v>
                </c:pt>
                <c:pt idx="13072">
                  <c:v>-0.25806236632346002</c:v>
                </c:pt>
                <c:pt idx="13073">
                  <c:v>-0.25820637664491952</c:v>
                </c:pt>
                <c:pt idx="13074">
                  <c:v>-0.27943118438310416</c:v>
                </c:pt>
                <c:pt idx="13075">
                  <c:v>-0.2709661958857722</c:v>
                </c:pt>
                <c:pt idx="13076">
                  <c:v>-0.2600788368553511</c:v>
                </c:pt>
                <c:pt idx="13077">
                  <c:v>-0.26531629001566998</c:v>
                </c:pt>
                <c:pt idx="13078">
                  <c:v>-0.28349025902879293</c:v>
                </c:pt>
                <c:pt idx="13079">
                  <c:v>-0.28638390018001925</c:v>
                </c:pt>
                <c:pt idx="13080">
                  <c:v>-0.29064588423604515</c:v>
                </c:pt>
                <c:pt idx="13081">
                  <c:v>-0.29283249867130234</c:v>
                </c:pt>
                <c:pt idx="13082">
                  <c:v>-0.28232490606017269</c:v>
                </c:pt>
                <c:pt idx="13083">
                  <c:v>-0.27203333024059539</c:v>
                </c:pt>
                <c:pt idx="13084">
                  <c:v>-0.27494007811835536</c:v>
                </c:pt>
                <c:pt idx="13085">
                  <c:v>-0.26773202665965007</c:v>
                </c:pt>
                <c:pt idx="13086">
                  <c:v>-0.26906105003953029</c:v>
                </c:pt>
                <c:pt idx="13087">
                  <c:v>-0.2771135858270789</c:v>
                </c:pt>
                <c:pt idx="13088">
                  <c:v>-0.29075720892169427</c:v>
                </c:pt>
                <c:pt idx="13089">
                  <c:v>-0.28117266047276768</c:v>
                </c:pt>
                <c:pt idx="13090">
                  <c:v>-0.29232190787356421</c:v>
                </c:pt>
                <c:pt idx="13091">
                  <c:v>-0.28650177822893519</c:v>
                </c:pt>
                <c:pt idx="13092">
                  <c:v>-0.27367650719061964</c:v>
                </c:pt>
                <c:pt idx="13093">
                  <c:v>-0.27370927335227219</c:v>
                </c:pt>
                <c:pt idx="13094">
                  <c:v>-0.27337537916648547</c:v>
                </c:pt>
                <c:pt idx="13095">
                  <c:v>-0.27544419607866888</c:v>
                </c:pt>
                <c:pt idx="13096">
                  <c:v>-0.25904438879101982</c:v>
                </c:pt>
                <c:pt idx="13097">
                  <c:v>-0.24460215294638418</c:v>
                </c:pt>
                <c:pt idx="13098">
                  <c:v>-0.24964316953379054</c:v>
                </c:pt>
                <c:pt idx="13099">
                  <c:v>-0.23875581050336944</c:v>
                </c:pt>
                <c:pt idx="13100">
                  <c:v>-0.24217978306797663</c:v>
                </c:pt>
                <c:pt idx="13101">
                  <c:v>-0.23774757523742393</c:v>
                </c:pt>
                <c:pt idx="13102">
                  <c:v>-0.23516161481891704</c:v>
                </c:pt>
                <c:pt idx="13103">
                  <c:v>-0.23691619698043265</c:v>
                </c:pt>
                <c:pt idx="13104">
                  <c:v>-0.24443848253512421</c:v>
                </c:pt>
                <c:pt idx="13105">
                  <c:v>-0.24512585047065599</c:v>
                </c:pt>
                <c:pt idx="13106">
                  <c:v>-0.23653643056114124</c:v>
                </c:pt>
                <c:pt idx="13107">
                  <c:v>-0.23693577654439091</c:v>
                </c:pt>
                <c:pt idx="13108">
                  <c:v>-0.23383259209371843</c:v>
                </c:pt>
                <c:pt idx="13109">
                  <c:v>-0.24590496287319707</c:v>
                </c:pt>
                <c:pt idx="13110">
                  <c:v>-0.24476582335764413</c:v>
                </c:pt>
                <c:pt idx="13111">
                  <c:v>-0.24796722642211369</c:v>
                </c:pt>
                <c:pt idx="13112">
                  <c:v>-0.25898548970214219</c:v>
                </c:pt>
                <c:pt idx="13113">
                  <c:v>-0.25465150048538654</c:v>
                </c:pt>
                <c:pt idx="13114">
                  <c:v>-0.25066451152626973</c:v>
                </c:pt>
                <c:pt idx="13115">
                  <c:v>-0.24882481747749069</c:v>
                </c:pt>
                <c:pt idx="13116">
                  <c:v>-0.24938128116341507</c:v>
                </c:pt>
                <c:pt idx="13117">
                  <c:v>-0.2557840866376726</c:v>
                </c:pt>
                <c:pt idx="13118">
                  <c:v>-0.26322126095978238</c:v>
                </c:pt>
                <c:pt idx="13119">
                  <c:v>-0.26260589818498031</c:v>
                </c:pt>
                <c:pt idx="13120">
                  <c:v>-0.26496928975803113</c:v>
                </c:pt>
                <c:pt idx="13121">
                  <c:v>-0.26329326612051213</c:v>
                </c:pt>
                <c:pt idx="13122">
                  <c:v>-0.26819682509504422</c:v>
                </c:pt>
                <c:pt idx="13123">
                  <c:v>-0.25990205971755748</c:v>
                </c:pt>
                <c:pt idx="13124">
                  <c:v>-0.27743445381217419</c:v>
                </c:pt>
                <c:pt idx="13125">
                  <c:v>-0.27264213899744899</c:v>
                </c:pt>
                <c:pt idx="13126">
                  <c:v>-0.2781807201819021</c:v>
                </c:pt>
                <c:pt idx="13127">
                  <c:v>-0.26127687545978168</c:v>
                </c:pt>
                <c:pt idx="13128">
                  <c:v>-0.26278267532277394</c:v>
                </c:pt>
                <c:pt idx="13129">
                  <c:v>-0.26383014958779666</c:v>
                </c:pt>
                <c:pt idx="13130">
                  <c:v>-0.26337182464450865</c:v>
                </c:pt>
                <c:pt idx="13131">
                  <c:v>-0.27472406198148458</c:v>
                </c:pt>
                <c:pt idx="13132">
                  <c:v>-0.27922172160950015</c:v>
                </c:pt>
                <c:pt idx="13133">
                  <c:v>-0.28434129672090308</c:v>
                </c:pt>
                <c:pt idx="13134">
                  <c:v>-0.28542809116552675</c:v>
                </c:pt>
                <c:pt idx="13135">
                  <c:v>-0.29535308716350694</c:v>
                </c:pt>
                <c:pt idx="13136">
                  <c:v>-0.30246947337168201</c:v>
                </c:pt>
                <c:pt idx="13137">
                  <c:v>-0.29496021401768191</c:v>
                </c:pt>
                <c:pt idx="13138">
                  <c:v>-0.28871460546257816</c:v>
                </c:pt>
                <c:pt idx="13139">
                  <c:v>-0.28995843642935271</c:v>
                </c:pt>
                <c:pt idx="13140">
                  <c:v>-0.29724504641205457</c:v>
                </c:pt>
                <c:pt idx="13141">
                  <c:v>-0.3108362439098985</c:v>
                </c:pt>
                <c:pt idx="13142">
                  <c:v>-0.31291816689393404</c:v>
                </c:pt>
                <c:pt idx="13143">
                  <c:v>-0.28714990651070821</c:v>
                </c:pt>
                <c:pt idx="13144">
                  <c:v>-0.29752004150896366</c:v>
                </c:pt>
                <c:pt idx="13145">
                  <c:v>-0.3093174178462148</c:v>
                </c:pt>
                <c:pt idx="13146">
                  <c:v>-0.29650525287975132</c:v>
                </c:pt>
                <c:pt idx="13147">
                  <c:v>-0.281630905544895</c:v>
                </c:pt>
                <c:pt idx="13148">
                  <c:v>-0.28569653289916902</c:v>
                </c:pt>
                <c:pt idx="13149">
                  <c:v>-0.2810089900615077</c:v>
                </c:pt>
                <c:pt idx="13150">
                  <c:v>-0.27553586067451757</c:v>
                </c:pt>
                <c:pt idx="13151">
                  <c:v>-0.28516620214046973</c:v>
                </c:pt>
                <c:pt idx="13152">
                  <c:v>-0.29302238188094804</c:v>
                </c:pt>
                <c:pt idx="13153">
                  <c:v>-0.28900262676017868</c:v>
                </c:pt>
                <c:pt idx="13154">
                  <c:v>-0.28176188966566307</c:v>
                </c:pt>
                <c:pt idx="13155">
                  <c:v>-0.29044297482570802</c:v>
                </c:pt>
                <c:pt idx="13156">
                  <c:v>-0.29651180624301815</c:v>
                </c:pt>
                <c:pt idx="13157">
                  <c:v>-0.30102257259756743</c:v>
                </c:pt>
                <c:pt idx="13158">
                  <c:v>-0.30298661753268702</c:v>
                </c:pt>
                <c:pt idx="13159">
                  <c:v>-0.30136301949193944</c:v>
                </c:pt>
                <c:pt idx="13160">
                  <c:v>-0.31868587028710998</c:v>
                </c:pt>
                <c:pt idx="13161">
                  <c:v>-0.31867939744968538</c:v>
                </c:pt>
                <c:pt idx="13162">
                  <c:v>-0.31264972516029177</c:v>
                </c:pt>
                <c:pt idx="13163">
                  <c:v>-0.32623436929486888</c:v>
                </c:pt>
                <c:pt idx="13164">
                  <c:v>-0.32729495028642519</c:v>
                </c:pt>
                <c:pt idx="13165">
                  <c:v>-0.3251934477384314</c:v>
                </c:pt>
                <c:pt idx="13166">
                  <c:v>-0.33641470029995768</c:v>
                </c:pt>
                <c:pt idx="13167">
                  <c:v>-0.33205449828481626</c:v>
                </c:pt>
                <c:pt idx="13168">
                  <c:v>-0.33905959974292255</c:v>
                </c:pt>
                <c:pt idx="13169">
                  <c:v>-0.34055880630706759</c:v>
                </c:pt>
                <c:pt idx="13170">
                  <c:v>-0.3216384910530562</c:v>
                </c:pt>
                <c:pt idx="13171">
                  <c:v>-0.32100346884313524</c:v>
                </c:pt>
                <c:pt idx="13172">
                  <c:v>-0.33223127542260988</c:v>
                </c:pt>
                <c:pt idx="13173">
                  <c:v>-0.34120042181583571</c:v>
                </c:pt>
                <c:pt idx="13174">
                  <c:v>-0.35242818780504853</c:v>
                </c:pt>
                <c:pt idx="13175">
                  <c:v>-0.35008445632179819</c:v>
                </c:pt>
                <c:pt idx="13176">
                  <c:v>-0.36093904919056669</c:v>
                </c:pt>
                <c:pt idx="13177">
                  <c:v>-0.36264775911857766</c:v>
                </c:pt>
                <c:pt idx="13178">
                  <c:v>-0.35144616533748874</c:v>
                </c:pt>
                <c:pt idx="13179">
                  <c:v>-0.35198300952387451</c:v>
                </c:pt>
                <c:pt idx="13180">
                  <c:v>-0.36584260881978037</c:v>
                </c:pt>
                <c:pt idx="13181">
                  <c:v>-0.37930286147775499</c:v>
                </c:pt>
                <c:pt idx="13182">
                  <c:v>-0.37544026399524066</c:v>
                </c:pt>
                <c:pt idx="13183">
                  <c:v>-0.35250019362045981</c:v>
                </c:pt>
                <c:pt idx="13184">
                  <c:v>-0.36038913952259077</c:v>
                </c:pt>
                <c:pt idx="13185">
                  <c:v>-0.37619967702708251</c:v>
                </c:pt>
                <c:pt idx="13186">
                  <c:v>-0.39738520517592801</c:v>
                </c:pt>
                <c:pt idx="13187">
                  <c:v>-0.3928678861127935</c:v>
                </c:pt>
                <c:pt idx="13188">
                  <c:v>-0.39678286925649903</c:v>
                </c:pt>
                <c:pt idx="13189">
                  <c:v>-0.39904808215133308</c:v>
                </c:pt>
                <c:pt idx="13190">
                  <c:v>-0.41017111740842543</c:v>
                </c:pt>
                <c:pt idx="13191">
                  <c:v>-0.40683225673108164</c:v>
                </c:pt>
                <c:pt idx="13192">
                  <c:v>-0.42285885030802456</c:v>
                </c:pt>
                <c:pt idx="13193">
                  <c:v>-0.4449936354174589</c:v>
                </c:pt>
                <c:pt idx="13194">
                  <c:v>-0.4632592690264305</c:v>
                </c:pt>
                <c:pt idx="13195">
                  <c:v>-0.47776044389552413</c:v>
                </c:pt>
                <c:pt idx="13196">
                  <c:v>-0.44782186470680263</c:v>
                </c:pt>
                <c:pt idx="13197">
                  <c:v>-0.45093160252074199</c:v>
                </c:pt>
                <c:pt idx="13198">
                  <c:v>-0.44166128816780165</c:v>
                </c:pt>
                <c:pt idx="13199">
                  <c:v>-0.41146737397197153</c:v>
                </c:pt>
                <c:pt idx="13200">
                  <c:v>-0.40896648550514769</c:v>
                </c:pt>
                <c:pt idx="13201">
                  <c:v>-0.40317912202217127</c:v>
                </c:pt>
                <c:pt idx="13202">
                  <c:v>-0.4208293535754421</c:v>
                </c:pt>
                <c:pt idx="13203">
                  <c:v>-0.43419794163756803</c:v>
                </c:pt>
                <c:pt idx="13204">
                  <c:v>-0.45360271476209257</c:v>
                </c:pt>
                <c:pt idx="13205">
                  <c:v>-0.43725529379031625</c:v>
                </c:pt>
                <c:pt idx="13206">
                  <c:v>-0.42599476098476924</c:v>
                </c:pt>
                <c:pt idx="13207">
                  <c:v>-0.40721194327921245</c:v>
                </c:pt>
                <c:pt idx="13208">
                  <c:v>-0.40513006023075721</c:v>
                </c:pt>
                <c:pt idx="13209">
                  <c:v>-0.40829873706915454</c:v>
                </c:pt>
                <c:pt idx="13210">
                  <c:v>-0.42112392823630945</c:v>
                </c:pt>
                <c:pt idx="13211">
                  <c:v>-0.39794166886185239</c:v>
                </c:pt>
                <c:pt idx="13212">
                  <c:v>-0.39098239970167048</c:v>
                </c:pt>
                <c:pt idx="13213">
                  <c:v>-0.39195131544269657</c:v>
                </c:pt>
                <c:pt idx="13214">
                  <c:v>-0.3775941522044256</c:v>
                </c:pt>
                <c:pt idx="13215">
                  <c:v>-0.38628179007305585</c:v>
                </c:pt>
                <c:pt idx="13216">
                  <c:v>-0.3784714432851834</c:v>
                </c:pt>
                <c:pt idx="13217">
                  <c:v>-0.3697379724639473</c:v>
                </c:pt>
                <c:pt idx="13218">
                  <c:v>-0.38403623726802222</c:v>
                </c:pt>
                <c:pt idx="13219">
                  <c:v>-0.37939452672828522</c:v>
                </c:pt>
                <c:pt idx="13220">
                  <c:v>-0.38799050000106677</c:v>
                </c:pt>
                <c:pt idx="13221">
                  <c:v>-0.39908736174067216</c:v>
                </c:pt>
                <c:pt idx="13222">
                  <c:v>-0.39913319403859648</c:v>
                </c:pt>
                <c:pt idx="13223">
                  <c:v>-0.40026578084556413</c:v>
                </c:pt>
                <c:pt idx="13224">
                  <c:v>-0.42517640892846942</c:v>
                </c:pt>
                <c:pt idx="13225">
                  <c:v>-0.41510740260902984</c:v>
                </c:pt>
                <c:pt idx="13226">
                  <c:v>-0.42443661605084781</c:v>
                </c:pt>
                <c:pt idx="13227">
                  <c:v>-0.41476699499555658</c:v>
                </c:pt>
                <c:pt idx="13228">
                  <c:v>-0.40884864739181209</c:v>
                </c:pt>
                <c:pt idx="13229">
                  <c:v>-0.40451465817505644</c:v>
                </c:pt>
                <c:pt idx="13230">
                  <c:v>-0.40459977006231984</c:v>
                </c:pt>
                <c:pt idx="13231">
                  <c:v>-0.41935631987410238</c:v>
                </c:pt>
                <c:pt idx="13232">
                  <c:v>-0.41745772673644571</c:v>
                </c:pt>
                <c:pt idx="13233">
                  <c:v>-0.41661320181734052</c:v>
                </c:pt>
                <c:pt idx="13234">
                  <c:v>-0.4281224763311488</c:v>
                </c:pt>
                <c:pt idx="13235">
                  <c:v>-0.43078048250064738</c:v>
                </c:pt>
                <c:pt idx="13236">
                  <c:v>-0.44789387052221397</c:v>
                </c:pt>
                <c:pt idx="13237">
                  <c:v>-0.44653867427952831</c:v>
                </c:pt>
                <c:pt idx="13238">
                  <c:v>-0.45419190467408921</c:v>
                </c:pt>
                <c:pt idx="13239">
                  <c:v>-0.46362588943828947</c:v>
                </c:pt>
                <c:pt idx="13240">
                  <c:v>-0.4502900276022358</c:v>
                </c:pt>
                <c:pt idx="13241">
                  <c:v>-0.44027991971699215</c:v>
                </c:pt>
                <c:pt idx="13242">
                  <c:v>-0.45833605061677946</c:v>
                </c:pt>
                <c:pt idx="13243">
                  <c:v>-0.46625112944613545</c:v>
                </c:pt>
                <c:pt idx="13244">
                  <c:v>-0.44488890403065695</c:v>
                </c:pt>
                <c:pt idx="13245">
                  <c:v>-0.45798253693145413</c:v>
                </c:pt>
                <c:pt idx="13246">
                  <c:v>-0.46384845893842713</c:v>
                </c:pt>
                <c:pt idx="13247">
                  <c:v>-0.47587495748440112</c:v>
                </c:pt>
                <c:pt idx="13248">
                  <c:v>-0.48589157879733125</c:v>
                </c:pt>
                <c:pt idx="13249">
                  <c:v>-0.47720398020959975</c:v>
                </c:pt>
                <c:pt idx="13250">
                  <c:v>-0.49146947885202213</c:v>
                </c:pt>
                <c:pt idx="13251">
                  <c:v>-0.47368834304914392</c:v>
                </c:pt>
                <c:pt idx="13252">
                  <c:v>-0.45313132368253284</c:v>
                </c:pt>
                <c:pt idx="13253">
                  <c:v>-0.44912467528829708</c:v>
                </c:pt>
                <c:pt idx="13254">
                  <c:v>-0.42304869358208991</c:v>
                </c:pt>
                <c:pt idx="13255">
                  <c:v>-0.43696067853918691</c:v>
                </c:pt>
                <c:pt idx="13256">
                  <c:v>-0.42440388982477556</c:v>
                </c:pt>
                <c:pt idx="13257">
                  <c:v>-0.4210060901229738</c:v>
                </c:pt>
                <c:pt idx="13258">
                  <c:v>-0.41096984931050512</c:v>
                </c:pt>
                <c:pt idx="13259">
                  <c:v>-0.41722860452772287</c:v>
                </c:pt>
                <c:pt idx="13260">
                  <c:v>-0.41331358079375546</c:v>
                </c:pt>
                <c:pt idx="13261">
                  <c:v>-0.42224344825232379</c:v>
                </c:pt>
                <c:pt idx="13262">
                  <c:v>-0.41232500561761043</c:v>
                </c:pt>
                <c:pt idx="13263">
                  <c:v>-0.4171827722297986</c:v>
                </c:pt>
                <c:pt idx="13264">
                  <c:v>-0.42247257111572822</c:v>
                </c:pt>
                <c:pt idx="13265">
                  <c:v>-0.41686849754355038</c:v>
                </c:pt>
                <c:pt idx="13266">
                  <c:v>-0.4201091795426774</c:v>
                </c:pt>
                <c:pt idx="13267">
                  <c:v>-0.41015801068189178</c:v>
                </c:pt>
                <c:pt idx="13268">
                  <c:v>-0.4053199434404029</c:v>
                </c:pt>
                <c:pt idx="13269">
                  <c:v>-0.40071095912673815</c:v>
                </c:pt>
                <c:pt idx="13270">
                  <c:v>-0.39523127703116273</c:v>
                </c:pt>
                <c:pt idx="13271">
                  <c:v>-0.40905159739241109</c:v>
                </c:pt>
                <c:pt idx="13272">
                  <c:v>-0.41423015146385234</c:v>
                </c:pt>
                <c:pt idx="13273">
                  <c:v>-0.42637448812316198</c:v>
                </c:pt>
                <c:pt idx="13274">
                  <c:v>-0.4219488336558761</c:v>
                </c:pt>
                <c:pt idx="13275">
                  <c:v>-0.4222237888172049</c:v>
                </c:pt>
                <c:pt idx="13276">
                  <c:v>-0.40799101574617314</c:v>
                </c:pt>
                <c:pt idx="13277">
                  <c:v>-0.40435098776379647</c:v>
                </c:pt>
                <c:pt idx="13278">
                  <c:v>-0.41055084389213653</c:v>
                </c:pt>
                <c:pt idx="13279">
                  <c:v>-0.41292078817377259</c:v>
                </c:pt>
                <c:pt idx="13280">
                  <c:v>-0.40152275847445273</c:v>
                </c:pt>
                <c:pt idx="13281">
                  <c:v>-0.38868446058076417</c:v>
                </c:pt>
                <c:pt idx="13282">
                  <c:v>-0.39078600306433831</c:v>
                </c:pt>
                <c:pt idx="13283">
                  <c:v>-0.38926713706507426</c:v>
                </c:pt>
                <c:pt idx="13284">
                  <c:v>-0.40207270807800904</c:v>
                </c:pt>
                <c:pt idx="13285">
                  <c:v>-0.38533904719483508</c:v>
                </c:pt>
                <c:pt idx="13286">
                  <c:v>-0.38701503024209227</c:v>
                </c:pt>
                <c:pt idx="13287">
                  <c:v>-0.38818034327513218</c:v>
                </c:pt>
                <c:pt idx="13288">
                  <c:v>-0.39720187532954915</c:v>
                </c:pt>
                <c:pt idx="13289">
                  <c:v>-0.39927720501473757</c:v>
                </c:pt>
                <c:pt idx="13290">
                  <c:v>-0.40649836254529492</c:v>
                </c:pt>
                <c:pt idx="13291">
                  <c:v>-0.40277977603892168</c:v>
                </c:pt>
                <c:pt idx="13292">
                  <c:v>-0.41602397262444513</c:v>
                </c:pt>
                <c:pt idx="13293">
                  <c:v>-0.40787317828751912</c:v>
                </c:pt>
                <c:pt idx="13294">
                  <c:v>-0.40753928410173235</c:v>
                </c:pt>
                <c:pt idx="13295">
                  <c:v>-0.40975211133537531</c:v>
                </c:pt>
                <c:pt idx="13296">
                  <c:v>-0.41767378346357847</c:v>
                </c:pt>
                <c:pt idx="13297">
                  <c:v>-0.4039778146433522</c:v>
                </c:pt>
                <c:pt idx="13298">
                  <c:v>-0.40882902789227349</c:v>
                </c:pt>
                <c:pt idx="13299">
                  <c:v>-0.4166000957454884</c:v>
                </c:pt>
                <c:pt idx="13300">
                  <c:v>-0.42109775537350402</c:v>
                </c:pt>
                <c:pt idx="13301">
                  <c:v>-0.41356236309227884</c:v>
                </c:pt>
                <c:pt idx="13302">
                  <c:v>-0.41250178210072247</c:v>
                </c:pt>
                <c:pt idx="13303">
                  <c:v>-0.41571629123704412</c:v>
                </c:pt>
                <c:pt idx="13304">
                  <c:v>-0.41755594535024276</c:v>
                </c:pt>
                <c:pt idx="13305">
                  <c:v>-0.42689167221974728</c:v>
                </c:pt>
                <c:pt idx="13306">
                  <c:v>-0.42427949834817313</c:v>
                </c:pt>
                <c:pt idx="13307">
                  <c:v>-0.42399799047825909</c:v>
                </c:pt>
                <c:pt idx="13308">
                  <c:v>-0.40487472522364859</c:v>
                </c:pt>
                <c:pt idx="13309">
                  <c:v>-0.40516278645682946</c:v>
                </c:pt>
                <c:pt idx="13310">
                  <c:v>-0.39179419839470347</c:v>
                </c:pt>
                <c:pt idx="13311">
                  <c:v>-0.3957746739261338</c:v>
                </c:pt>
                <c:pt idx="13312">
                  <c:v>-0.40428553531165196</c:v>
                </c:pt>
                <c:pt idx="13313">
                  <c:v>-0.39273694192760578</c:v>
                </c:pt>
                <c:pt idx="13314">
                  <c:v>-0.39273694192760578</c:v>
                </c:pt>
                <c:pt idx="13315">
                  <c:v>-0.39359457291856309</c:v>
                </c:pt>
                <c:pt idx="13316">
                  <c:v>-0.39005931625856866</c:v>
                </c:pt>
                <c:pt idx="13317">
                  <c:v>-0.39885823887726773</c:v>
                </c:pt>
                <c:pt idx="13318">
                  <c:v>-0.4012281831589038</c:v>
                </c:pt>
                <c:pt idx="13319">
                  <c:v>-0.40962116715018759</c:v>
                </c:pt>
                <c:pt idx="13320">
                  <c:v>-0.41889148150312794</c:v>
                </c:pt>
                <c:pt idx="13321">
                  <c:v>-0.42495384008301346</c:v>
                </c:pt>
                <c:pt idx="13322">
                  <c:v>-0.41907477141392646</c:v>
                </c:pt>
                <c:pt idx="13323">
                  <c:v>-0.43605721525030533</c:v>
                </c:pt>
                <c:pt idx="13324">
                  <c:v>-0.44517041255525258</c:v>
                </c:pt>
                <c:pt idx="13325">
                  <c:v>-0.43792963487047498</c:v>
                </c:pt>
                <c:pt idx="13326">
                  <c:v>-0.43411938311357151</c:v>
                </c:pt>
                <c:pt idx="13327">
                  <c:v>-0.44704934560310872</c:v>
                </c:pt>
                <c:pt idx="13328">
                  <c:v>-0.43978890848321228</c:v>
                </c:pt>
                <c:pt idx="13329">
                  <c:v>-0.43676428255653632</c:v>
                </c:pt>
                <c:pt idx="13330">
                  <c:v>-0.4446990208210112</c:v>
                </c:pt>
                <c:pt idx="13331">
                  <c:v>-0.44771709338442034</c:v>
                </c:pt>
                <c:pt idx="13332">
                  <c:v>-0.45127856349748208</c:v>
                </c:pt>
                <c:pt idx="13333">
                  <c:v>-0.45681718461751547</c:v>
                </c:pt>
                <c:pt idx="13334">
                  <c:v>-0.45270580418179618</c:v>
                </c:pt>
                <c:pt idx="13335">
                  <c:v>-0.45713797207676854</c:v>
                </c:pt>
                <c:pt idx="13336">
                  <c:v>-0.46402523542153917</c:v>
                </c:pt>
                <c:pt idx="13337">
                  <c:v>-0.46488286706717807</c:v>
                </c:pt>
                <c:pt idx="13338">
                  <c:v>-0.45341283155244688</c:v>
                </c:pt>
                <c:pt idx="13339">
                  <c:v>-0.44275463532101056</c:v>
                </c:pt>
                <c:pt idx="13340">
                  <c:v>-0.44670889805405511</c:v>
                </c:pt>
                <c:pt idx="13341">
                  <c:v>-0.45196601064949293</c:v>
                </c:pt>
                <c:pt idx="13342">
                  <c:v>-0.44471868025613015</c:v>
                </c:pt>
                <c:pt idx="13343">
                  <c:v>-0.45492514484312563</c:v>
                </c:pt>
                <c:pt idx="13344">
                  <c:v>-0.45100360833615327</c:v>
                </c:pt>
                <c:pt idx="13345">
                  <c:v>-0.45821821250344386</c:v>
                </c:pt>
                <c:pt idx="13346">
                  <c:v>-0.45184813325525852</c:v>
                </c:pt>
                <c:pt idx="13347">
                  <c:v>-0.44931451856236249</c:v>
                </c:pt>
                <c:pt idx="13348">
                  <c:v>-0.45346521721363803</c:v>
                </c:pt>
                <c:pt idx="13349">
                  <c:v>-0.46185824114050211</c:v>
                </c:pt>
                <c:pt idx="13350">
                  <c:v>-0.45671245257603188</c:v>
                </c:pt>
                <c:pt idx="13351">
                  <c:v>-0.46178623532509083</c:v>
                </c:pt>
                <c:pt idx="13352">
                  <c:v>-0.45734092142268601</c:v>
                </c:pt>
                <c:pt idx="13353">
                  <c:v>-0.471357678356847</c:v>
                </c:pt>
                <c:pt idx="13354">
                  <c:v>-0.47577677946086605</c:v>
                </c:pt>
                <c:pt idx="13355">
                  <c:v>-0.47351156656603188</c:v>
                </c:pt>
                <c:pt idx="13356">
                  <c:v>-0.45537032377898118</c:v>
                </c:pt>
                <c:pt idx="13357">
                  <c:v>-0.45447341254400314</c:v>
                </c:pt>
                <c:pt idx="13358">
                  <c:v>-0.43514723787905563</c:v>
                </c:pt>
                <c:pt idx="13359">
                  <c:v>-0.43275108079903379</c:v>
                </c:pt>
                <c:pt idx="13360">
                  <c:v>-0.42779513550862885</c:v>
                </c:pt>
                <c:pt idx="13361">
                  <c:v>-0.42671493501753399</c:v>
                </c:pt>
                <c:pt idx="13362">
                  <c:v>-0.41354274359274024</c:v>
                </c:pt>
                <c:pt idx="13363">
                  <c:v>-0.43420449500083497</c:v>
                </c:pt>
                <c:pt idx="13364">
                  <c:v>-0.42732378436464952</c:v>
                </c:pt>
                <c:pt idx="13365">
                  <c:v>-0.43045969504139425</c:v>
                </c:pt>
                <c:pt idx="13366">
                  <c:v>-0.43139588455634809</c:v>
                </c:pt>
                <c:pt idx="13367">
                  <c:v>-0.43468239950808113</c:v>
                </c:pt>
                <c:pt idx="13368">
                  <c:v>-0.44471212689286332</c:v>
                </c:pt>
                <c:pt idx="13369">
                  <c:v>-0.43796891445981417</c:v>
                </c:pt>
                <c:pt idx="13370">
                  <c:v>-0.42329092317202804</c:v>
                </c:pt>
                <c:pt idx="13371">
                  <c:v>-0.42620426434863518</c:v>
                </c:pt>
                <c:pt idx="13372">
                  <c:v>-0.4246330519690788</c:v>
                </c:pt>
                <c:pt idx="13373">
                  <c:v>-0.42392598466284775</c:v>
                </c:pt>
                <c:pt idx="13374">
                  <c:v>-0.42499967238093778</c:v>
                </c:pt>
                <c:pt idx="13375">
                  <c:v>-0.43305224875874831</c:v>
                </c:pt>
                <c:pt idx="13376">
                  <c:v>-0.42939256068657111</c:v>
                </c:pt>
                <c:pt idx="13377">
                  <c:v>-0.43153993546806957</c:v>
                </c:pt>
                <c:pt idx="13378">
                  <c:v>-0.42045618045499789</c:v>
                </c:pt>
                <c:pt idx="13379">
                  <c:v>-0.41680304509140587</c:v>
                </c:pt>
                <c:pt idx="13380">
                  <c:v>-0.42393909138938141</c:v>
                </c:pt>
                <c:pt idx="13381">
                  <c:v>-0.41498956449569419</c:v>
                </c:pt>
                <c:pt idx="13382">
                  <c:v>-0.4160174192611783</c:v>
                </c:pt>
                <c:pt idx="13383">
                  <c:v>-0.40334279243343124</c:v>
                </c:pt>
                <c:pt idx="13384">
                  <c:v>-0.39833446148183516</c:v>
                </c:pt>
                <c:pt idx="13385">
                  <c:v>-0.40330351284409216</c:v>
                </c:pt>
                <c:pt idx="13386">
                  <c:v>-0.41156559193108699</c:v>
                </c:pt>
                <c:pt idx="13387">
                  <c:v>-0.40107102617533036</c:v>
                </c:pt>
                <c:pt idx="13388">
                  <c:v>-0.39910698124021077</c:v>
                </c:pt>
                <c:pt idx="13389">
                  <c:v>-0.39970931715963975</c:v>
                </c:pt>
                <c:pt idx="13390">
                  <c:v>-0.40011521650615628</c:v>
                </c:pt>
                <c:pt idx="13391">
                  <c:v>-0.39109368445173931</c:v>
                </c:pt>
                <c:pt idx="13392">
                  <c:v>-0.39340472964449774</c:v>
                </c:pt>
                <c:pt idx="13393">
                  <c:v>-0.38827200787098082</c:v>
                </c:pt>
                <c:pt idx="13394">
                  <c:v>-0.39139485241145383</c:v>
                </c:pt>
                <c:pt idx="13395">
                  <c:v>-0.39751610942553534</c:v>
                </c:pt>
                <c:pt idx="13396">
                  <c:v>-0.38891362337974894</c:v>
                </c:pt>
                <c:pt idx="13397">
                  <c:v>-0.38125384027660281</c:v>
                </c:pt>
                <c:pt idx="13398">
                  <c:v>-0.38309349373511992</c:v>
                </c:pt>
                <c:pt idx="13399">
                  <c:v>-0.38507060546119282</c:v>
                </c:pt>
                <c:pt idx="13400">
                  <c:v>-0.38023253821970393</c:v>
                </c:pt>
                <c:pt idx="13401">
                  <c:v>-0.38178413044504023</c:v>
                </c:pt>
                <c:pt idx="13402">
                  <c:v>-0.39718876860301544</c:v>
                </c:pt>
                <c:pt idx="13403">
                  <c:v>-0.39786966370112276</c:v>
                </c:pt>
                <c:pt idx="13404">
                  <c:v>-0.39545388646688068</c:v>
                </c:pt>
                <c:pt idx="13405">
                  <c:v>-0.38992181871011411</c:v>
                </c:pt>
                <c:pt idx="13406">
                  <c:v>-0.38903801420166984</c:v>
                </c:pt>
                <c:pt idx="13407">
                  <c:v>-0.37708352147110719</c:v>
                </c:pt>
                <c:pt idx="13408">
                  <c:v>-0.3759443813008726</c:v>
                </c:pt>
                <c:pt idx="13409">
                  <c:v>-0.37828811278412294</c:v>
                </c:pt>
                <c:pt idx="13410">
                  <c:v>-0.36915529597963714</c:v>
                </c:pt>
                <c:pt idx="13411">
                  <c:v>-0.36692284924645563</c:v>
                </c:pt>
                <c:pt idx="13412">
                  <c:v>-0.36393750225443722</c:v>
                </c:pt>
                <c:pt idx="13413">
                  <c:v>-0.35432678094270514</c:v>
                </c:pt>
                <c:pt idx="13414">
                  <c:v>-0.35177350616000863</c:v>
                </c:pt>
                <c:pt idx="13415">
                  <c:v>-0.35333165174861175</c:v>
                </c:pt>
                <c:pt idx="13416">
                  <c:v>-0.36107654673902123</c:v>
                </c:pt>
                <c:pt idx="13417">
                  <c:v>-0.35524331102254014</c:v>
                </c:pt>
                <c:pt idx="13418">
                  <c:v>-0.34696816579927364</c:v>
                </c:pt>
                <c:pt idx="13419">
                  <c:v>-0.34629382406443321</c:v>
                </c:pt>
                <c:pt idx="13420">
                  <c:v>-0.3527751887173689</c:v>
                </c:pt>
                <c:pt idx="13421">
                  <c:v>-0.33828708063922863</c:v>
                </c:pt>
                <c:pt idx="13422">
                  <c:v>-0.33768478465537988</c:v>
                </c:pt>
                <c:pt idx="13423">
                  <c:v>-0.33871259948528371</c:v>
                </c:pt>
                <c:pt idx="13424">
                  <c:v>-0.34878815982267175</c:v>
                </c:pt>
                <c:pt idx="13425">
                  <c:v>-0.34814003154089873</c:v>
                </c:pt>
                <c:pt idx="13426">
                  <c:v>-0.35733830014284745</c:v>
                </c:pt>
                <c:pt idx="13427">
                  <c:v>-0.35615332832937019</c:v>
                </c:pt>
                <c:pt idx="13428">
                  <c:v>-0.36147589337695246</c:v>
                </c:pt>
                <c:pt idx="13429">
                  <c:v>-0.35460173610403395</c:v>
                </c:pt>
                <c:pt idx="13430">
                  <c:v>-0.36088670346495583</c:v>
                </c:pt>
                <c:pt idx="13431">
                  <c:v>-0.36201273690865671</c:v>
                </c:pt>
                <c:pt idx="13432">
                  <c:v>-0.35689312186167343</c:v>
                </c:pt>
                <c:pt idx="13433">
                  <c:v>-0.3494101152416394</c:v>
                </c:pt>
                <c:pt idx="13434">
                  <c:v>-0.35468029462803052</c:v>
                </c:pt>
                <c:pt idx="13435">
                  <c:v>-0.34242467321865205</c:v>
                </c:pt>
                <c:pt idx="13436">
                  <c:v>-0.34018563318662337</c:v>
                </c:pt>
                <c:pt idx="13437">
                  <c:v>-0.343871494121606</c:v>
                </c:pt>
                <c:pt idx="13438">
                  <c:v>-0.35271624969291093</c:v>
                </c:pt>
                <c:pt idx="13439">
                  <c:v>-0.34653605299968976</c:v>
                </c:pt>
                <c:pt idx="13440">
                  <c:v>-0.34279129363051103</c:v>
                </c:pt>
                <c:pt idx="13441">
                  <c:v>-0.34504339979881149</c:v>
                </c:pt>
                <c:pt idx="13442">
                  <c:v>-0.34918750580592145</c:v>
                </c:pt>
                <c:pt idx="13443">
                  <c:v>-0.35727940170865141</c:v>
                </c:pt>
                <c:pt idx="13444">
                  <c:v>-0.34969162376623497</c:v>
                </c:pt>
                <c:pt idx="13445">
                  <c:v>-0.35919761369116504</c:v>
                </c:pt>
                <c:pt idx="13446">
                  <c:v>-0.35310252953988885</c:v>
                </c:pt>
                <c:pt idx="13447">
                  <c:v>-0.3527751887173689</c:v>
                </c:pt>
                <c:pt idx="13448">
                  <c:v>-0.35736451294123317</c:v>
                </c:pt>
                <c:pt idx="13449">
                  <c:v>-0.34618253931436443</c:v>
                </c:pt>
                <c:pt idx="13450">
                  <c:v>-0.34759663399124607</c:v>
                </c:pt>
                <c:pt idx="13451">
                  <c:v>-0.35233652320919984</c:v>
                </c:pt>
                <c:pt idx="13452">
                  <c:v>-0.35350842888640532</c:v>
                </c:pt>
                <c:pt idx="13453">
                  <c:v>-0.35166222140993986</c:v>
                </c:pt>
                <c:pt idx="13454">
                  <c:v>-0.35831376990182201</c:v>
                </c:pt>
                <c:pt idx="13455">
                  <c:v>-0.35656578103915354</c:v>
                </c:pt>
                <c:pt idx="13456">
                  <c:v>-0.36793104457682085</c:v>
                </c:pt>
                <c:pt idx="13457">
                  <c:v>-0.36687046358526448</c:v>
                </c:pt>
                <c:pt idx="13458">
                  <c:v>-0.36226151920718003</c:v>
                </c:pt>
                <c:pt idx="13459">
                  <c:v>-0.35998975294907914</c:v>
                </c:pt>
                <c:pt idx="13460">
                  <c:v>-0.35802570801395955</c:v>
                </c:pt>
                <c:pt idx="13461">
                  <c:v>-0.35163604854713443</c:v>
                </c:pt>
                <c:pt idx="13462">
                  <c:v>-0.35577360184565909</c:v>
                </c:pt>
                <c:pt idx="13463">
                  <c:v>-0.35153127722475214</c:v>
                </c:pt>
                <c:pt idx="13464">
                  <c:v>-0.35142654583795013</c:v>
                </c:pt>
                <c:pt idx="13465">
                  <c:v>-0.34548857873466704</c:v>
                </c:pt>
                <c:pt idx="13466">
                  <c:v>-0.34377986880665612</c:v>
                </c:pt>
                <c:pt idx="13467">
                  <c:v>-0.34512195832280806</c:v>
                </c:pt>
                <c:pt idx="13468">
                  <c:v>-0.34317753288722702</c:v>
                </c:pt>
                <c:pt idx="13469">
                  <c:v>-0.34986184688608024</c:v>
                </c:pt>
                <c:pt idx="13470">
                  <c:v>-0.34943628810444483</c:v>
                </c:pt>
                <c:pt idx="13471">
                  <c:v>-0.34745917703305357</c:v>
                </c:pt>
                <c:pt idx="13472">
                  <c:v>-0.34741989744371438</c:v>
                </c:pt>
                <c:pt idx="13473">
                  <c:v>-0.34345904141182265</c:v>
                </c:pt>
                <c:pt idx="13474">
                  <c:v>-0.34007434843655454</c:v>
                </c:pt>
                <c:pt idx="13475">
                  <c:v>-0.33092191213253019</c:v>
                </c:pt>
                <c:pt idx="13476">
                  <c:v>-0.32811985505131031</c:v>
                </c:pt>
                <c:pt idx="13477">
                  <c:v>-0.32700692833414313</c:v>
                </c:pt>
                <c:pt idx="13478">
                  <c:v>-0.33131470475251301</c:v>
                </c:pt>
                <c:pt idx="13479">
                  <c:v>-0.32460421789085447</c:v>
                </c:pt>
                <c:pt idx="13480">
                  <c:v>-0.33014939237415469</c:v>
                </c:pt>
                <c:pt idx="13481">
                  <c:v>-0.33816924252589298</c:v>
                </c:pt>
                <c:pt idx="13482">
                  <c:v>-0.33456849347817375</c:v>
                </c:pt>
                <c:pt idx="13483">
                  <c:v>-0.33312163263963945</c:v>
                </c:pt>
                <c:pt idx="13484">
                  <c:v>-0.33562252110646329</c:v>
                </c:pt>
                <c:pt idx="13485">
                  <c:v>-0.32612312448038039</c:v>
                </c:pt>
                <c:pt idx="13486">
                  <c:v>-0.32831629162422282</c:v>
                </c:pt>
                <c:pt idx="13487">
                  <c:v>-0.31940608425545497</c:v>
                </c:pt>
                <c:pt idx="13488">
                  <c:v>-0.3215533791657928</c:v>
                </c:pt>
                <c:pt idx="13489">
                  <c:v>-0.33037851523755912</c:v>
                </c:pt>
                <c:pt idx="13490">
                  <c:v>-0.32631292781886545</c:v>
                </c:pt>
                <c:pt idx="13491">
                  <c:v>-0.33917743785625815</c:v>
                </c:pt>
                <c:pt idx="13492">
                  <c:v>-0.34317753288722702</c:v>
                </c:pt>
                <c:pt idx="13493">
                  <c:v>-0.34738061785437535</c:v>
                </c:pt>
                <c:pt idx="13494">
                  <c:v>-0.34101053860619002</c:v>
                </c:pt>
                <c:pt idx="13495">
                  <c:v>-0.34795674097541862</c:v>
                </c:pt>
                <c:pt idx="13496">
                  <c:v>-0.33339007437328172</c:v>
                </c:pt>
                <c:pt idx="13497">
                  <c:v>-0.33206760501134996</c:v>
                </c:pt>
                <c:pt idx="13498">
                  <c:v>-0.32577612356805996</c:v>
                </c:pt>
                <c:pt idx="13499">
                  <c:v>-0.32283005616538057</c:v>
                </c:pt>
                <c:pt idx="13500">
                  <c:v>-0.3196221003923258</c:v>
                </c:pt>
                <c:pt idx="13501">
                  <c:v>-0.32320319000492609</c:v>
                </c:pt>
                <c:pt idx="13502">
                  <c:v>-0.31996254794137935</c:v>
                </c:pt>
                <c:pt idx="13503">
                  <c:v>-0.3204011329237062</c:v>
                </c:pt>
                <c:pt idx="13504">
                  <c:v>-0.31562855806994211</c:v>
                </c:pt>
                <c:pt idx="13505">
                  <c:v>-0.31292472025720086</c:v>
                </c:pt>
                <c:pt idx="13506">
                  <c:v>-0.31470543469126</c:v>
                </c:pt>
                <c:pt idx="13507">
                  <c:v>-0.31253848034580328</c:v>
                </c:pt>
                <c:pt idx="13508">
                  <c:v>-0.31957630802998177</c:v>
                </c:pt>
                <c:pt idx="13509">
                  <c:v>-0.31606714370695055</c:v>
                </c:pt>
                <c:pt idx="13510">
                  <c:v>-0.3151833398531878</c:v>
                </c:pt>
                <c:pt idx="13511">
                  <c:v>-0.32544223003695477</c:v>
                </c:pt>
                <c:pt idx="13512">
                  <c:v>-0.32320974271351133</c:v>
                </c:pt>
                <c:pt idx="13513">
                  <c:v>-0.32639148634286197</c:v>
                </c:pt>
                <c:pt idx="13514">
                  <c:v>-0.32493811207664125</c:v>
                </c:pt>
                <c:pt idx="13515">
                  <c:v>-0.31468577525614111</c:v>
                </c:pt>
                <c:pt idx="13516">
                  <c:v>-0.31382163083749726</c:v>
                </c:pt>
                <c:pt idx="13517">
                  <c:v>-0.31458763716818627</c:v>
                </c:pt>
                <c:pt idx="13518">
                  <c:v>-0.31211947427275311</c:v>
                </c:pt>
                <c:pt idx="13519">
                  <c:v>-0.30667903117625489</c:v>
                </c:pt>
                <c:pt idx="13520">
                  <c:v>-0.31045655736176775</c:v>
                </c:pt>
                <c:pt idx="13521">
                  <c:v>-0.31139926030440812</c:v>
                </c:pt>
                <c:pt idx="13522">
                  <c:v>-0.30731405338617584</c:v>
                </c:pt>
                <c:pt idx="13523">
                  <c:v>-0.31048277016015347</c:v>
                </c:pt>
                <c:pt idx="13524">
                  <c:v>-0.3144763124825371</c:v>
                </c:pt>
                <c:pt idx="13525">
                  <c:v>-0.31482986610344277</c:v>
                </c:pt>
                <c:pt idx="13526">
                  <c:v>-0.30699981929018955</c:v>
                </c:pt>
                <c:pt idx="13527">
                  <c:v>-0.30707837781418612</c:v>
                </c:pt>
                <c:pt idx="13528">
                  <c:v>-0.31235514984474283</c:v>
                </c:pt>
                <c:pt idx="13529">
                  <c:v>-0.31675459151364299</c:v>
                </c:pt>
                <c:pt idx="13530">
                  <c:v>-0.32296096106966954</c:v>
                </c:pt>
                <c:pt idx="13531">
                  <c:v>-0.3175337045708656</c:v>
                </c:pt>
                <c:pt idx="13532">
                  <c:v>-0.32328830189218949</c:v>
                </c:pt>
                <c:pt idx="13533">
                  <c:v>-0.32222116753736629</c:v>
                </c:pt>
                <c:pt idx="13534">
                  <c:v>-0.31122256369245671</c:v>
                </c:pt>
                <c:pt idx="13535">
                  <c:v>-0.31003755128871757</c:v>
                </c:pt>
                <c:pt idx="13536">
                  <c:v>-0.30705224488696103</c:v>
                </c:pt>
                <c:pt idx="13537">
                  <c:v>-0.30721591529822101</c:v>
                </c:pt>
                <c:pt idx="13538">
                  <c:v>-0.2994120812833535</c:v>
                </c:pt>
                <c:pt idx="13539">
                  <c:v>-0.30170346704099305</c:v>
                </c:pt>
                <c:pt idx="13540">
                  <c:v>-0.30294082517034299</c:v>
                </c:pt>
                <c:pt idx="13541">
                  <c:v>-0.29967396965372894</c:v>
                </c:pt>
                <c:pt idx="13542">
                  <c:v>-0.3050554337901889</c:v>
                </c:pt>
                <c:pt idx="13543">
                  <c:v>-0.29994888487947741</c:v>
                </c:pt>
                <c:pt idx="13544">
                  <c:v>-0.30591957820883275</c:v>
                </c:pt>
                <c:pt idx="13545">
                  <c:v>-0.306659371741136</c:v>
                </c:pt>
                <c:pt idx="13546">
                  <c:v>-0.29869850054943597</c:v>
                </c:pt>
                <c:pt idx="13547">
                  <c:v>-0.29678024797666042</c:v>
                </c:pt>
                <c:pt idx="13548">
                  <c:v>-0.30077379029904405</c:v>
                </c:pt>
                <c:pt idx="13549">
                  <c:v>-0.2961321196948874</c:v>
                </c:pt>
                <c:pt idx="13550">
                  <c:v>-0.29524831584112465</c:v>
                </c:pt>
                <c:pt idx="13551">
                  <c:v>-0.2869338105026768</c:v>
                </c:pt>
                <c:pt idx="13552">
                  <c:v>-0.2872742580517304</c:v>
                </c:pt>
                <c:pt idx="13553">
                  <c:v>-0.28447228149635273</c:v>
                </c:pt>
                <c:pt idx="13554">
                  <c:v>-0.28245581030978006</c:v>
                </c:pt>
                <c:pt idx="13555">
                  <c:v>-0.28375206752800775</c:v>
                </c:pt>
                <c:pt idx="13556">
                  <c:v>-0.28254092219704346</c:v>
                </c:pt>
                <c:pt idx="13557">
                  <c:v>-0.27364382155480926</c:v>
                </c:pt>
                <c:pt idx="13558">
                  <c:v>-0.27353904957774539</c:v>
                </c:pt>
                <c:pt idx="13559">
                  <c:v>-0.27204635644128683</c:v>
                </c:pt>
                <c:pt idx="13560">
                  <c:v>-0.27429850319984916</c:v>
                </c:pt>
                <c:pt idx="13561">
                  <c:v>-0.26530318328913632</c:v>
                </c:pt>
                <c:pt idx="13562">
                  <c:v>-0.26435384711206844</c:v>
                </c:pt>
                <c:pt idx="13563">
                  <c:v>-0.26261245154824714</c:v>
                </c:pt>
                <c:pt idx="13564">
                  <c:v>-0.25895272354048959</c:v>
                </c:pt>
                <c:pt idx="13565">
                  <c:v>-0.26553885951580758</c:v>
                </c:pt>
                <c:pt idx="13566">
                  <c:v>-0.26202322235535175</c:v>
                </c:pt>
                <c:pt idx="13567">
                  <c:v>-0.26595786493417617</c:v>
                </c:pt>
                <c:pt idx="13568">
                  <c:v>-0.25986929355590493</c:v>
                </c:pt>
                <c:pt idx="13569">
                  <c:v>-0.25886761165322625</c:v>
                </c:pt>
                <c:pt idx="13570">
                  <c:v>-0.25377424934020903</c:v>
                </c:pt>
                <c:pt idx="13571">
                  <c:v>-0.25446816998432609</c:v>
                </c:pt>
                <c:pt idx="13572">
                  <c:v>-0.24867425379276439</c:v>
                </c:pt>
                <c:pt idx="13573">
                  <c:v>-0.25108351759931985</c:v>
                </c:pt>
                <c:pt idx="13574">
                  <c:v>-0.25264813602534758</c:v>
                </c:pt>
                <c:pt idx="13575">
                  <c:v>-0.24360047104370547</c:v>
                </c:pt>
                <c:pt idx="13576">
                  <c:v>-0.25101143191274788</c:v>
                </c:pt>
                <c:pt idx="13577">
                  <c:v>-0.26120487029905193</c:v>
                </c:pt>
                <c:pt idx="13578">
                  <c:v>-0.25751900936406935</c:v>
                </c:pt>
                <c:pt idx="13579">
                  <c:v>-0.25946994757265524</c:v>
                </c:pt>
                <c:pt idx="13580">
                  <c:v>-0.2567661091052324</c:v>
                </c:pt>
                <c:pt idx="13581">
                  <c:v>-0.25626199179960046</c:v>
                </c:pt>
                <c:pt idx="13582">
                  <c:v>-0.26248802013606437</c:v>
                </c:pt>
                <c:pt idx="13583">
                  <c:v>-0.26113286448364065</c:v>
                </c:pt>
                <c:pt idx="13584">
                  <c:v>-0.25185599676743348</c:v>
                </c:pt>
                <c:pt idx="13585">
                  <c:v>-0.25378727554090047</c:v>
                </c:pt>
                <c:pt idx="13586">
                  <c:v>-0.25003596280845497</c:v>
                </c:pt>
                <c:pt idx="13587">
                  <c:v>-0.24203577209183558</c:v>
                </c:pt>
                <c:pt idx="13588">
                  <c:v>-0.24573473975335186</c:v>
                </c:pt>
                <c:pt idx="13589">
                  <c:v>-0.24985918567066132</c:v>
                </c:pt>
                <c:pt idx="13590">
                  <c:v>-0.24253989005214913</c:v>
                </c:pt>
                <c:pt idx="13591">
                  <c:v>-0.24592462296299755</c:v>
                </c:pt>
                <c:pt idx="13592">
                  <c:v>-0.2490408336143615</c:v>
                </c:pt>
                <c:pt idx="13593">
                  <c:v>-0.25097219291367073</c:v>
                </c:pt>
                <c:pt idx="13594">
                  <c:v>-0.2530147963727869</c:v>
                </c:pt>
                <c:pt idx="13595">
                  <c:v>-0.25425870721072213</c:v>
                </c:pt>
                <c:pt idx="13596">
                  <c:v>-0.25126021421127126</c:v>
                </c:pt>
                <c:pt idx="13597">
                  <c:v>-0.25044841551823827</c:v>
                </c:pt>
                <c:pt idx="13598">
                  <c:v>-0.25042883595428</c:v>
                </c:pt>
                <c:pt idx="13599">
                  <c:v>-0.24320767776904106</c:v>
                </c:pt>
                <c:pt idx="13600">
                  <c:v>-0.24770533739705669</c:v>
                </c:pt>
                <c:pt idx="13601">
                  <c:v>-0.24644176712400254</c:v>
                </c:pt>
                <c:pt idx="13602">
                  <c:v>-0.24392781186622542</c:v>
                </c:pt>
                <c:pt idx="13603">
                  <c:v>-0.24262500193941253</c:v>
                </c:pt>
                <c:pt idx="13604">
                  <c:v>-0.24894924888967349</c:v>
                </c:pt>
                <c:pt idx="13605">
                  <c:v>-0.25328323810642916</c:v>
                </c:pt>
                <c:pt idx="13606">
                  <c:v>-0.26420983613592741</c:v>
                </c:pt>
                <c:pt idx="13607">
                  <c:v>-0.27541142991701634</c:v>
                </c:pt>
                <c:pt idx="13608">
                  <c:v>-0.26638342437049317</c:v>
                </c:pt>
                <c:pt idx="13609">
                  <c:v>-0.27691067641674177</c:v>
                </c:pt>
                <c:pt idx="13610">
                  <c:v>-0.27284512893362839</c:v>
                </c:pt>
                <c:pt idx="13611">
                  <c:v>-0.26430150138645764</c:v>
                </c:pt>
                <c:pt idx="13612">
                  <c:v>-0.2652377314916734</c:v>
                </c:pt>
                <c:pt idx="13613">
                  <c:v>-0.27344738498189675</c:v>
                </c:pt>
                <c:pt idx="13614">
                  <c:v>-0.28286171031097818</c:v>
                </c:pt>
                <c:pt idx="13615">
                  <c:v>-0.283811046488046</c:v>
                </c:pt>
                <c:pt idx="13616">
                  <c:v>-0.28552630912464222</c:v>
                </c:pt>
                <c:pt idx="13617">
                  <c:v>-0.27383370476445501</c:v>
                </c:pt>
                <c:pt idx="13618">
                  <c:v>-0.27457341777091604</c:v>
                </c:pt>
                <c:pt idx="13619">
                  <c:v>-0.26513951287787635</c:v>
                </c:pt>
                <c:pt idx="13620">
                  <c:v>-0.26217378604007807</c:v>
                </c:pt>
                <c:pt idx="13621">
                  <c:v>-0.26269101007224371</c:v>
                </c:pt>
                <c:pt idx="13622">
                  <c:v>-0.25878905312922967</c:v>
                </c:pt>
                <c:pt idx="13623">
                  <c:v>-0.25247791225082078</c:v>
                </c:pt>
                <c:pt idx="13624">
                  <c:v>-0.24674297501929737</c:v>
                </c:pt>
                <c:pt idx="13625">
                  <c:v>-0.24832070017185873</c:v>
                </c:pt>
                <c:pt idx="13626">
                  <c:v>-0.25331592439692108</c:v>
                </c:pt>
                <c:pt idx="13627">
                  <c:v>-0.25410814352599581</c:v>
                </c:pt>
                <c:pt idx="13628">
                  <c:v>-0.2502586121797532</c:v>
                </c:pt>
                <c:pt idx="13629">
                  <c:v>-0.2605764014523978</c:v>
                </c:pt>
                <c:pt idx="13630">
                  <c:v>-0.26140777970938911</c:v>
                </c:pt>
                <c:pt idx="13631">
                  <c:v>-0.26096919407238067</c:v>
                </c:pt>
                <c:pt idx="13632">
                  <c:v>-0.2571916685415494</c:v>
                </c:pt>
                <c:pt idx="13633">
                  <c:v>-0.2563995292836353</c:v>
                </c:pt>
                <c:pt idx="13634">
                  <c:v>-0.26796770288632132</c:v>
                </c:pt>
                <c:pt idx="13635">
                  <c:v>-0.26407893188631998</c:v>
                </c:pt>
                <c:pt idx="13636">
                  <c:v>-0.2537087170169039</c:v>
                </c:pt>
                <c:pt idx="13637">
                  <c:v>-0.25327013137989551</c:v>
                </c:pt>
                <c:pt idx="13638">
                  <c:v>-0.25658933262212036</c:v>
                </c:pt>
                <c:pt idx="13639">
                  <c:v>-0.25490028278390986</c:v>
                </c:pt>
                <c:pt idx="13640">
                  <c:v>-0.26517875253163509</c:v>
                </c:pt>
                <c:pt idx="13641">
                  <c:v>-0.27075665258632603</c:v>
                </c:pt>
                <c:pt idx="13642">
                  <c:v>-0.27507098236796274</c:v>
                </c:pt>
                <c:pt idx="13643">
                  <c:v>-0.26839981503122357</c:v>
                </c:pt>
                <c:pt idx="13644">
                  <c:v>-0.26705113221622445</c:v>
                </c:pt>
                <c:pt idx="13645">
                  <c:v>-0.26575487565267841</c:v>
                </c:pt>
                <c:pt idx="13646">
                  <c:v>-0.27069120078886311</c:v>
                </c:pt>
                <c:pt idx="13647">
                  <c:v>-0.2807013086741067</c:v>
                </c:pt>
                <c:pt idx="13648">
                  <c:v>-0.28828249331767591</c:v>
                </c:pt>
                <c:pt idx="13649">
                  <c:v>-0.28282902402048621</c:v>
                </c:pt>
                <c:pt idx="13650">
                  <c:v>-0.281630905544895</c:v>
                </c:pt>
                <c:pt idx="13651">
                  <c:v>-0.28218089573871319</c:v>
                </c:pt>
                <c:pt idx="13652">
                  <c:v>-0.28266535360922629</c:v>
                </c:pt>
                <c:pt idx="13653">
                  <c:v>-0.29025964432464757</c:v>
                </c:pt>
                <c:pt idx="13654">
                  <c:v>-0.28542153780225993</c:v>
                </c:pt>
                <c:pt idx="13655">
                  <c:v>-0.28726115132519675</c:v>
                </c:pt>
                <c:pt idx="13656">
                  <c:v>-0.28692733766525219</c:v>
                </c:pt>
                <c:pt idx="13657">
                  <c:v>-0.28406630162399399</c:v>
                </c:pt>
                <c:pt idx="13658">
                  <c:v>-0.28285515694771135</c:v>
                </c:pt>
                <c:pt idx="13659">
                  <c:v>-0.27130656290898358</c:v>
                </c:pt>
                <c:pt idx="13660">
                  <c:v>-0.2700692853054758</c:v>
                </c:pt>
                <c:pt idx="13661">
                  <c:v>-0.26591854606393839</c:v>
                </c:pt>
                <c:pt idx="13662">
                  <c:v>-0.26631133868392121</c:v>
                </c:pt>
                <c:pt idx="13663">
                  <c:v>-0.26597097166070982</c:v>
                </c:pt>
                <c:pt idx="13664">
                  <c:v>-0.26348970269342464</c:v>
                </c:pt>
                <c:pt idx="13665">
                  <c:v>-0.26895627806246641</c:v>
                </c:pt>
                <c:pt idx="13666">
                  <c:v>-0.26511985344275746</c:v>
                </c:pt>
                <c:pt idx="13667">
                  <c:v>-0.25338792955765083</c:v>
                </c:pt>
                <c:pt idx="13668">
                  <c:v>-0.25223568331556423</c:v>
                </c:pt>
                <c:pt idx="13669">
                  <c:v>-0.25933904332304786</c:v>
                </c:pt>
                <c:pt idx="13670">
                  <c:v>-0.25597396984731835</c:v>
                </c:pt>
                <c:pt idx="13671">
                  <c:v>-0.26329326612051213</c:v>
                </c:pt>
                <c:pt idx="13672">
                  <c:v>-0.25889382445161196</c:v>
                </c:pt>
                <c:pt idx="13673">
                  <c:v>-0.25787903582239963</c:v>
                </c:pt>
                <c:pt idx="13674">
                  <c:v>-0.25886761165322625</c:v>
                </c:pt>
                <c:pt idx="13675">
                  <c:v>-0.25692322615322555</c:v>
                </c:pt>
                <c:pt idx="13676">
                  <c:v>-0.26001330453204596</c:v>
                </c:pt>
                <c:pt idx="13677">
                  <c:v>-0.25732257279115678</c:v>
                </c:pt>
                <c:pt idx="13678">
                  <c:v>-0.25100487854948106</c:v>
                </c:pt>
                <c:pt idx="13679">
                  <c:v>-0.2532373658729245</c:v>
                </c:pt>
                <c:pt idx="13680">
                  <c:v>-0.25730946606462313</c:v>
                </c:pt>
                <c:pt idx="13681">
                  <c:v>-0.25801657330643446</c:v>
                </c:pt>
                <c:pt idx="13682">
                  <c:v>-0.25615074698511192</c:v>
                </c:pt>
                <c:pt idx="13683">
                  <c:v>-0.25311301433190236</c:v>
                </c:pt>
                <c:pt idx="13684">
                  <c:v>-0.26090374227491775</c:v>
                </c:pt>
                <c:pt idx="13685">
                  <c:v>-0.26323436703163444</c:v>
                </c:pt>
                <c:pt idx="13686">
                  <c:v>-0.26923782652264233</c:v>
                </c:pt>
                <c:pt idx="13687">
                  <c:v>-0.26784990470856601</c:v>
                </c:pt>
                <c:pt idx="13688">
                  <c:v>-0.27388605049006581</c:v>
                </c:pt>
                <c:pt idx="13689">
                  <c:v>-0.27146367995697668</c:v>
                </c:pt>
                <c:pt idx="13690">
                  <c:v>-0.2704555245621918</c:v>
                </c:pt>
                <c:pt idx="13691">
                  <c:v>-0.26993830053002615</c:v>
                </c:pt>
                <c:pt idx="13692">
                  <c:v>-0.27234101097331481</c:v>
                </c:pt>
                <c:pt idx="13693">
                  <c:v>-0.27547040887705465</c:v>
                </c:pt>
                <c:pt idx="13694">
                  <c:v>-0.27894017314932423</c:v>
                </c:pt>
                <c:pt idx="13695">
                  <c:v>-0.27926096126325894</c:v>
                </c:pt>
                <c:pt idx="13696">
                  <c:v>-0.27417407178766634</c:v>
                </c:pt>
                <c:pt idx="13697">
                  <c:v>-0.28385683885039004</c:v>
                </c:pt>
                <c:pt idx="13698">
                  <c:v>-0.28191900671365616</c:v>
                </c:pt>
                <c:pt idx="13699">
                  <c:v>-0.28888482923710496</c:v>
                </c:pt>
                <c:pt idx="13700">
                  <c:v>-0.29027930441444805</c:v>
                </c:pt>
                <c:pt idx="13701">
                  <c:v>-0.28323492336700273</c:v>
                </c:pt>
                <c:pt idx="13702">
                  <c:v>-0.28284860358444452</c:v>
                </c:pt>
                <c:pt idx="13703">
                  <c:v>-0.27956864199597836</c:v>
                </c:pt>
                <c:pt idx="13704">
                  <c:v>-0.27872415701245346</c:v>
                </c:pt>
                <c:pt idx="13705">
                  <c:v>-0.27551620123939863</c:v>
                </c:pt>
                <c:pt idx="13706">
                  <c:v>-0.28005318039233368</c:v>
                </c:pt>
                <c:pt idx="13707">
                  <c:v>-0.28074710103645067</c:v>
                </c:pt>
                <c:pt idx="13708">
                  <c:v>-0.29248557828482419</c:v>
                </c:pt>
                <c:pt idx="13709">
                  <c:v>-0.30343838911270815</c:v>
                </c:pt>
                <c:pt idx="13710">
                  <c:v>-0.30262003705640833</c:v>
                </c:pt>
                <c:pt idx="13711">
                  <c:v>-0.29357229220360559</c:v>
                </c:pt>
                <c:pt idx="13712">
                  <c:v>-0.29570000754998516</c:v>
                </c:pt>
                <c:pt idx="13713">
                  <c:v>-0.30392284763790278</c:v>
                </c:pt>
                <c:pt idx="13714">
                  <c:v>-0.30289495228215679</c:v>
                </c:pt>
                <c:pt idx="13715">
                  <c:v>-0.2933759355018537</c:v>
                </c:pt>
                <c:pt idx="13716">
                  <c:v>-0.29182434327651746</c:v>
                </c:pt>
                <c:pt idx="13717">
                  <c:v>-0.28301227399570444</c:v>
                </c:pt>
                <c:pt idx="13718">
                  <c:v>-0.28559176157678673</c:v>
                </c:pt>
                <c:pt idx="13719">
                  <c:v>-0.28093043088282954</c:v>
                </c:pt>
                <c:pt idx="13720">
                  <c:v>-0.28267837980991772</c:v>
                </c:pt>
                <c:pt idx="13721">
                  <c:v>-0.28234456614997316</c:v>
                </c:pt>
                <c:pt idx="13722">
                  <c:v>-0.27660299502934071</c:v>
                </c:pt>
                <c:pt idx="13723">
                  <c:v>-0.27651788314207731</c:v>
                </c:pt>
                <c:pt idx="13724">
                  <c:v>-0.27476330098056173</c:v>
                </c:pt>
                <c:pt idx="13725">
                  <c:v>-0.28040665414207866</c:v>
                </c:pt>
                <c:pt idx="13726">
                  <c:v>-0.27707434682800169</c:v>
                </c:pt>
                <c:pt idx="13727">
                  <c:v>-0.27598099967479278</c:v>
                </c:pt>
                <c:pt idx="13728">
                  <c:v>-0.26786293090925745</c:v>
                </c:pt>
                <c:pt idx="13729">
                  <c:v>-0.27092687636085278</c:v>
                </c:pt>
                <c:pt idx="13730">
                  <c:v>-0.26590543933740474</c:v>
                </c:pt>
                <c:pt idx="13731">
                  <c:v>-0.26919850699772291</c:v>
                </c:pt>
                <c:pt idx="13732">
                  <c:v>-0.26781713854691347</c:v>
                </c:pt>
                <c:pt idx="13733">
                  <c:v>-0.26419017670080852</c:v>
                </c:pt>
                <c:pt idx="13734">
                  <c:v>-0.26294634573403391</c:v>
                </c:pt>
                <c:pt idx="13735">
                  <c:v>-0.26130308825816745</c:v>
                </c:pt>
                <c:pt idx="13736">
                  <c:v>-0.26651432862010055</c:v>
                </c:pt>
                <c:pt idx="13737">
                  <c:v>-0.26446517179771761</c:v>
                </c:pt>
                <c:pt idx="13738">
                  <c:v>-0.26115899741086573</c:v>
                </c:pt>
                <c:pt idx="13739">
                  <c:v>-0.26531629001566998</c:v>
                </c:pt>
                <c:pt idx="13740">
                  <c:v>-0.26066798617708586</c:v>
                </c:pt>
                <c:pt idx="13741">
                  <c:v>-0.27097266872319681</c:v>
                </c:pt>
                <c:pt idx="13742">
                  <c:v>-0.27437706172384574</c:v>
                </c:pt>
                <c:pt idx="13743">
                  <c:v>-0.27323136884502597</c:v>
                </c:pt>
                <c:pt idx="13744">
                  <c:v>-0.27754569797198114</c:v>
                </c:pt>
                <c:pt idx="13745">
                  <c:v>-0.27326405448083629</c:v>
                </c:pt>
                <c:pt idx="13746">
                  <c:v>-0.27016087003016381</c:v>
                </c:pt>
                <c:pt idx="13747">
                  <c:v>-0.27030496087746547</c:v>
                </c:pt>
                <c:pt idx="13748">
                  <c:v>-0.25922771863739874</c:v>
                </c:pt>
                <c:pt idx="13749">
                  <c:v>-0.25682500819411008</c:v>
                </c:pt>
                <c:pt idx="13750">
                  <c:v>-0.2572767804288128</c:v>
                </c:pt>
                <c:pt idx="13751">
                  <c:v>-0.25232079520282763</c:v>
                </c:pt>
                <c:pt idx="13752">
                  <c:v>-0.25978418232332312</c:v>
                </c:pt>
                <c:pt idx="13753">
                  <c:v>-0.26535552901474718</c:v>
                </c:pt>
                <c:pt idx="13754">
                  <c:v>-0.26388249531340746</c:v>
                </c:pt>
                <c:pt idx="13755">
                  <c:v>-0.2655519655876597</c:v>
                </c:pt>
                <c:pt idx="13756">
                  <c:v>-0.27091377028900071</c:v>
                </c:pt>
                <c:pt idx="13757">
                  <c:v>-0.277696262311389</c:v>
                </c:pt>
                <c:pt idx="13758">
                  <c:v>-0.27448183304622803</c:v>
                </c:pt>
                <c:pt idx="13759">
                  <c:v>-0.27067154069906263</c:v>
                </c:pt>
                <c:pt idx="13760">
                  <c:v>-0.27773558183630842</c:v>
                </c:pt>
                <c:pt idx="13761">
                  <c:v>-0.2774540333761325</c:v>
                </c:pt>
                <c:pt idx="13762">
                  <c:v>-0.27560131312666203</c:v>
                </c:pt>
                <c:pt idx="13763">
                  <c:v>-0.28263914081084052</c:v>
                </c:pt>
                <c:pt idx="13764">
                  <c:v>-0.28325450293096099</c:v>
                </c:pt>
                <c:pt idx="13765">
                  <c:v>-0.27258979327183819</c:v>
                </c:pt>
                <c:pt idx="13766">
                  <c:v>-0.26322126095978238</c:v>
                </c:pt>
                <c:pt idx="13767">
                  <c:v>-0.26188576474247754</c:v>
                </c:pt>
                <c:pt idx="13768">
                  <c:v>-0.2600788368553511</c:v>
                </c:pt>
                <c:pt idx="13769">
                  <c:v>-0.25987584691917176</c:v>
                </c:pt>
                <c:pt idx="13770">
                  <c:v>-0.25984308075751916</c:v>
                </c:pt>
                <c:pt idx="13771">
                  <c:v>-0.25156797546983295</c:v>
                </c:pt>
                <c:pt idx="13772">
                  <c:v>-0.2394759446005538</c:v>
                </c:pt>
                <c:pt idx="13773">
                  <c:v>-0.23652987719787441</c:v>
                </c:pt>
                <c:pt idx="13774">
                  <c:v>-0.23736788868929315</c:v>
                </c:pt>
                <c:pt idx="13775">
                  <c:v>-0.23789821944799244</c:v>
                </c:pt>
                <c:pt idx="13776">
                  <c:v>-0.2386641459075208</c:v>
                </c:pt>
                <c:pt idx="13777">
                  <c:v>-0.23174419627225826</c:v>
                </c:pt>
                <c:pt idx="13778">
                  <c:v>-0.22474560758715695</c:v>
                </c:pt>
                <c:pt idx="13779">
                  <c:v>-0.22498128315914664</c:v>
                </c:pt>
                <c:pt idx="13780">
                  <c:v>-0.23046751861798889</c:v>
                </c:pt>
                <c:pt idx="13781">
                  <c:v>-0.22620561508780518</c:v>
                </c:pt>
                <c:pt idx="13782">
                  <c:v>-0.22515150693367345</c:v>
                </c:pt>
                <c:pt idx="13783">
                  <c:v>-0.23379990580322649</c:v>
                </c:pt>
                <c:pt idx="13784">
                  <c:v>-0.22928258674009197</c:v>
                </c:pt>
                <c:pt idx="13785">
                  <c:v>-0.22947902331300449</c:v>
                </c:pt>
                <c:pt idx="13786">
                  <c:v>-0.22632341261087893</c:v>
                </c:pt>
                <c:pt idx="13787">
                  <c:v>-0.2257407367812504</c:v>
                </c:pt>
                <c:pt idx="13788">
                  <c:v>-0.22841188895818129</c:v>
                </c:pt>
                <c:pt idx="13789">
                  <c:v>-0.23152162677212063</c:v>
                </c:pt>
                <c:pt idx="13790">
                  <c:v>-0.22003193182227052</c:v>
                </c:pt>
                <c:pt idx="13791">
                  <c:v>-0.22071282626569613</c:v>
                </c:pt>
                <c:pt idx="13792">
                  <c:v>-0.22016283607187792</c:v>
                </c:pt>
                <c:pt idx="13793">
                  <c:v>-0.22076517199130696</c:v>
                </c:pt>
                <c:pt idx="13794">
                  <c:v>-0.22939391142574109</c:v>
                </c:pt>
                <c:pt idx="13795">
                  <c:v>-0.22563596480418652</c:v>
                </c:pt>
                <c:pt idx="13796">
                  <c:v>-0.22142640699961363</c:v>
                </c:pt>
                <c:pt idx="13797">
                  <c:v>-0.22223820569264663</c:v>
                </c:pt>
                <c:pt idx="13798">
                  <c:v>-0.21524617037081215</c:v>
                </c:pt>
                <c:pt idx="13799">
                  <c:v>-0.21216919871852538</c:v>
                </c:pt>
                <c:pt idx="13800">
                  <c:v>-0.21063726592830803</c:v>
                </c:pt>
                <c:pt idx="13801">
                  <c:v>-0.21228052340417453</c:v>
                </c:pt>
                <c:pt idx="13802">
                  <c:v>-0.21817921157280007</c:v>
                </c:pt>
                <c:pt idx="13803">
                  <c:v>-0.21788455704077209</c:v>
                </c:pt>
                <c:pt idx="13804">
                  <c:v>-0.21081404306610166</c:v>
                </c:pt>
                <c:pt idx="13805">
                  <c:v>-0.20811675796194565</c:v>
                </c:pt>
                <c:pt idx="13806">
                  <c:v>-0.20775009761450633</c:v>
                </c:pt>
                <c:pt idx="13807">
                  <c:v>-0.21116096345257987</c:v>
                </c:pt>
                <c:pt idx="13808">
                  <c:v>-0.20551761094574447</c:v>
                </c:pt>
                <c:pt idx="13809">
                  <c:v>-0.20557658990578279</c:v>
                </c:pt>
                <c:pt idx="13810">
                  <c:v>-0.20551105758247765</c:v>
                </c:pt>
                <c:pt idx="13811">
                  <c:v>-0.20657819193730084</c:v>
                </c:pt>
                <c:pt idx="13812">
                  <c:v>-0.21302031693647777</c:v>
                </c:pt>
                <c:pt idx="13813">
                  <c:v>-0.22220543953099409</c:v>
                </c:pt>
                <c:pt idx="13814">
                  <c:v>-0.22502715604733287</c:v>
                </c:pt>
                <c:pt idx="13815">
                  <c:v>-0.22231021085337638</c:v>
                </c:pt>
                <c:pt idx="13816">
                  <c:v>-0.22342321809638579</c:v>
                </c:pt>
                <c:pt idx="13817">
                  <c:v>-0.22076517199130696</c:v>
                </c:pt>
                <c:pt idx="13818">
                  <c:v>-0.22551816728111276</c:v>
                </c:pt>
                <c:pt idx="13819">
                  <c:v>-0.22243464226555917</c:v>
                </c:pt>
                <c:pt idx="13820">
                  <c:v>-0.22914512912721774</c:v>
                </c:pt>
                <c:pt idx="13821">
                  <c:v>-0.22451648472375249</c:v>
                </c:pt>
                <c:pt idx="13822">
                  <c:v>-0.21701385925886141</c:v>
                </c:pt>
                <c:pt idx="13823">
                  <c:v>-0.22444447956302274</c:v>
                </c:pt>
                <c:pt idx="13824">
                  <c:v>-0.23048062534452254</c:v>
                </c:pt>
                <c:pt idx="13825">
                  <c:v>-0.23541695048070724</c:v>
                </c:pt>
                <c:pt idx="13826">
                  <c:v>-0.23811423558486325</c:v>
                </c:pt>
                <c:pt idx="13827">
                  <c:v>-0.23506339685980157</c:v>
                </c:pt>
                <c:pt idx="13828">
                  <c:v>-0.23135795636086068</c:v>
                </c:pt>
                <c:pt idx="13829">
                  <c:v>-0.23104364173903219</c:v>
                </c:pt>
                <c:pt idx="13830">
                  <c:v>-0.23313211808633455</c:v>
                </c:pt>
                <c:pt idx="13831">
                  <c:v>-0.22664420007013203</c:v>
                </c:pt>
                <c:pt idx="13832">
                  <c:v>-0.22131508231396452</c:v>
                </c:pt>
                <c:pt idx="13833">
                  <c:v>-0.21884044658110677</c:v>
                </c:pt>
                <c:pt idx="13834">
                  <c:v>-0.22100084756329666</c:v>
                </c:pt>
                <c:pt idx="13835">
                  <c:v>-0.21239832158192984</c:v>
                </c:pt>
                <c:pt idx="13836">
                  <c:v>-0.21325599250846747</c:v>
                </c:pt>
                <c:pt idx="13837">
                  <c:v>-0.21287622608917608</c:v>
                </c:pt>
                <c:pt idx="13838">
                  <c:v>-0.21962603247575402</c:v>
                </c:pt>
                <c:pt idx="13839">
                  <c:v>-0.21633951752402109</c:v>
                </c:pt>
                <c:pt idx="13840">
                  <c:v>-0.21091218115405649</c:v>
                </c:pt>
                <c:pt idx="13841">
                  <c:v>-0.21036227083139894</c:v>
                </c:pt>
                <c:pt idx="13842">
                  <c:v>-0.20775665097777316</c:v>
                </c:pt>
                <c:pt idx="13843">
                  <c:v>-0.2076126400016321</c:v>
                </c:pt>
                <c:pt idx="13844">
                  <c:v>-0.21389101471838842</c:v>
                </c:pt>
                <c:pt idx="13845">
                  <c:v>-0.21334110439573087</c:v>
                </c:pt>
                <c:pt idx="13846">
                  <c:v>-0.22475216095042377</c:v>
                </c:pt>
                <c:pt idx="13847">
                  <c:v>-0.22040506500713447</c:v>
                </c:pt>
                <c:pt idx="13848">
                  <c:v>-0.21425112170256091</c:v>
                </c:pt>
                <c:pt idx="13849">
                  <c:v>-0.20693829892147333</c:v>
                </c:pt>
                <c:pt idx="13850">
                  <c:v>-0.21202518774238432</c:v>
                </c:pt>
                <c:pt idx="13851">
                  <c:v>-0.20756676776812746</c:v>
                </c:pt>
                <c:pt idx="13852">
                  <c:v>-0.2077828637761589</c:v>
                </c:pt>
                <c:pt idx="13853">
                  <c:v>-0.2075275281143687</c:v>
                </c:pt>
                <c:pt idx="13854">
                  <c:v>-0.19990047123729485</c:v>
                </c:pt>
                <c:pt idx="13855">
                  <c:v>-0.19781199488999249</c:v>
                </c:pt>
                <c:pt idx="13856">
                  <c:v>-0.20166152623623507</c:v>
                </c:pt>
                <c:pt idx="13857">
                  <c:v>-0.20979270107362247</c:v>
                </c:pt>
                <c:pt idx="13858">
                  <c:v>-0.20832622073554963</c:v>
                </c:pt>
                <c:pt idx="13859">
                  <c:v>-0.21432968022655749</c:v>
                </c:pt>
                <c:pt idx="13860">
                  <c:v>-0.20991057912253844</c:v>
                </c:pt>
                <c:pt idx="13861">
                  <c:v>-0.21585505965350801</c:v>
                </c:pt>
                <c:pt idx="13862">
                  <c:v>-0.22219241333030262</c:v>
                </c:pt>
                <c:pt idx="13863">
                  <c:v>-0.22079138478969271</c:v>
                </c:pt>
                <c:pt idx="13864">
                  <c:v>-0.22115796526597137</c:v>
                </c:pt>
                <c:pt idx="13865">
                  <c:v>-0.22500094324894712</c:v>
                </c:pt>
                <c:pt idx="13866">
                  <c:v>-0.23290299522293009</c:v>
                </c:pt>
                <c:pt idx="13867">
                  <c:v>-0.23236611175564556</c:v>
                </c:pt>
                <c:pt idx="13868">
                  <c:v>-0.23309279856141515</c:v>
                </c:pt>
                <c:pt idx="13869">
                  <c:v>-0.23122041887682579</c:v>
                </c:pt>
                <c:pt idx="13870">
                  <c:v>-0.2370602079565737</c:v>
                </c:pt>
                <c:pt idx="13871">
                  <c:v>-0.22655253547428339</c:v>
                </c:pt>
                <c:pt idx="13872">
                  <c:v>-0.22708941894156792</c:v>
                </c:pt>
                <c:pt idx="13873">
                  <c:v>-0.23211077609385536</c:v>
                </c:pt>
                <c:pt idx="13874">
                  <c:v>-0.23001582690912839</c:v>
                </c:pt>
                <c:pt idx="13875">
                  <c:v>-0.22656564154613548</c:v>
                </c:pt>
                <c:pt idx="13876">
                  <c:v>-0.22481113991046209</c:v>
                </c:pt>
                <c:pt idx="13877">
                  <c:v>-0.22018249550699684</c:v>
                </c:pt>
                <c:pt idx="13878">
                  <c:v>-0.22669007295831825</c:v>
                </c:pt>
                <c:pt idx="13879">
                  <c:v>-0.22668351959505142</c:v>
                </c:pt>
                <c:pt idx="13880">
                  <c:v>-0.22239532274063978</c:v>
                </c:pt>
                <c:pt idx="13881">
                  <c:v>-0.23154120633607891</c:v>
                </c:pt>
                <c:pt idx="13882">
                  <c:v>-0.23922716230203042</c:v>
                </c:pt>
                <c:pt idx="13883">
                  <c:v>-0.2519476620179637</c:v>
                </c:pt>
                <c:pt idx="13884">
                  <c:v>-0.24974794151085442</c:v>
                </c:pt>
                <c:pt idx="13885">
                  <c:v>-0.24529607424518279</c:v>
                </c:pt>
                <c:pt idx="13886">
                  <c:v>-0.25529962876715956</c:v>
                </c:pt>
                <c:pt idx="13887">
                  <c:v>-0.24060205791541528</c:v>
                </c:pt>
                <c:pt idx="13888">
                  <c:v>-0.24572818639008503</c:v>
                </c:pt>
                <c:pt idx="13889">
                  <c:v>-0.23919447601153851</c:v>
                </c:pt>
                <c:pt idx="13890">
                  <c:v>-0.24591806959973073</c:v>
                </c:pt>
                <c:pt idx="13891">
                  <c:v>-0.2429392360353988</c:v>
                </c:pt>
                <c:pt idx="13892">
                  <c:v>-0.2515548687432993</c:v>
                </c:pt>
                <c:pt idx="13893">
                  <c:v>-0.24263155464799777</c:v>
                </c:pt>
                <c:pt idx="13894">
                  <c:v>-0.2391551571413007</c:v>
                </c:pt>
                <c:pt idx="13895">
                  <c:v>-0.23980328542307372</c:v>
                </c:pt>
                <c:pt idx="13896">
                  <c:v>-0.23032350829652939</c:v>
                </c:pt>
                <c:pt idx="13897">
                  <c:v>-0.23230065930350108</c:v>
                </c:pt>
                <c:pt idx="13898">
                  <c:v>-0.23313867079491982</c:v>
                </c:pt>
                <c:pt idx="13899">
                  <c:v>-0.22823511182038769</c:v>
                </c:pt>
                <c:pt idx="13900">
                  <c:v>-0.2364971909073825</c:v>
                </c:pt>
                <c:pt idx="13901">
                  <c:v>-0.23329578849759453</c:v>
                </c:pt>
                <c:pt idx="13902">
                  <c:v>-0.24098829782681286</c:v>
                </c:pt>
                <c:pt idx="13903">
                  <c:v>-0.24446461546234932</c:v>
                </c:pt>
                <c:pt idx="13904">
                  <c:v>-0.2368441918197029</c:v>
                </c:pt>
                <c:pt idx="13905">
                  <c:v>-0.23153465297281209</c:v>
                </c:pt>
                <c:pt idx="13906">
                  <c:v>-0.2238355902803269</c:v>
                </c:pt>
                <c:pt idx="13907">
                  <c:v>-0.22022181503191623</c:v>
                </c:pt>
                <c:pt idx="13908">
                  <c:v>-0.22140019420122792</c:v>
                </c:pt>
                <c:pt idx="13909">
                  <c:v>-0.2184017810729377</c:v>
                </c:pt>
                <c:pt idx="13910">
                  <c:v>-0.21826432346006347</c:v>
                </c:pt>
                <c:pt idx="13911">
                  <c:v>-0.22092228903930008</c:v>
                </c:pt>
                <c:pt idx="13912">
                  <c:v>-0.21594017154077141</c:v>
                </c:pt>
                <c:pt idx="13913">
                  <c:v>-0.21518071857334925</c:v>
                </c:pt>
                <c:pt idx="13914">
                  <c:v>-0.21994681993500714</c:v>
                </c:pt>
                <c:pt idx="13915">
                  <c:v>-0.21292865168594755</c:v>
                </c:pt>
                <c:pt idx="13916">
                  <c:v>-0.21157341616236319</c:v>
                </c:pt>
                <c:pt idx="13917">
                  <c:v>-0.2169876458057941</c:v>
                </c:pt>
                <c:pt idx="13918">
                  <c:v>-0.21601217670150114</c:v>
                </c:pt>
                <c:pt idx="13919">
                  <c:v>-0.21617584711276111</c:v>
                </c:pt>
                <c:pt idx="13920">
                  <c:v>-0.21787145031423841</c:v>
                </c:pt>
                <c:pt idx="13921">
                  <c:v>-0.21377313666947248</c:v>
                </c:pt>
                <c:pt idx="13922">
                  <c:v>-0.21561938408151829</c:v>
                </c:pt>
                <c:pt idx="13923">
                  <c:v>-0.21384522235604442</c:v>
                </c:pt>
                <c:pt idx="13924">
                  <c:v>-0.21182219846088654</c:v>
                </c:pt>
                <c:pt idx="13925">
                  <c:v>-0.21007424953379841</c:v>
                </c:pt>
                <c:pt idx="13926">
                  <c:v>-0.2072067406551156</c:v>
                </c:pt>
                <c:pt idx="13927">
                  <c:v>-0.20327865078487645</c:v>
                </c:pt>
                <c:pt idx="13928">
                  <c:v>-0.20384166717938609</c:v>
                </c:pt>
                <c:pt idx="13929">
                  <c:v>-0.20547181858340047</c:v>
                </c:pt>
                <c:pt idx="13930">
                  <c:v>-0.20529504144560687</c:v>
                </c:pt>
                <c:pt idx="13931">
                  <c:v>-0.21390412144492207</c:v>
                </c:pt>
                <c:pt idx="13932">
                  <c:v>-0.21990102757266314</c:v>
                </c:pt>
                <c:pt idx="13933">
                  <c:v>-0.22047715069370641</c:v>
                </c:pt>
                <c:pt idx="13934">
                  <c:v>-0.21335421112226452</c:v>
                </c:pt>
                <c:pt idx="13935">
                  <c:v>-0.21448024391128381</c:v>
                </c:pt>
                <c:pt idx="13936">
                  <c:v>-0.22005814462065626</c:v>
                </c:pt>
                <c:pt idx="13937">
                  <c:v>-0.21802209452480695</c:v>
                </c:pt>
                <c:pt idx="13938">
                  <c:v>-0.21111517109023586</c:v>
                </c:pt>
                <c:pt idx="13939">
                  <c:v>-0.21769475370228702</c:v>
                </c:pt>
                <c:pt idx="13940">
                  <c:v>-0.21577650112951144</c:v>
                </c:pt>
                <c:pt idx="13941">
                  <c:v>-0.20661751146222024</c:v>
                </c:pt>
                <c:pt idx="13942">
                  <c:v>-0.20165505339881046</c:v>
                </c:pt>
                <c:pt idx="13943">
                  <c:v>-0.19984157214841719</c:v>
                </c:pt>
                <c:pt idx="13944">
                  <c:v>-0.19913446490660586</c:v>
                </c:pt>
                <c:pt idx="13945">
                  <c:v>-0.19703296235861203</c:v>
                </c:pt>
                <c:pt idx="13946">
                  <c:v>-0.1961032856166631</c:v>
                </c:pt>
                <c:pt idx="13947">
                  <c:v>-0.20054859951906787</c:v>
                </c:pt>
                <c:pt idx="13948">
                  <c:v>-0.19516713538260794</c:v>
                </c:pt>
                <c:pt idx="13949">
                  <c:v>-0.19133726412616583</c:v>
                </c:pt>
                <c:pt idx="13950">
                  <c:v>-0.19667940873770637</c:v>
                </c:pt>
                <c:pt idx="13951">
                  <c:v>-0.19233231279441707</c:v>
                </c:pt>
                <c:pt idx="13952">
                  <c:v>-0.19537659881089348</c:v>
                </c:pt>
                <c:pt idx="13953">
                  <c:v>-0.19398212363355036</c:v>
                </c:pt>
                <c:pt idx="13954">
                  <c:v>-0.19029626269856775</c:v>
                </c:pt>
                <c:pt idx="13955">
                  <c:v>-0.18575936341679336</c:v>
                </c:pt>
                <c:pt idx="13956">
                  <c:v>-0.19200497197189714</c:v>
                </c:pt>
                <c:pt idx="13957">
                  <c:v>-0.19123904551236878</c:v>
                </c:pt>
                <c:pt idx="13958">
                  <c:v>-0.18549747504641792</c:v>
                </c:pt>
                <c:pt idx="13959">
                  <c:v>-0.18489513912698891</c:v>
                </c:pt>
                <c:pt idx="13960">
                  <c:v>-0.19090515198126359</c:v>
                </c:pt>
                <c:pt idx="13961">
                  <c:v>-0.19708530808422287</c:v>
                </c:pt>
                <c:pt idx="13962">
                  <c:v>-0.19923923622898815</c:v>
                </c:pt>
                <c:pt idx="13963">
                  <c:v>-0.1938381126574093</c:v>
                </c:pt>
                <c:pt idx="13964">
                  <c:v>-0.19531114635874899</c:v>
                </c:pt>
                <c:pt idx="13965">
                  <c:v>-0.18962847432699423</c:v>
                </c:pt>
                <c:pt idx="13966">
                  <c:v>-0.19448624093918235</c:v>
                </c:pt>
                <c:pt idx="13967">
                  <c:v>-0.19220796190807649</c:v>
                </c:pt>
                <c:pt idx="13968">
                  <c:v>-0.20172050519627335</c:v>
                </c:pt>
                <c:pt idx="13969">
                  <c:v>-0.20113127600337799</c:v>
                </c:pt>
                <c:pt idx="13970">
                  <c:v>-0.20192996796987733</c:v>
                </c:pt>
                <c:pt idx="13971">
                  <c:v>-0.20147827626101683</c:v>
                </c:pt>
                <c:pt idx="13972">
                  <c:v>-0.20015580689908502</c:v>
                </c:pt>
                <c:pt idx="13973">
                  <c:v>-0.20286619807509312</c:v>
                </c:pt>
                <c:pt idx="13974">
                  <c:v>-0.208103651235412</c:v>
                </c:pt>
                <c:pt idx="13975">
                  <c:v>-0.20628361727643346</c:v>
                </c:pt>
                <c:pt idx="13976">
                  <c:v>-0.21104316527482453</c:v>
                </c:pt>
                <c:pt idx="13977">
                  <c:v>-0.20634251636531112</c:v>
                </c:pt>
                <c:pt idx="13978">
                  <c:v>-0.20887613105820718</c:v>
                </c:pt>
                <c:pt idx="13979">
                  <c:v>-0.20107237691450033</c:v>
                </c:pt>
                <c:pt idx="13980">
                  <c:v>-0.20024747149493369</c:v>
                </c:pt>
                <c:pt idx="13981">
                  <c:v>-0.20258464961491721</c:v>
                </c:pt>
                <c:pt idx="13982">
                  <c:v>-0.19252219600406276</c:v>
                </c:pt>
                <c:pt idx="13983">
                  <c:v>-0.19057781115874367</c:v>
                </c:pt>
                <c:pt idx="13984">
                  <c:v>-0.19364822944776361</c:v>
                </c:pt>
                <c:pt idx="13985">
                  <c:v>-0.18722584440954779</c:v>
                </c:pt>
                <c:pt idx="13986">
                  <c:v>-0.18782809980313461</c:v>
                </c:pt>
                <c:pt idx="13987">
                  <c:v>-0.19395599070632527</c:v>
                </c:pt>
                <c:pt idx="13988">
                  <c:v>-0.19660085021370979</c:v>
                </c:pt>
                <c:pt idx="13989">
                  <c:v>-0.19622771702884587</c:v>
                </c:pt>
                <c:pt idx="13990">
                  <c:v>-0.18956302252953131</c:v>
                </c:pt>
                <c:pt idx="13991">
                  <c:v>-0.19407378822939902</c:v>
                </c:pt>
                <c:pt idx="13992">
                  <c:v>-0.20041114190619363</c:v>
                </c:pt>
                <c:pt idx="13993">
                  <c:v>-0.20770430525216232</c:v>
                </c:pt>
                <c:pt idx="13994">
                  <c:v>-0.2048105835750938</c:v>
                </c:pt>
                <c:pt idx="13995">
                  <c:v>-0.20437191806692473</c:v>
                </c:pt>
                <c:pt idx="13996">
                  <c:v>-0.2041493485667871</c:v>
                </c:pt>
                <c:pt idx="13997">
                  <c:v>-0.20412968913166818</c:v>
                </c:pt>
                <c:pt idx="13998">
                  <c:v>-0.20332444314722045</c:v>
                </c:pt>
                <c:pt idx="13999">
                  <c:v>-0.19626040266465622</c:v>
                </c:pt>
                <c:pt idx="14000">
                  <c:v>-0.19552060913235297</c:v>
                </c:pt>
                <c:pt idx="14001">
                  <c:v>-0.19690205810900463</c:v>
                </c:pt>
                <c:pt idx="14002">
                  <c:v>-0.20490880153420926</c:v>
                </c:pt>
                <c:pt idx="14003">
                  <c:v>-0.21674541687053758</c:v>
                </c:pt>
                <c:pt idx="14004">
                  <c:v>-0.21995337329827397</c:v>
                </c:pt>
                <c:pt idx="14005">
                  <c:v>-0.21706620498447224</c:v>
                </c:pt>
                <c:pt idx="14006">
                  <c:v>-0.2226768712008157</c:v>
                </c:pt>
                <c:pt idx="14007">
                  <c:v>-0.22428736251502962</c:v>
                </c:pt>
                <c:pt idx="14008">
                  <c:v>-0.2289944849166492</c:v>
                </c:pt>
                <c:pt idx="14009">
                  <c:v>-0.22954447511046741</c:v>
                </c:pt>
                <c:pt idx="14010">
                  <c:v>-0.22317443579786242</c:v>
                </c:pt>
                <c:pt idx="14011">
                  <c:v>-0.22086338995042243</c:v>
                </c:pt>
                <c:pt idx="14012">
                  <c:v>-0.22869335689251502</c:v>
                </c:pt>
                <c:pt idx="14013">
                  <c:v>-0.21715786958032091</c:v>
                </c:pt>
                <c:pt idx="14014">
                  <c:v>-0.22891592639265265</c:v>
                </c:pt>
                <c:pt idx="14015">
                  <c:v>-0.22774410058660779</c:v>
                </c:pt>
                <c:pt idx="14016">
                  <c:v>-0.21478792529868482</c:v>
                </c:pt>
                <c:pt idx="14017">
                  <c:v>-0.21664719891142209</c:v>
                </c:pt>
                <c:pt idx="14018">
                  <c:v>-0.22002537845900369</c:v>
                </c:pt>
                <c:pt idx="14019">
                  <c:v>-0.22819579295014986</c:v>
                </c:pt>
                <c:pt idx="14020">
                  <c:v>-0.21542294750860577</c:v>
                </c:pt>
                <c:pt idx="14021">
                  <c:v>-0.20979270107362247</c:v>
                </c:pt>
                <c:pt idx="14022">
                  <c:v>-0.21257509806504188</c:v>
                </c:pt>
                <c:pt idx="14023">
                  <c:v>-0.20471891832456357</c:v>
                </c:pt>
                <c:pt idx="14024">
                  <c:v>-0.20132771257629051</c:v>
                </c:pt>
                <c:pt idx="14025">
                  <c:v>-0.20119672780084091</c:v>
                </c:pt>
                <c:pt idx="14026">
                  <c:v>-0.19944869900259213</c:v>
                </c:pt>
                <c:pt idx="14027">
                  <c:v>-0.20221151643005325</c:v>
                </c:pt>
                <c:pt idx="14028">
                  <c:v>-0.20086283426973572</c:v>
                </c:pt>
                <c:pt idx="14029">
                  <c:v>-0.19411310775431842</c:v>
                </c:pt>
                <c:pt idx="14030">
                  <c:v>-0.19165149822215211</c:v>
                </c:pt>
                <c:pt idx="14031">
                  <c:v>-0.19227996706880623</c:v>
                </c:pt>
                <c:pt idx="14032">
                  <c:v>-0.19538970488274557</c:v>
                </c:pt>
                <c:pt idx="14033">
                  <c:v>-0.19394943734305845</c:v>
                </c:pt>
                <c:pt idx="14034">
                  <c:v>-0.18636161946506175</c:v>
                </c:pt>
                <c:pt idx="14035">
                  <c:v>-0.18278052985246143</c:v>
                </c:pt>
                <c:pt idx="14036">
                  <c:v>-0.17847275343409152</c:v>
                </c:pt>
                <c:pt idx="14037">
                  <c:v>-0.17429588192001058</c:v>
                </c:pt>
                <c:pt idx="14038">
                  <c:v>-0.17142837304132777</c:v>
                </c:pt>
                <c:pt idx="14039">
                  <c:v>-0.1697000036781979</c:v>
                </c:pt>
                <c:pt idx="14040">
                  <c:v>-0.17676404416076213</c:v>
                </c:pt>
                <c:pt idx="14041">
                  <c:v>-0.17675093808891004</c:v>
                </c:pt>
                <c:pt idx="14042">
                  <c:v>-0.18198839124922891</c:v>
                </c:pt>
                <c:pt idx="14043">
                  <c:v>-0.17204373516144825</c:v>
                </c:pt>
                <c:pt idx="14044">
                  <c:v>-0.17177537329896661</c:v>
                </c:pt>
                <c:pt idx="14045">
                  <c:v>-0.17373286487081938</c:v>
                </c:pt>
                <c:pt idx="14046">
                  <c:v>-0.17267883724252983</c:v>
                </c:pt>
                <c:pt idx="14047">
                  <c:v>-0.17682294324963979</c:v>
                </c:pt>
                <c:pt idx="14048">
                  <c:v>-0.17782462515231848</c:v>
                </c:pt>
                <c:pt idx="14049">
                  <c:v>-0.17551357995956007</c:v>
                </c:pt>
                <c:pt idx="14050">
                  <c:v>-0.1748195787896008</c:v>
                </c:pt>
                <c:pt idx="14051">
                  <c:v>-0.17023680727432181</c:v>
                </c:pt>
                <c:pt idx="14052">
                  <c:v>-0.16676048963878534</c:v>
                </c:pt>
                <c:pt idx="14053">
                  <c:v>-0.16793894867925768</c:v>
                </c:pt>
                <c:pt idx="14054">
                  <c:v>-0.17030889296089374</c:v>
                </c:pt>
                <c:pt idx="14055">
                  <c:v>-0.17515347297538758</c:v>
                </c:pt>
                <c:pt idx="14056">
                  <c:v>-0.1753499095483001</c:v>
                </c:pt>
                <c:pt idx="14057">
                  <c:v>-0.17327453992753139</c:v>
                </c:pt>
                <c:pt idx="14058">
                  <c:v>-0.1697851155654613</c:v>
                </c:pt>
                <c:pt idx="14059">
                  <c:v>-0.16943156194455564</c:v>
                </c:pt>
                <c:pt idx="14060">
                  <c:v>-0.17736630020903052</c:v>
                </c:pt>
                <c:pt idx="14061">
                  <c:v>-0.17629916585420732</c:v>
                </c:pt>
                <c:pt idx="14062">
                  <c:v>-0.17875422202310681</c:v>
                </c:pt>
                <c:pt idx="14063">
                  <c:v>-0.18276742378060937</c:v>
                </c:pt>
                <c:pt idx="14064">
                  <c:v>-0.16933989669402541</c:v>
                </c:pt>
                <c:pt idx="14065">
                  <c:v>-0.16628913784012436</c:v>
                </c:pt>
                <c:pt idx="14066">
                  <c:v>-0.1662760317682723</c:v>
                </c:pt>
                <c:pt idx="14067">
                  <c:v>-0.15843951146291288</c:v>
                </c:pt>
                <c:pt idx="14068">
                  <c:v>-0.15536245993946546</c:v>
                </c:pt>
                <c:pt idx="14069">
                  <c:v>-0.15566366783476029</c:v>
                </c:pt>
                <c:pt idx="14070">
                  <c:v>-0.15272407326950554</c:v>
                </c:pt>
                <c:pt idx="14071">
                  <c:v>-0.15804008495382099</c:v>
                </c:pt>
                <c:pt idx="14072">
                  <c:v>-0.15702537685045084</c:v>
                </c:pt>
                <c:pt idx="14073">
                  <c:v>-0.16008924177620398</c:v>
                </c:pt>
                <c:pt idx="14074">
                  <c:v>-0.16336265000140326</c:v>
                </c:pt>
                <c:pt idx="14075">
                  <c:v>-0.15870787332539452</c:v>
                </c:pt>
                <c:pt idx="14076">
                  <c:v>-0.17412565814548378</c:v>
                </c:pt>
                <c:pt idx="14077">
                  <c:v>-0.17260027871853326</c:v>
                </c:pt>
                <c:pt idx="14078">
                  <c:v>-0.17061002098502795</c:v>
                </c:pt>
                <c:pt idx="14079">
                  <c:v>-0.17203718179818142</c:v>
                </c:pt>
                <c:pt idx="14080">
                  <c:v>-0.16604690890486784</c:v>
                </c:pt>
                <c:pt idx="14081">
                  <c:v>-0.15957209761519897</c:v>
                </c:pt>
                <c:pt idx="14082">
                  <c:v>-0.15860973523743968</c:v>
                </c:pt>
                <c:pt idx="14083">
                  <c:v>-0.16195514862336871</c:v>
                </c:pt>
                <c:pt idx="14084">
                  <c:v>-0.16039700303476565</c:v>
                </c:pt>
                <c:pt idx="14085">
                  <c:v>-0.16800440047672058</c:v>
                </c:pt>
                <c:pt idx="14086">
                  <c:v>-0.1724627412344984</c:v>
                </c:pt>
                <c:pt idx="14087">
                  <c:v>-0.17181461229804379</c:v>
                </c:pt>
                <c:pt idx="14088">
                  <c:v>-0.17851854645111709</c:v>
                </c:pt>
                <c:pt idx="14089">
                  <c:v>-0.17140216024294203</c:v>
                </c:pt>
                <c:pt idx="14090">
                  <c:v>-0.17262641164575834</c:v>
                </c:pt>
                <c:pt idx="14091">
                  <c:v>-0.17052490909776455</c:v>
                </c:pt>
                <c:pt idx="14092">
                  <c:v>-0.17322874756518739</c:v>
                </c:pt>
                <c:pt idx="14093">
                  <c:v>-0.16493390231654001</c:v>
                </c:pt>
                <c:pt idx="14094">
                  <c:v>-0.16200749434897954</c:v>
                </c:pt>
                <c:pt idx="14095">
                  <c:v>-0.15586657724509745</c:v>
                </c:pt>
                <c:pt idx="14096">
                  <c:v>-0.15726760578570739</c:v>
                </c:pt>
                <c:pt idx="14097">
                  <c:v>-0.16002378997874106</c:v>
                </c:pt>
                <c:pt idx="14098">
                  <c:v>-0.15371264910033217</c:v>
                </c:pt>
                <c:pt idx="14099">
                  <c:v>-0.1569074988015349</c:v>
                </c:pt>
                <c:pt idx="14100">
                  <c:v>-0.15583381108344488</c:v>
                </c:pt>
                <c:pt idx="14101">
                  <c:v>-0.15276339279442494</c:v>
                </c:pt>
                <c:pt idx="14102">
                  <c:v>-0.1615753822040773</c:v>
                </c:pt>
                <c:pt idx="14103">
                  <c:v>-0.15464887920554796</c:v>
                </c:pt>
                <c:pt idx="14104">
                  <c:v>-0.1560236942930906</c:v>
                </c:pt>
                <c:pt idx="14105">
                  <c:v>-0.15727415914897422</c:v>
                </c:pt>
                <c:pt idx="14106">
                  <c:v>-0.16314663386453249</c:v>
                </c:pt>
                <c:pt idx="14107">
                  <c:v>-0.16470477945313555</c:v>
                </c:pt>
                <c:pt idx="14108">
                  <c:v>-0.16300917625165826</c:v>
                </c:pt>
                <c:pt idx="14109">
                  <c:v>-0.16709438382457212</c:v>
                </c:pt>
                <c:pt idx="14110">
                  <c:v>-0.16107781760703058</c:v>
                </c:pt>
                <c:pt idx="14111">
                  <c:v>-0.1593036558815567</c:v>
                </c:pt>
                <c:pt idx="14112">
                  <c:v>-0.15056367228731565</c:v>
                </c:pt>
                <c:pt idx="14113">
                  <c:v>-0.14693670978652912</c:v>
                </c:pt>
                <c:pt idx="14114">
                  <c:v>-0.14542443708611225</c:v>
                </c:pt>
                <c:pt idx="14115">
                  <c:v>-0.14416741952164336</c:v>
                </c:pt>
                <c:pt idx="14116">
                  <c:v>-0.14558810749737222</c:v>
                </c:pt>
                <c:pt idx="14117">
                  <c:v>-0.15072734269857563</c:v>
                </c:pt>
                <c:pt idx="14118">
                  <c:v>-0.14561424042459731</c:v>
                </c:pt>
                <c:pt idx="14119">
                  <c:v>-0.14782051429497342</c:v>
                </c:pt>
                <c:pt idx="14120">
                  <c:v>-0.14698258267471534</c:v>
                </c:pt>
                <c:pt idx="14121">
                  <c:v>-0.14785983381989282</c:v>
                </c:pt>
                <c:pt idx="14122">
                  <c:v>-0.15334606927873506</c:v>
                </c:pt>
                <c:pt idx="14123">
                  <c:v>-0.14702182167379252</c:v>
                </c:pt>
                <c:pt idx="14124">
                  <c:v>-0.14875019103692239</c:v>
                </c:pt>
                <c:pt idx="14125">
                  <c:v>-0.15227238156064504</c:v>
                </c:pt>
                <c:pt idx="14126">
                  <c:v>-0.15034757562460266</c:v>
                </c:pt>
                <c:pt idx="14127">
                  <c:v>-0.14503156394028721</c:v>
                </c:pt>
                <c:pt idx="14128">
                  <c:v>-0.14134570300530458</c:v>
                </c:pt>
                <c:pt idx="14129">
                  <c:v>-0.14299551384443787</c:v>
                </c:pt>
                <c:pt idx="14130">
                  <c:v>-0.15185992885086172</c:v>
                </c:pt>
                <c:pt idx="14131">
                  <c:v>-0.1511266886818253</c:v>
                </c:pt>
                <c:pt idx="14132">
                  <c:v>-0.15770627129387646</c:v>
                </c:pt>
                <c:pt idx="14133">
                  <c:v>-0.15669148266466409</c:v>
                </c:pt>
                <c:pt idx="14134">
                  <c:v>-0.15603680101962425</c:v>
                </c:pt>
                <c:pt idx="14135">
                  <c:v>-0.15851806998690945</c:v>
                </c:pt>
                <c:pt idx="14136">
                  <c:v>-0.14414776008652447</c:v>
                </c:pt>
                <c:pt idx="14137">
                  <c:v>-0.14241283736012775</c:v>
                </c:pt>
                <c:pt idx="14138">
                  <c:v>-0.14141123532860969</c:v>
                </c:pt>
                <c:pt idx="14139">
                  <c:v>-0.14152903350636503</c:v>
                </c:pt>
                <c:pt idx="14140">
                  <c:v>-0.14360440312713374</c:v>
                </c:pt>
                <c:pt idx="14141">
                  <c:v>-0.14777472193262942</c:v>
                </c:pt>
                <c:pt idx="14142">
                  <c:v>-0.14537201148934079</c:v>
                </c:pt>
                <c:pt idx="14143">
                  <c:v>-0.14255037484416264</c:v>
                </c:pt>
                <c:pt idx="14144">
                  <c:v>-0.14196769901453407</c:v>
                </c:pt>
                <c:pt idx="14145">
                  <c:v>-0.14551610233664247</c:v>
                </c:pt>
                <c:pt idx="14146">
                  <c:v>-0.14026554244978995</c:v>
                </c:pt>
                <c:pt idx="14147">
                  <c:v>-0.14359784976386691</c:v>
                </c:pt>
                <c:pt idx="14148">
                  <c:v>-0.14089401129644408</c:v>
                </c:pt>
                <c:pt idx="14149">
                  <c:v>-0.13204925572513915</c:v>
                </c:pt>
                <c:pt idx="14150">
                  <c:v>-0.13276938982232347</c:v>
                </c:pt>
                <c:pt idx="14151">
                  <c:v>-0.13245515507165564</c:v>
                </c:pt>
                <c:pt idx="14152">
                  <c:v>-0.13395440157138105</c:v>
                </c:pt>
                <c:pt idx="14153">
                  <c:v>-0.14503811730355404</c:v>
                </c:pt>
                <c:pt idx="14154">
                  <c:v>-0.15464887920554796</c:v>
                </c:pt>
                <c:pt idx="14155">
                  <c:v>-0.15251461049590159</c:v>
                </c:pt>
                <c:pt idx="14156">
                  <c:v>-0.1540989688828904</c:v>
                </c:pt>
                <c:pt idx="14157">
                  <c:v>-0.16834484802577418</c:v>
                </c:pt>
                <c:pt idx="14158">
                  <c:v>-0.17391611484603758</c:v>
                </c:pt>
                <c:pt idx="14159">
                  <c:v>-0.1704986962993788</c:v>
                </c:pt>
                <c:pt idx="14160">
                  <c:v>-0.17374597159735303</c:v>
                </c:pt>
                <c:pt idx="14161">
                  <c:v>-0.17734016728180541</c:v>
                </c:pt>
                <c:pt idx="14162">
                  <c:v>-0.17603735735499251</c:v>
                </c:pt>
                <c:pt idx="14163">
                  <c:v>-0.16666882438825514</c:v>
                </c:pt>
                <c:pt idx="14164">
                  <c:v>-0.16190272302659725</c:v>
                </c:pt>
                <c:pt idx="14165">
                  <c:v>-0.17518623913704012</c:v>
                </c:pt>
                <c:pt idx="14166">
                  <c:v>-0.16849541171050048</c:v>
                </c:pt>
                <c:pt idx="14167">
                  <c:v>-0.15826928768838608</c:v>
                </c:pt>
                <c:pt idx="14168">
                  <c:v>-0.15662603021251961</c:v>
                </c:pt>
                <c:pt idx="14169">
                  <c:v>-0.17163783581493175</c:v>
                </c:pt>
                <c:pt idx="14170">
                  <c:v>-0.17258061862873278</c:v>
                </c:pt>
                <c:pt idx="14171">
                  <c:v>-0.17762163587082069</c:v>
                </c:pt>
                <c:pt idx="14172">
                  <c:v>-0.17645628290220047</c:v>
                </c:pt>
                <c:pt idx="14173">
                  <c:v>-0.18014214383718308</c:v>
                </c:pt>
                <c:pt idx="14174">
                  <c:v>-0.18987078378809297</c:v>
                </c:pt>
                <c:pt idx="14175">
                  <c:v>-0.19887265640739105</c:v>
                </c:pt>
                <c:pt idx="14176">
                  <c:v>-0.1947153638025868</c:v>
                </c:pt>
                <c:pt idx="14177">
                  <c:v>-0.17761508250755387</c:v>
                </c:pt>
                <c:pt idx="14178">
                  <c:v>-0.1806397084342298</c:v>
                </c:pt>
                <c:pt idx="14179">
                  <c:v>-0.18810964826331053</c:v>
                </c:pt>
                <c:pt idx="14180">
                  <c:v>-0.18811620162657736</c:v>
                </c:pt>
                <c:pt idx="14181">
                  <c:v>-0.18020767616048822</c:v>
                </c:pt>
                <c:pt idx="14182">
                  <c:v>-0.18452855865071022</c:v>
                </c:pt>
                <c:pt idx="14183">
                  <c:v>-0.18524869274789457</c:v>
                </c:pt>
                <c:pt idx="14184">
                  <c:v>-0.18128128335273602</c:v>
                </c:pt>
                <c:pt idx="14185">
                  <c:v>-0.1887185375460064</c:v>
                </c:pt>
                <c:pt idx="14186">
                  <c:v>-0.18426667028033478</c:v>
                </c:pt>
                <c:pt idx="14187">
                  <c:v>-0.16667537775152197</c:v>
                </c:pt>
                <c:pt idx="14188">
                  <c:v>-0.16842340654977075</c:v>
                </c:pt>
                <c:pt idx="14189">
                  <c:v>-0.16188314346263896</c:v>
                </c:pt>
                <c:pt idx="14190">
                  <c:v>-0.16795852824321594</c:v>
                </c:pt>
                <c:pt idx="14191">
                  <c:v>-0.16588323849360787</c:v>
                </c:pt>
                <c:pt idx="14192">
                  <c:v>-0.17151348492859117</c:v>
                </c:pt>
                <c:pt idx="14193">
                  <c:v>-0.17029578623436009</c:v>
                </c:pt>
                <c:pt idx="14194">
                  <c:v>-0.1669633990491225</c:v>
                </c:pt>
                <c:pt idx="14195">
                  <c:v>-0.17601769726519204</c:v>
                </c:pt>
                <c:pt idx="14196">
                  <c:v>-0.18670206701411535</c:v>
                </c:pt>
                <c:pt idx="14197">
                  <c:v>-0.19068258248112596</c:v>
                </c:pt>
                <c:pt idx="14198">
                  <c:v>-0.19180206256155999</c:v>
                </c:pt>
                <c:pt idx="14199">
                  <c:v>-0.19025047033622375</c:v>
                </c:pt>
                <c:pt idx="14200">
                  <c:v>-0.1752254781361173</c:v>
                </c:pt>
                <c:pt idx="14201">
                  <c:v>-0.18221751345795181</c:v>
                </c:pt>
                <c:pt idx="14202">
                  <c:v>-0.18800487694092824</c:v>
                </c:pt>
                <c:pt idx="14203">
                  <c:v>-0.17450534469361453</c:v>
                </c:pt>
                <c:pt idx="14204">
                  <c:v>-0.16928755096841458</c:v>
                </c:pt>
                <c:pt idx="14205">
                  <c:v>-0.16960178571908241</c:v>
                </c:pt>
                <c:pt idx="14206">
                  <c:v>-0.17300617806504975</c:v>
                </c:pt>
                <c:pt idx="14207">
                  <c:v>-0.16295675065488677</c:v>
                </c:pt>
                <c:pt idx="14208">
                  <c:v>-0.16419410878423674</c:v>
                </c:pt>
                <c:pt idx="14209">
                  <c:v>-0.16795197487994912</c:v>
                </c:pt>
                <c:pt idx="14210">
                  <c:v>-0.16370309755045687</c:v>
                </c:pt>
                <c:pt idx="14211">
                  <c:v>-0.16183071721118591</c:v>
                </c:pt>
                <c:pt idx="14212">
                  <c:v>-0.16242650042202969</c:v>
                </c:pt>
                <c:pt idx="14213">
                  <c:v>-0.1647767846138653</c:v>
                </c:pt>
                <c:pt idx="14214">
                  <c:v>-0.16758539505835202</c:v>
                </c:pt>
                <c:pt idx="14215">
                  <c:v>-0.17120580354119014</c:v>
                </c:pt>
                <c:pt idx="14216">
                  <c:v>-0.16736929839563899</c:v>
                </c:pt>
                <c:pt idx="14217">
                  <c:v>-0.17068857950902452</c:v>
                </c:pt>
                <c:pt idx="14218">
                  <c:v>-0.16972621647658365</c:v>
                </c:pt>
                <c:pt idx="14219">
                  <c:v>-0.15835439957564948</c:v>
                </c:pt>
                <c:pt idx="14220">
                  <c:v>-0.15190572121320572</c:v>
                </c:pt>
                <c:pt idx="14221">
                  <c:v>-0.15056367228731565</c:v>
                </c:pt>
                <c:pt idx="14222">
                  <c:v>-0.1474080615851901</c:v>
                </c:pt>
                <c:pt idx="14223">
                  <c:v>-0.15053745883424835</c:v>
                </c:pt>
                <c:pt idx="14224">
                  <c:v>-0.14968642114213818</c:v>
                </c:pt>
                <c:pt idx="14225">
                  <c:v>-0.15350318632672819</c:v>
                </c:pt>
                <c:pt idx="14226">
                  <c:v>-0.1514932685034224</c:v>
                </c:pt>
                <c:pt idx="14227">
                  <c:v>-0.15212837058450399</c:v>
                </c:pt>
                <c:pt idx="14228">
                  <c:v>-0.1477485091342437</c:v>
                </c:pt>
                <c:pt idx="14229">
                  <c:v>-0.14611180502164403</c:v>
                </c:pt>
                <c:pt idx="14230">
                  <c:v>-0.14539822428772653</c:v>
                </c:pt>
                <c:pt idx="14231">
                  <c:v>-0.14641301291693887</c:v>
                </c:pt>
                <c:pt idx="14232">
                  <c:v>-0.14170580998947707</c:v>
                </c:pt>
                <c:pt idx="14233">
                  <c:v>-0.1402393296514042</c:v>
                </c:pt>
                <c:pt idx="14234">
                  <c:v>-0.14874363767365556</c:v>
                </c:pt>
                <c:pt idx="14235">
                  <c:v>-0.15282884459188786</c:v>
                </c:pt>
                <c:pt idx="14236">
                  <c:v>-0.14962088881883304</c:v>
                </c:pt>
                <c:pt idx="14237">
                  <c:v>-0.14921498947231654</c:v>
                </c:pt>
                <c:pt idx="14238">
                  <c:v>-0.14040300006266418</c:v>
                </c:pt>
                <c:pt idx="14239">
                  <c:v>-0.13708379947512087</c:v>
                </c:pt>
                <c:pt idx="14240">
                  <c:v>-0.13825562528116572</c:v>
                </c:pt>
                <c:pt idx="14241">
                  <c:v>-0.13604279804752278</c:v>
                </c:pt>
                <c:pt idx="14242">
                  <c:v>-0.13504766885342934</c:v>
                </c:pt>
                <c:pt idx="14243">
                  <c:v>-0.13736526740945459</c:v>
                </c:pt>
                <c:pt idx="14244">
                  <c:v>-0.1324289422732699</c:v>
                </c:pt>
                <c:pt idx="14245">
                  <c:v>-0.13710993240234595</c:v>
                </c:pt>
                <c:pt idx="14246">
                  <c:v>-0.13923764774872552</c:v>
                </c:pt>
                <c:pt idx="14247">
                  <c:v>-0.13164990974188948</c:v>
                </c:pt>
                <c:pt idx="14248">
                  <c:v>-0.12511619936334295</c:v>
                </c:pt>
                <c:pt idx="14249">
                  <c:v>-0.12495908231534981</c:v>
                </c:pt>
                <c:pt idx="14250">
                  <c:v>-0.12345983581562439</c:v>
                </c:pt>
                <c:pt idx="14251">
                  <c:v>-0.12544354018586287</c:v>
                </c:pt>
                <c:pt idx="14252">
                  <c:v>-0.12840926767834274</c:v>
                </c:pt>
                <c:pt idx="14253">
                  <c:v>-0.12658268035609738</c:v>
                </c:pt>
                <c:pt idx="14254">
                  <c:v>-0.11604887494658196</c:v>
                </c:pt>
                <c:pt idx="14255">
                  <c:v>-0.11407172328492873</c:v>
                </c:pt>
                <c:pt idx="14256">
                  <c:v>-0.11644822092983163</c:v>
                </c:pt>
                <c:pt idx="14257">
                  <c:v>-0.11574766705128713</c:v>
                </c:pt>
                <c:pt idx="14258">
                  <c:v>-0.11394073916416068</c:v>
                </c:pt>
                <c:pt idx="14259">
                  <c:v>-0.11621254535784192</c:v>
                </c:pt>
                <c:pt idx="14260">
                  <c:v>-0.10778024249632032</c:v>
                </c:pt>
                <c:pt idx="14261">
                  <c:v>-0.10595365517407497</c:v>
                </c:pt>
                <c:pt idx="14262">
                  <c:v>-0.10370150841551264</c:v>
                </c:pt>
                <c:pt idx="14263">
                  <c:v>-0.10698147000397877</c:v>
                </c:pt>
                <c:pt idx="14264">
                  <c:v>-0.10583577712515901</c:v>
                </c:pt>
                <c:pt idx="14265">
                  <c:v>-0.10507640402889748</c:v>
                </c:pt>
                <c:pt idx="14266">
                  <c:v>-0.10400271631080747</c:v>
                </c:pt>
                <c:pt idx="14267">
                  <c:v>-9.8490268053579494E-2</c:v>
                </c:pt>
                <c:pt idx="14268">
                  <c:v>-9.8254592481589798E-2</c:v>
                </c:pt>
                <c:pt idx="14269">
                  <c:v>-9.5085955578772793E-2</c:v>
                </c:pt>
                <c:pt idx="14270">
                  <c:v>-9.0594849314024006E-2</c:v>
                </c:pt>
                <c:pt idx="14271">
                  <c:v>-9.8280805279975528E-2</c:v>
                </c:pt>
                <c:pt idx="14272">
                  <c:v>-9.7894485497417291E-2</c:v>
                </c:pt>
                <c:pt idx="14273">
                  <c:v>-9.7888012659992682E-2</c:v>
                </c:pt>
                <c:pt idx="14274">
                  <c:v>-0.10451986047181247</c:v>
                </c:pt>
                <c:pt idx="14275">
                  <c:v>-0.10482762173037413</c:v>
                </c:pt>
                <c:pt idx="14276">
                  <c:v>-0.1068177995927188</c:v>
                </c:pt>
                <c:pt idx="14277">
                  <c:v>-9.6683340821134625E-2</c:v>
                </c:pt>
                <c:pt idx="14278">
                  <c:v>-9.4680056232256296E-2</c:v>
                </c:pt>
                <c:pt idx="14279">
                  <c:v>-9.2794569821133294E-2</c:v>
                </c:pt>
                <c:pt idx="14280">
                  <c:v>-9.7632676998202494E-2</c:v>
                </c:pt>
                <c:pt idx="14281">
                  <c:v>-9.5950100652098205E-2</c:v>
                </c:pt>
                <c:pt idx="14282">
                  <c:v>-9.364560816792504E-2</c:v>
                </c:pt>
                <c:pt idx="14283">
                  <c:v>-8.7884457483334344E-2</c:v>
                </c:pt>
                <c:pt idx="14284">
                  <c:v>-8.5691290339491882E-2</c:v>
                </c:pt>
                <c:pt idx="14285">
                  <c:v>-8.3602813992189523E-2</c:v>
                </c:pt>
                <c:pt idx="14286">
                  <c:v>-8.2660111049549123E-2</c:v>
                </c:pt>
                <c:pt idx="14287">
                  <c:v>-8.3118356121676451E-2</c:v>
                </c:pt>
                <c:pt idx="14288">
                  <c:v>-8.1606002895417376E-2</c:v>
                </c:pt>
                <c:pt idx="14289">
                  <c:v>-7.9458707985079563E-2</c:v>
                </c:pt>
                <c:pt idx="14290">
                  <c:v>-8.2823781460809084E-2</c:v>
                </c:pt>
                <c:pt idx="14291">
                  <c:v>-9.5256179353299594E-2</c:v>
                </c:pt>
                <c:pt idx="14292">
                  <c:v>-9.2139888176093435E-2</c:v>
                </c:pt>
                <c:pt idx="14293">
                  <c:v>-8.3786144493249962E-2</c:v>
                </c:pt>
                <c:pt idx="14294">
                  <c:v>-8.3033244234413051E-2</c:v>
                </c:pt>
                <c:pt idx="14295">
                  <c:v>-8.5599625088961656E-2</c:v>
                </c:pt>
                <c:pt idx="14296">
                  <c:v>-7.7475003614841068E-2</c:v>
                </c:pt>
                <c:pt idx="14297">
                  <c:v>-7.3782589316591624E-2</c:v>
                </c:pt>
                <c:pt idx="14298">
                  <c:v>-7.5000288010822688E-2</c:v>
                </c:pt>
                <c:pt idx="14299">
                  <c:v>-7.8673042219271655E-2</c:v>
                </c:pt>
                <c:pt idx="14300">
                  <c:v>-7.7003651816180088E-2</c:v>
                </c:pt>
                <c:pt idx="14301">
                  <c:v>-7.4908622760292462E-2</c:v>
                </c:pt>
                <c:pt idx="14302">
                  <c:v>-7.5877538501318606E-2</c:v>
                </c:pt>
                <c:pt idx="14303">
                  <c:v>-7.4797377945803975E-2</c:v>
                </c:pt>
                <c:pt idx="14304">
                  <c:v>-6.6757868358946787E-2</c:v>
                </c:pt>
                <c:pt idx="14305">
                  <c:v>-6.5710393439242509E-2</c:v>
                </c:pt>
                <c:pt idx="14306">
                  <c:v>-6.872846665733319E-2</c:v>
                </c:pt>
                <c:pt idx="14307">
                  <c:v>-6.6718548834027391E-2</c:v>
                </c:pt>
                <c:pt idx="14308">
                  <c:v>-6.8041018850640761E-2</c:v>
                </c:pt>
                <c:pt idx="14309">
                  <c:v>-7.146499076056638E-2</c:v>
                </c:pt>
                <c:pt idx="14310">
                  <c:v>-7.640131589675106E-2</c:v>
                </c:pt>
                <c:pt idx="14311">
                  <c:v>-7.2381561430663252E-2</c:v>
                </c:pt>
                <c:pt idx="14312">
                  <c:v>-6.5874063850502471E-2</c:v>
                </c:pt>
                <c:pt idx="14313">
                  <c:v>-6.7255432955993497E-2</c:v>
                </c:pt>
                <c:pt idx="14314">
                  <c:v>-7.146499076056638E-2</c:v>
                </c:pt>
                <c:pt idx="14315">
                  <c:v>-7.257799734889421E-2</c:v>
                </c:pt>
                <c:pt idx="14316">
                  <c:v>-7.1438857833341279E-2</c:v>
                </c:pt>
                <c:pt idx="14317">
                  <c:v>-7.7088763703443489E-2</c:v>
                </c:pt>
                <c:pt idx="14318">
                  <c:v>-7.5039606881060511E-2</c:v>
                </c:pt>
                <c:pt idx="14319">
                  <c:v>-7.5517512042988316E-2</c:v>
                </c:pt>
                <c:pt idx="14320">
                  <c:v>-7.3723690227713967E-2</c:v>
                </c:pt>
                <c:pt idx="14321">
                  <c:v>-6.7851215512155699E-2</c:v>
                </c:pt>
                <c:pt idx="14322">
                  <c:v>-6.3327343085754342E-2</c:v>
                </c:pt>
                <c:pt idx="14323">
                  <c:v>-6.2561336755065353E-2</c:v>
                </c:pt>
                <c:pt idx="14324">
                  <c:v>-6.3399348246484091E-2</c:v>
                </c:pt>
                <c:pt idx="14325">
                  <c:v>-6.6181745237903489E-2</c:v>
                </c:pt>
                <c:pt idx="14326">
                  <c:v>-6.3477906770480652E-2</c:v>
                </c:pt>
                <c:pt idx="14327">
                  <c:v>-6.8420785269932172E-2</c:v>
                </c:pt>
                <c:pt idx="14328">
                  <c:v>-6.5121164246347132E-2</c:v>
                </c:pt>
                <c:pt idx="14329">
                  <c:v>-5.7173319255338591E-2</c:v>
                </c:pt>
                <c:pt idx="14330">
                  <c:v>-6.7798789915384225E-2</c:v>
                </c:pt>
                <c:pt idx="14331">
                  <c:v>-6.8924822704403504E-2</c:v>
                </c:pt>
                <c:pt idx="14332">
                  <c:v>-6.9946164696882682E-2</c:v>
                </c:pt>
                <c:pt idx="14333">
                  <c:v>-6.4577807286956404E-2</c:v>
                </c:pt>
                <c:pt idx="14334">
                  <c:v>-5.8410677384688567E-2</c:v>
                </c:pt>
                <c:pt idx="14335">
                  <c:v>-5.3369660797282219E-2</c:v>
                </c:pt>
                <c:pt idx="14336">
                  <c:v>-5.1765642320492924E-2</c:v>
                </c:pt>
                <c:pt idx="14337">
                  <c:v>-5.2682212990589797E-2</c:v>
                </c:pt>
                <c:pt idx="14338">
                  <c:v>-5.2020977982283112E-2</c:v>
                </c:pt>
                <c:pt idx="14339">
                  <c:v>-5.0698507965669742E-2</c:v>
                </c:pt>
                <c:pt idx="14340">
                  <c:v>-5.1817988046103755E-2</c:v>
                </c:pt>
                <c:pt idx="14341">
                  <c:v>-5.8528474907762321E-2</c:v>
                </c:pt>
                <c:pt idx="14342">
                  <c:v>-6.1598973722624475E-2</c:v>
                </c:pt>
                <c:pt idx="14343">
                  <c:v>-5.4469480787915761E-2</c:v>
                </c:pt>
                <c:pt idx="14344">
                  <c:v>-4.7241769894091568E-2</c:v>
                </c:pt>
                <c:pt idx="14345">
                  <c:v>-4.6253194063264946E-2</c:v>
                </c:pt>
                <c:pt idx="14346">
                  <c:v>-4.7084652846098425E-2</c:v>
                </c:pt>
                <c:pt idx="14347">
                  <c:v>-4.4374261015408763E-2</c:v>
                </c:pt>
                <c:pt idx="14348">
                  <c:v>-4.5716390467141051E-2</c:v>
                </c:pt>
                <c:pt idx="14349">
                  <c:v>-4.6534742523440871E-2</c:v>
                </c:pt>
                <c:pt idx="14350">
                  <c:v>-4.9932582160822955E-2</c:v>
                </c:pt>
                <c:pt idx="14351">
                  <c:v>-5.1124067401986717E-2</c:v>
                </c:pt>
                <c:pt idx="14352">
                  <c:v>-8.4074165790850502E-2</c:v>
                </c:pt>
                <c:pt idx="14353">
                  <c:v>-7.8980803477833317E-2</c:v>
                </c:pt>
                <c:pt idx="14354">
                  <c:v>-8.1370327323427666E-2</c:v>
                </c:pt>
                <c:pt idx="14355">
                  <c:v>-9.1845233644065424E-2</c:v>
                </c:pt>
                <c:pt idx="14356">
                  <c:v>-0.10038886119123616</c:v>
                </c:pt>
                <c:pt idx="14357">
                  <c:v>-8.6450663435753403E-2</c:v>
                </c:pt>
                <c:pt idx="14358">
                  <c:v>-8.8702809539634164E-2</c:v>
                </c:pt>
                <c:pt idx="14359">
                  <c:v>-8.2208338814846404E-2</c:v>
                </c:pt>
                <c:pt idx="14360">
                  <c:v>-8.1586423331459101E-2</c:v>
                </c:pt>
                <c:pt idx="14361">
                  <c:v>-7.9124813799292801E-2</c:v>
                </c:pt>
                <c:pt idx="14362">
                  <c:v>-9.7881459296725856E-2</c:v>
                </c:pt>
                <c:pt idx="14363">
                  <c:v>-9.1845233644065424E-2</c:v>
                </c:pt>
                <c:pt idx="14364">
                  <c:v>-8.849982025813638E-2</c:v>
                </c:pt>
                <c:pt idx="14365">
                  <c:v>-9.1989324491367125E-2</c:v>
                </c:pt>
                <c:pt idx="14366">
                  <c:v>-8.2097014129197274E-2</c:v>
                </c:pt>
                <c:pt idx="14367">
                  <c:v>-7.6283518373677306E-2</c:v>
                </c:pt>
                <c:pt idx="14368">
                  <c:v>-6.0505626569415549E-2</c:v>
                </c:pt>
                <c:pt idx="14369">
                  <c:v>-6.0832967391935479E-2</c:v>
                </c:pt>
                <c:pt idx="14370">
                  <c:v>-5.9805152562031685E-2</c:v>
                </c:pt>
                <c:pt idx="14371">
                  <c:v>-5.8895135255201639E-2</c:v>
                </c:pt>
                <c:pt idx="14372">
                  <c:v>-6.4715264899830635E-2</c:v>
                </c:pt>
                <c:pt idx="14373">
                  <c:v>-7.2165545293792446E-2</c:v>
                </c:pt>
                <c:pt idx="14374">
                  <c:v>-6.869570049568062E-2</c:v>
                </c:pt>
                <c:pt idx="14375">
                  <c:v>-6.9789047648889546E-2</c:v>
                </c:pt>
                <c:pt idx="14376">
                  <c:v>-6.737323047906725E-2</c:v>
                </c:pt>
                <c:pt idx="14377">
                  <c:v>-5.8718358117408019E-2</c:v>
                </c:pt>
                <c:pt idx="14378">
                  <c:v>-5.7670883852385314E-2</c:v>
                </c:pt>
                <c:pt idx="14379">
                  <c:v>-5.4796821610435691E-2</c:v>
                </c:pt>
                <c:pt idx="14380">
                  <c:v>-5.4240358579192877E-2</c:v>
                </c:pt>
                <c:pt idx="14381">
                  <c:v>-5.1765642320492924E-2</c:v>
                </c:pt>
                <c:pt idx="14382">
                  <c:v>-5.7998224674905244E-2</c:v>
                </c:pt>
                <c:pt idx="14383">
                  <c:v>-5.215188223189051E-2</c:v>
                </c:pt>
                <c:pt idx="14384">
                  <c:v>-4.8845787716199296E-2</c:v>
                </c:pt>
                <c:pt idx="14385">
                  <c:v>-3.8711328944615118E-2</c:v>
                </c:pt>
                <c:pt idx="14386">
                  <c:v>-3.6649066050380062E-2</c:v>
                </c:pt>
                <c:pt idx="14387">
                  <c:v>-3.5981277678806545E-2</c:v>
                </c:pt>
                <c:pt idx="14388">
                  <c:v>-3.7140077284159953E-2</c:v>
                </c:pt>
                <c:pt idx="14389">
                  <c:v>-2.8223315897443712E-2</c:v>
                </c:pt>
                <c:pt idx="14390">
                  <c:v>-3.0462276058311744E-2</c:v>
                </c:pt>
                <c:pt idx="14391">
                  <c:v>-3.0802723607365329E-2</c:v>
                </c:pt>
                <c:pt idx="14392">
                  <c:v>-2.0975945568500607E-2</c:v>
                </c:pt>
                <c:pt idx="14393">
                  <c:v>-2.17419518991896E-2</c:v>
                </c:pt>
                <c:pt idx="14394">
                  <c:v>-2.1859829948105557E-2</c:v>
                </c:pt>
                <c:pt idx="14395">
                  <c:v>-2.9519573115671348E-2</c:v>
                </c:pt>
                <c:pt idx="14396">
                  <c:v>-2.6946638897855913E-2</c:v>
                </c:pt>
                <c:pt idx="14397">
                  <c:v>-2.0648604745980677E-2</c:v>
                </c:pt>
                <c:pt idx="14398">
                  <c:v>-1.6412833488340498E-2</c:v>
                </c:pt>
                <c:pt idx="14399">
                  <c:v>-1.4298224868494608E-2</c:v>
                </c:pt>
                <c:pt idx="14400">
                  <c:v>-1.1771163538865391E-2</c:v>
                </c:pt>
                <c:pt idx="14401">
                  <c:v>-1.2923409126270402E-2</c:v>
                </c:pt>
                <c:pt idx="14402">
                  <c:v>-9.7416661516013265E-3</c:v>
                </c:pt>
                <c:pt idx="14403">
                  <c:v>-2.3561985858168124E-2</c:v>
                </c:pt>
                <c:pt idx="14404">
                  <c:v>-1.4147660529086727E-2</c:v>
                </c:pt>
                <c:pt idx="14405">
                  <c:v>-1.5915269545975348E-2</c:v>
                </c:pt>
                <c:pt idx="14406">
                  <c:v>-1.7198499908829972E-2</c:v>
                </c:pt>
                <c:pt idx="14407">
                  <c:v>-8.7203241591221475E-3</c:v>
                </c:pt>
                <c:pt idx="14408">
                  <c:v>-9.6303414659521941E-3</c:v>
                </c:pt>
                <c:pt idx="14409">
                  <c:v>-3.0835250155535968E-3</c:v>
                </c:pt>
                <c:pt idx="14410">
                  <c:v>-1.545038862069427E-3</c:v>
                </c:pt>
                <c:pt idx="14411">
                  <c:v>-2.1866144352572026E-3</c:v>
                </c:pt>
                <c:pt idx="14412">
                  <c:v>-3.3912064029546158E-3</c:v>
                </c:pt>
                <c:pt idx="14413">
                  <c:v>-1.3060866739144632E-2</c:v>
                </c:pt>
                <c:pt idx="14414">
                  <c:v>-7.6794032573662676E-3</c:v>
                </c:pt>
                <c:pt idx="14415">
                  <c:v>-6.1212576687631878E-3</c:v>
                </c:pt>
                <c:pt idx="14416">
                  <c:v>0</c:v>
                </c:pt>
                <c:pt idx="14417">
                  <c:v>0</c:v>
                </c:pt>
                <c:pt idx="14418">
                  <c:v>0</c:v>
                </c:pt>
                <c:pt idx="14419">
                  <c:v>0</c:v>
                </c:pt>
                <c:pt idx="14420">
                  <c:v>-5.3470696807768484E-3</c:v>
                </c:pt>
                <c:pt idx="14421">
                  <c:v>-1.4163417037107696E-2</c:v>
                </c:pt>
                <c:pt idx="14422">
                  <c:v>-3.1484349653611056E-2</c:v>
                </c:pt>
                <c:pt idx="14423">
                  <c:v>-2.0471945382940861E-2</c:v>
                </c:pt>
                <c:pt idx="14424">
                  <c:v>-1.952991719317064E-2</c:v>
                </c:pt>
                <c:pt idx="14425">
                  <c:v>-3.0003022635323163E-2</c:v>
                </c:pt>
                <c:pt idx="14426">
                  <c:v>-1.5274372831757062E-2</c:v>
                </c:pt>
                <c:pt idx="14427">
                  <c:v>-1.0531635306651356E-2</c:v>
                </c:pt>
                <c:pt idx="14428">
                  <c:v>-4.0736104809216377E-3</c:v>
                </c:pt>
                <c:pt idx="14429">
                  <c:v>-5.2820363536233705E-3</c:v>
                </c:pt>
                <c:pt idx="14430">
                  <c:v>-3.5604041163074169E-3</c:v>
                </c:pt>
                <c:pt idx="14431">
                  <c:v>-1.7113064798070676E-2</c:v>
                </c:pt>
                <c:pt idx="14432">
                  <c:v>-1.1038418121288777E-2</c:v>
                </c:pt>
                <c:pt idx="14433">
                  <c:v>-2.3791885104561015E-2</c:v>
                </c:pt>
                <c:pt idx="14434">
                  <c:v>-2.6923467395712428E-2</c:v>
                </c:pt>
                <c:pt idx="14435">
                  <c:v>-3.0074479512453442E-2</c:v>
                </c:pt>
                <c:pt idx="14436">
                  <c:v>-2.1336092495907517E-2</c:v>
                </c:pt>
                <c:pt idx="14437">
                  <c:v>-2.1745404582796075E-2</c:v>
                </c:pt>
                <c:pt idx="14438">
                  <c:v>-2.3278678739946795E-2</c:v>
                </c:pt>
                <c:pt idx="14439">
                  <c:v>-1.2831507235735009E-2</c:v>
                </c:pt>
                <c:pt idx="14440">
                  <c:v>-9.2971962330275302E-3</c:v>
                </c:pt>
                <c:pt idx="14441">
                  <c:v>-8.9528382103110978E-3</c:v>
                </c:pt>
                <c:pt idx="14442">
                  <c:v>-5.6784214278804823E-3</c:v>
                </c:pt>
                <c:pt idx="14443">
                  <c:v>-4.7623265263545041E-3</c:v>
                </c:pt>
                <c:pt idx="14444">
                  <c:v>-1.8880220624272664E-2</c:v>
                </c:pt>
                <c:pt idx="14445">
                  <c:v>-1.3266832523545657E-2</c:v>
                </c:pt>
                <c:pt idx="14446">
                  <c:v>0</c:v>
                </c:pt>
                <c:pt idx="14447">
                  <c:v>0</c:v>
                </c:pt>
                <c:pt idx="14448">
                  <c:v>-1.9194718196457769E-3</c:v>
                </c:pt>
                <c:pt idx="14449">
                  <c:v>-2.0161062801932255E-3</c:v>
                </c:pt>
                <c:pt idx="14450">
                  <c:v>-4.0772663446054999E-3</c:v>
                </c:pt>
                <c:pt idx="14451">
                  <c:v>0</c:v>
                </c:pt>
                <c:pt idx="14452">
                  <c:v>-1.2220864693201969E-2</c:v>
                </c:pt>
                <c:pt idx="14453">
                  <c:v>-7.4110865673936788E-3</c:v>
                </c:pt>
                <c:pt idx="14454">
                  <c:v>-2.7068739659917455E-2</c:v>
                </c:pt>
                <c:pt idx="14455">
                  <c:v>-2.2529419599308789E-2</c:v>
                </c:pt>
                <c:pt idx="14456">
                  <c:v>-4.5342109868810924E-2</c:v>
                </c:pt>
                <c:pt idx="14457">
                  <c:v>-6.0608602046757713E-2</c:v>
                </c:pt>
                <c:pt idx="14458">
                  <c:v>-5.0976076082975372E-2</c:v>
                </c:pt>
                <c:pt idx="14459">
                  <c:v>-6.2978042838124235E-2</c:v>
                </c:pt>
                <c:pt idx="14460">
                  <c:v>-5.6191502995612756E-2</c:v>
                </c:pt>
                <c:pt idx="14461">
                  <c:v>-5.2077167493880132E-2</c:v>
                </c:pt>
                <c:pt idx="14462">
                  <c:v>-7.7278633682913961E-2</c:v>
                </c:pt>
                <c:pt idx="14463">
                  <c:v>-5.4993892407172416E-2</c:v>
                </c:pt>
                <c:pt idx="14464">
                  <c:v>-4.9173253897818008E-2</c:v>
                </c:pt>
                <c:pt idx="14465">
                  <c:v>-3.5793370318920013E-2</c:v>
                </c:pt>
                <c:pt idx="14466">
                  <c:v>-6.4381740047387503E-2</c:v>
                </c:pt>
                <c:pt idx="14467">
                  <c:v>-6.4027573478000699E-2</c:v>
                </c:pt>
                <c:pt idx="14468">
                  <c:v>-6.4491149739621056E-2</c:v>
                </c:pt>
                <c:pt idx="14469">
                  <c:v>-8.147675624241979E-2</c:v>
                </c:pt>
                <c:pt idx="14470">
                  <c:v>-9.4251428868482534E-2</c:v>
                </c:pt>
                <c:pt idx="14471">
                  <c:v>-9.1308844372208292E-2</c:v>
                </c:pt>
                <c:pt idx="14472">
                  <c:v>-6.8985511393722443E-2</c:v>
                </c:pt>
                <c:pt idx="14473">
                  <c:v>-6.9236555777170875E-2</c:v>
                </c:pt>
                <c:pt idx="14474">
                  <c:v>-6.8225696037506528E-2</c:v>
                </c:pt>
                <c:pt idx="14475">
                  <c:v>-5.7311930178564459E-2</c:v>
                </c:pt>
                <c:pt idx="14476">
                  <c:v>-5.8322789918228805E-2</c:v>
                </c:pt>
                <c:pt idx="14477">
                  <c:v>-4.7460506276729014E-2</c:v>
                </c:pt>
                <c:pt idx="14478">
                  <c:v>-5.5560511657263355E-2</c:v>
                </c:pt>
                <c:pt idx="14479">
                  <c:v>-7.7729398627304144E-2</c:v>
                </c:pt>
                <c:pt idx="14480">
                  <c:v>-5.7511492344570619E-2</c:v>
                </c:pt>
                <c:pt idx="14481">
                  <c:v>-6.1452046065811235E-2</c:v>
                </c:pt>
                <c:pt idx="14482">
                  <c:v>-5.0924593865533094E-2</c:v>
                </c:pt>
                <c:pt idx="14483">
                  <c:v>-4.098946210339223E-2</c:v>
                </c:pt>
                <c:pt idx="14484">
                  <c:v>-5.2019161465502846E-2</c:v>
                </c:pt>
                <c:pt idx="14485">
                  <c:v>-4.7988454626607835E-2</c:v>
                </c:pt>
                <c:pt idx="14486">
                  <c:v>-6.408550095279196E-2</c:v>
                </c:pt>
                <c:pt idx="14487">
                  <c:v>-6.5276745481351109E-2</c:v>
                </c:pt>
                <c:pt idx="14488">
                  <c:v>-5.2534298498151499E-2</c:v>
                </c:pt>
                <c:pt idx="14489">
                  <c:v>-5.2489182340590405E-2</c:v>
                </c:pt>
                <c:pt idx="14490">
                  <c:v>-4.4511555720573588E-2</c:v>
                </c:pt>
                <c:pt idx="14491">
                  <c:v>-4.4318359614448619E-2</c:v>
                </c:pt>
                <c:pt idx="14492">
                  <c:v>-4.92118462444441E-2</c:v>
                </c:pt>
                <c:pt idx="14493">
                  <c:v>-2.1441218703101995E-2</c:v>
                </c:pt>
                <c:pt idx="14494">
                  <c:v>-1.5485311562413871E-2</c:v>
                </c:pt>
                <c:pt idx="14495">
                  <c:v>-2.2104435684314527E-2</c:v>
                </c:pt>
                <c:pt idx="14496">
                  <c:v>-1.7597262712982974E-2</c:v>
                </c:pt>
                <c:pt idx="14497">
                  <c:v>-2.2761208052059858E-2</c:v>
                </c:pt>
                <c:pt idx="14498">
                  <c:v>-2.3096038849399727E-2</c:v>
                </c:pt>
                <c:pt idx="14499">
                  <c:v>-1.7809715393687094E-2</c:v>
                </c:pt>
                <c:pt idx="14500">
                  <c:v>-1.3972204660917056E-2</c:v>
                </c:pt>
                <c:pt idx="14501">
                  <c:v>-1.6953380859935609E-2</c:v>
                </c:pt>
                <c:pt idx="14502">
                  <c:v>-3.8889929502123194E-3</c:v>
                </c:pt>
                <c:pt idx="14503">
                  <c:v>-4.1530064019447404E-3</c:v>
                </c:pt>
                <c:pt idx="14504">
                  <c:v>-8.6859597587904437E-3</c:v>
                </c:pt>
                <c:pt idx="14505">
                  <c:v>-6.5933437363865088E-3</c:v>
                </c:pt>
                <c:pt idx="14506">
                  <c:v>0</c:v>
                </c:pt>
                <c:pt idx="14507">
                  <c:v>-3.2165140437223167E-3</c:v>
                </c:pt>
                <c:pt idx="14508">
                  <c:v>0</c:v>
                </c:pt>
                <c:pt idx="14509">
                  <c:v>-1.7123297823877128E-3</c:v>
                </c:pt>
                <c:pt idx="14510">
                  <c:v>-6.8619556178724722E-3</c:v>
                </c:pt>
                <c:pt idx="14511">
                  <c:v>-2.140353926864257E-3</c:v>
                </c:pt>
                <c:pt idx="14512">
                  <c:v>-1.0503825670324374E-2</c:v>
                </c:pt>
                <c:pt idx="14513">
                  <c:v>-1.7007951053770686E-2</c:v>
                </c:pt>
                <c:pt idx="14514">
                  <c:v>-1.5276512560050918E-2</c:v>
                </c:pt>
                <c:pt idx="14515">
                  <c:v>-1.6017677293279069E-2</c:v>
                </c:pt>
                <c:pt idx="14516">
                  <c:v>-4.1222897492668761E-2</c:v>
                </c:pt>
                <c:pt idx="14517">
                  <c:v>-3.7581105388016137E-2</c:v>
                </c:pt>
                <c:pt idx="14518">
                  <c:v>-2.9109067694075584E-2</c:v>
                </c:pt>
                <c:pt idx="14519">
                  <c:v>-3.1479422575787563E-2</c:v>
                </c:pt>
                <c:pt idx="14520">
                  <c:v>-3.2425006690604628E-2</c:v>
                </c:pt>
                <c:pt idx="14521">
                  <c:v>-1.9084429314745369E-2</c:v>
                </c:pt>
                <c:pt idx="14522">
                  <c:v>-1.5442637210092751E-2</c:v>
                </c:pt>
                <c:pt idx="14523">
                  <c:v>-2.1806218877839723E-2</c:v>
                </c:pt>
                <c:pt idx="14524">
                  <c:v>-1.0075723578048546E-2</c:v>
                </c:pt>
                <c:pt idx="14525">
                  <c:v>-3.6233001393098367E-2</c:v>
                </c:pt>
                <c:pt idx="14526">
                  <c:v>-3.5459859533567624E-2</c:v>
                </c:pt>
                <c:pt idx="14527">
                  <c:v>-4.023894133742164E-2</c:v>
                </c:pt>
                <c:pt idx="14528">
                  <c:v>-2.8674570048755978E-2</c:v>
                </c:pt>
                <c:pt idx="14529">
                  <c:v>-5.7202202745517773E-2</c:v>
                </c:pt>
                <c:pt idx="14530">
                  <c:v>-5.7745265702401509E-2</c:v>
                </c:pt>
                <c:pt idx="14531">
                  <c:v>-7.1207278082628056E-2</c:v>
                </c:pt>
                <c:pt idx="14532">
                  <c:v>-8.0484278227887049E-2</c:v>
                </c:pt>
                <c:pt idx="14533">
                  <c:v>-5.3732852257235175E-2</c:v>
                </c:pt>
                <c:pt idx="14534">
                  <c:v>-6.0422366258737627E-2</c:v>
                </c:pt>
                <c:pt idx="14535">
                  <c:v>-7.2836468231111881E-2</c:v>
                </c:pt>
                <c:pt idx="14536">
                  <c:v>-6.7987114569408202E-2</c:v>
                </c:pt>
                <c:pt idx="14537">
                  <c:v>-8.4260295804078206E-2</c:v>
                </c:pt>
                <c:pt idx="14538">
                  <c:v>-8.0152107514518983E-2</c:v>
                </c:pt>
                <c:pt idx="14539">
                  <c:v>-9.4802416205949661E-2</c:v>
                </c:pt>
                <c:pt idx="14540">
                  <c:v>-7.9513191126526772E-2</c:v>
                </c:pt>
                <c:pt idx="14541">
                  <c:v>-0.10090409901817823</c:v>
                </c:pt>
                <c:pt idx="14542">
                  <c:v>-8.7480459956214368E-2</c:v>
                </c:pt>
                <c:pt idx="14543">
                  <c:v>-6.1419034933356716E-2</c:v>
                </c:pt>
                <c:pt idx="14544">
                  <c:v>-6.0971824768665139E-2</c:v>
                </c:pt>
                <c:pt idx="14545">
                  <c:v>-5.3675371505473066E-2</c:v>
                </c:pt>
                <c:pt idx="14546">
                  <c:v>-5.924670388018987E-2</c:v>
                </c:pt>
                <c:pt idx="14547">
                  <c:v>-6.5399471891136776E-2</c:v>
                </c:pt>
                <c:pt idx="14548">
                  <c:v>-5.1202768278525143E-2</c:v>
                </c:pt>
                <c:pt idx="14549">
                  <c:v>-3.6935793446980149E-2</c:v>
                </c:pt>
                <c:pt idx="14550">
                  <c:v>-3.8648045920484896E-2</c:v>
                </c:pt>
                <c:pt idx="14551">
                  <c:v>-3.1428337377069231E-2</c:v>
                </c:pt>
                <c:pt idx="14552">
                  <c:v>-5.5905183949318329E-2</c:v>
                </c:pt>
                <c:pt idx="14553">
                  <c:v>-5.0193308497818494E-2</c:v>
                </c:pt>
                <c:pt idx="14554">
                  <c:v>-4.9030437225358298E-2</c:v>
                </c:pt>
                <c:pt idx="14555">
                  <c:v>-6.2102719553739069E-2</c:v>
                </c:pt>
                <c:pt idx="14556">
                  <c:v>-7.6190779268070982E-2</c:v>
                </c:pt>
                <c:pt idx="14557">
                  <c:v>-7.0389446577422771E-2</c:v>
                </c:pt>
                <c:pt idx="14558">
                  <c:v>-7.1654488247319625E-2</c:v>
                </c:pt>
                <c:pt idx="14559">
                  <c:v>-6.7105406759397024E-2</c:v>
                </c:pt>
                <c:pt idx="14560">
                  <c:v>-5.1554203598823831E-2</c:v>
                </c:pt>
                <c:pt idx="14561">
                  <c:v>-4.3893602495961095E-2</c:v>
                </c:pt>
                <c:pt idx="14562">
                  <c:v>-4.3120460636430359E-2</c:v>
                </c:pt>
                <c:pt idx="14563">
                  <c:v>-5.6786891120413192E-2</c:v>
                </c:pt>
                <c:pt idx="14564">
                  <c:v>-5.5368515906562062E-2</c:v>
                </c:pt>
                <c:pt idx="14565">
                  <c:v>-6.1840742111505073E-2</c:v>
                </c:pt>
                <c:pt idx="14566">
                  <c:v>-7.5385738230036942E-2</c:v>
                </c:pt>
                <c:pt idx="14567">
                  <c:v>-7.5385738230036942E-2</c:v>
                </c:pt>
                <c:pt idx="14568">
                  <c:v>-9.8086456023975407E-2</c:v>
                </c:pt>
                <c:pt idx="14569">
                  <c:v>-9.5179355151707876E-2</c:v>
                </c:pt>
                <c:pt idx="14570">
                  <c:v>-0.11178486427317713</c:v>
                </c:pt>
                <c:pt idx="14571">
                  <c:v>-9.9683746993955921E-2</c:v>
                </c:pt>
                <c:pt idx="14572">
                  <c:v>-9.252791475534615E-2</c:v>
                </c:pt>
                <c:pt idx="14573">
                  <c:v>-0.10486534931682696</c:v>
                </c:pt>
                <c:pt idx="14574">
                  <c:v>-9.513466550603332E-2</c:v>
                </c:pt>
                <c:pt idx="14575">
                  <c:v>-0.11768844530906129</c:v>
                </c:pt>
                <c:pt idx="14576">
                  <c:v>-0.12264004731600092</c:v>
                </c:pt>
                <c:pt idx="14577">
                  <c:v>-0.14816472570938671</c:v>
                </c:pt>
                <c:pt idx="14578">
                  <c:v>-0.15331442949267074</c:v>
                </c:pt>
                <c:pt idx="14579">
                  <c:v>-0.16270007353620947</c:v>
                </c:pt>
                <c:pt idx="14580">
                  <c:v>-0.14474653836762172</c:v>
                </c:pt>
                <c:pt idx="14581">
                  <c:v>-0.13614035378885822</c:v>
                </c:pt>
                <c:pt idx="14582">
                  <c:v>-0.14985147455743192</c:v>
                </c:pt>
                <c:pt idx="14583">
                  <c:v>-0.13493279223180718</c:v>
                </c:pt>
                <c:pt idx="14584">
                  <c:v>-0.12960417333131005</c:v>
                </c:pt>
                <c:pt idx="14585">
                  <c:v>-0.13375073430021564</c:v>
                </c:pt>
                <c:pt idx="14586">
                  <c:v>-0.11922178202643664</c:v>
                </c:pt>
                <c:pt idx="14587">
                  <c:v>-0.10844326575559</c:v>
                </c:pt>
                <c:pt idx="14588">
                  <c:v>-0.11777150763408221</c:v>
                </c:pt>
                <c:pt idx="14589">
                  <c:v>-0.14599878957034734</c:v>
                </c:pt>
                <c:pt idx="14590">
                  <c:v>-0.15250938845463671</c:v>
                </c:pt>
                <c:pt idx="14591">
                  <c:v>-0.14582627000617804</c:v>
                </c:pt>
                <c:pt idx="14592">
                  <c:v>-0.14941697691211231</c:v>
                </c:pt>
                <c:pt idx="14593">
                  <c:v>-0.1444078941534106</c:v>
                </c:pt>
                <c:pt idx="14594">
                  <c:v>-0.1381912504765741</c:v>
                </c:pt>
                <c:pt idx="14595">
                  <c:v>-0.12646715009091039</c:v>
                </c:pt>
                <c:pt idx="14596">
                  <c:v>-0.1381912504765741</c:v>
                </c:pt>
                <c:pt idx="14597">
                  <c:v>-0.13746927176356097</c:v>
                </c:pt>
                <c:pt idx="14598">
                  <c:v>-0.13824233567529243</c:v>
                </c:pt>
                <c:pt idx="14599">
                  <c:v>-0.13105452631038009</c:v>
                </c:pt>
                <c:pt idx="14600">
                  <c:v>-0.14223556310024374</c:v>
                </c:pt>
                <c:pt idx="14601">
                  <c:v>-0.13547585582760721</c:v>
                </c:pt>
                <c:pt idx="14602">
                  <c:v>-0.12353446764538406</c:v>
                </c:pt>
                <c:pt idx="14603">
                  <c:v>-0.11747115751250185</c:v>
                </c:pt>
                <c:pt idx="14604">
                  <c:v>-0.11828259346466335</c:v>
                </c:pt>
                <c:pt idx="14605">
                  <c:v>-0.12616679996933003</c:v>
                </c:pt>
                <c:pt idx="14606">
                  <c:v>-0.14983868345134438</c:v>
                </c:pt>
                <c:pt idx="14607">
                  <c:v>-0.14938507773360901</c:v>
                </c:pt>
                <c:pt idx="14608">
                  <c:v>-0.15231768223133607</c:v>
                </c:pt>
                <c:pt idx="14609">
                  <c:v>-0.14787724464169319</c:v>
                </c:pt>
                <c:pt idx="14610">
                  <c:v>-0.16663582020939868</c:v>
                </c:pt>
                <c:pt idx="14611">
                  <c:v>-0.17364471445709795</c:v>
                </c:pt>
                <c:pt idx="14612">
                  <c:v>-0.18642304221694214</c:v>
                </c:pt>
                <c:pt idx="14613">
                  <c:v>-0.15621505686409523</c:v>
                </c:pt>
                <c:pt idx="14614">
                  <c:v>-0.16380538610910828</c:v>
                </c:pt>
                <c:pt idx="14615">
                  <c:v>-0.15951828270233598</c:v>
                </c:pt>
                <c:pt idx="14616">
                  <c:v>-0.17698623438796948</c:v>
                </c:pt>
                <c:pt idx="14617">
                  <c:v>-0.18435935442313872</c:v>
                </c:pt>
                <c:pt idx="14618">
                  <c:v>-0.14976841223241102</c:v>
                </c:pt>
                <c:pt idx="14619">
                  <c:v>-0.17041815539083432</c:v>
                </c:pt>
                <c:pt idx="14620">
                  <c:v>-0.15055426661131371</c:v>
                </c:pt>
                <c:pt idx="14621">
                  <c:v>-0.13753954298249435</c:v>
                </c:pt>
                <c:pt idx="14622">
                  <c:v>-0.13555252259958436</c:v>
                </c:pt>
                <c:pt idx="14623">
                  <c:v>-0.14313006137742618</c:v>
                </c:pt>
                <c:pt idx="14624">
                  <c:v>-0.15295020306628451</c:v>
                </c:pt>
                <c:pt idx="14625">
                  <c:v>-0.15968440671346151</c:v>
                </c:pt>
                <c:pt idx="14626">
                  <c:v>-0.15490532490960748</c:v>
                </c:pt>
                <c:pt idx="14627">
                  <c:v>-0.12456950899934952</c:v>
                </c:pt>
                <c:pt idx="14628">
                  <c:v>-0.12626265340043852</c:v>
                </c:pt>
                <c:pt idx="14629">
                  <c:v>-0.1251253630623208</c:v>
                </c:pt>
                <c:pt idx="14630">
                  <c:v>-0.12442896656148279</c:v>
                </c:pt>
                <c:pt idx="14631">
                  <c:v>-0.12306167590743368</c:v>
                </c:pt>
                <c:pt idx="14632">
                  <c:v>-0.12753409062337914</c:v>
                </c:pt>
                <c:pt idx="14633">
                  <c:v>-0.13459414801759603</c:v>
                </c:pt>
                <c:pt idx="14634">
                  <c:v>-0.13072227701029643</c:v>
                </c:pt>
                <c:pt idx="14635">
                  <c:v>-0.14843309870466448</c:v>
                </c:pt>
                <c:pt idx="14636">
                  <c:v>-0.15131461800367321</c:v>
                </c:pt>
                <c:pt idx="14637">
                  <c:v>-0.14741076987007098</c:v>
                </c:pt>
                <c:pt idx="14638">
                  <c:v>-0.1280644410608909</c:v>
                </c:pt>
                <c:pt idx="14639">
                  <c:v>-0.12752129951729158</c:v>
                </c:pt>
                <c:pt idx="14640">
                  <c:v>-0.11169540639511244</c:v>
                </c:pt>
                <c:pt idx="14641">
                  <c:v>-0.11307540956853351</c:v>
                </c:pt>
                <c:pt idx="14642">
                  <c:v>-0.12088942280206612</c:v>
                </c:pt>
                <c:pt idx="14643">
                  <c:v>-0.11834007421642546</c:v>
                </c:pt>
                <c:pt idx="14644">
                  <c:v>-0.11266017653014454</c:v>
                </c:pt>
                <c:pt idx="14645">
                  <c:v>-0.10689713793212709</c:v>
                </c:pt>
                <c:pt idx="14646">
                  <c:v>-0.10783632649390038</c:v>
                </c:pt>
                <c:pt idx="14647">
                  <c:v>-0.11130567698218298</c:v>
                </c:pt>
                <c:pt idx="14648">
                  <c:v>-0.11472386368503165</c:v>
                </c:pt>
                <c:pt idx="14649">
                  <c:v>-9.9549599470216674E-2</c:v>
                </c:pt>
                <c:pt idx="14650">
                  <c:v>-9.6636103683821681E-2</c:v>
                </c:pt>
                <c:pt idx="14651">
                  <c:v>-0.10073157945400893</c:v>
                </c:pt>
                <c:pt idx="14652">
                  <c:v>-9.3850437177005128E-2</c:v>
                </c:pt>
                <c:pt idx="14653">
                  <c:v>-0.11026424007517374</c:v>
                </c:pt>
                <c:pt idx="14654">
                  <c:v>-0.10699930832956375</c:v>
                </c:pt>
                <c:pt idx="14655">
                  <c:v>-0.11300513834960016</c:v>
                </c:pt>
                <c:pt idx="14656">
                  <c:v>-0.10322976425421566</c:v>
                </c:pt>
                <c:pt idx="14657">
                  <c:v>-0.1035747260736713</c:v>
                </c:pt>
                <c:pt idx="14658">
                  <c:v>-9.9984019167736998E-2</c:v>
                </c:pt>
                <c:pt idx="14659">
                  <c:v>-9.0457832047415254E-2</c:v>
                </c:pt>
                <c:pt idx="14660">
                  <c:v>-8.9320541709297555E-2</c:v>
                </c:pt>
                <c:pt idx="14661">
                  <c:v>-8.8502710204092255E-2</c:v>
                </c:pt>
                <c:pt idx="14662">
                  <c:v>-9.6955561877817786E-2</c:v>
                </c:pt>
                <c:pt idx="14663">
                  <c:v>-0.11145261497309347</c:v>
                </c:pt>
                <c:pt idx="14664">
                  <c:v>-0.10912694973705604</c:v>
                </c:pt>
                <c:pt idx="14665">
                  <c:v>-0.12089573976839431</c:v>
                </c:pt>
                <c:pt idx="14666">
                  <c:v>-0.11487719722898593</c:v>
                </c:pt>
                <c:pt idx="14667">
                  <c:v>-0.11136955264807255</c:v>
                </c:pt>
                <c:pt idx="14668">
                  <c:v>-0.10662876493684931</c:v>
                </c:pt>
                <c:pt idx="14669">
                  <c:v>-0.10527426538888776</c:v>
                </c:pt>
                <c:pt idx="14670">
                  <c:v>-0.11467270053851404</c:v>
                </c:pt>
                <c:pt idx="14671">
                  <c:v>-0.11979682274853928</c:v>
                </c:pt>
                <c:pt idx="14672">
                  <c:v>-0.12008438176403208</c:v>
                </c:pt>
                <c:pt idx="14673">
                  <c:v>-0.1029294141326353</c:v>
                </c:pt>
                <c:pt idx="14674">
                  <c:v>-0.13063921468527551</c:v>
                </c:pt>
                <c:pt idx="14675">
                  <c:v>-0.12994921309856497</c:v>
                </c:pt>
                <c:pt idx="14676">
                  <c:v>-0.13207045959192978</c:v>
                </c:pt>
                <c:pt idx="14677">
                  <c:v>-0.14673355938944802</c:v>
                </c:pt>
                <c:pt idx="14678">
                  <c:v>-0.1439351024154602</c:v>
                </c:pt>
                <c:pt idx="14679">
                  <c:v>-0.13105452631038009</c:v>
                </c:pt>
                <c:pt idx="14680">
                  <c:v>-0.1309842544525304</c:v>
                </c:pt>
                <c:pt idx="14681">
                  <c:v>-0.13686864946819954</c:v>
                </c:pt>
                <c:pt idx="14682">
                  <c:v>-0.14525122928407541</c:v>
                </c:pt>
                <c:pt idx="14683">
                  <c:v>-0.1420439348247424</c:v>
                </c:pt>
                <c:pt idx="14684">
                  <c:v>-0.15795289027194245</c:v>
                </c:pt>
                <c:pt idx="14685">
                  <c:v>-0.1579082006262679</c:v>
                </c:pt>
                <c:pt idx="14686">
                  <c:v>-0.16027855550797987</c:v>
                </c:pt>
                <c:pt idx="14687">
                  <c:v>-0.15537172109451408</c:v>
                </c:pt>
                <c:pt idx="14688">
                  <c:v>-0.18017442141380308</c:v>
                </c:pt>
                <c:pt idx="14689">
                  <c:v>-0.18322206472393732</c:v>
                </c:pt>
                <c:pt idx="14690">
                  <c:v>-0.18218702336997186</c:v>
                </c:pt>
                <c:pt idx="14691">
                  <c:v>-0.17904992218177293</c:v>
                </c:pt>
                <c:pt idx="14692">
                  <c:v>-0.19399418544174019</c:v>
                </c:pt>
                <c:pt idx="14693">
                  <c:v>-0.19311247827064532</c:v>
                </c:pt>
                <c:pt idx="14694">
                  <c:v>-0.19987858045740931</c:v>
                </c:pt>
                <c:pt idx="14695">
                  <c:v>-0.18621222792122577</c:v>
                </c:pt>
                <c:pt idx="14696">
                  <c:v>-0.20474719872604361</c:v>
                </c:pt>
                <c:pt idx="14697">
                  <c:v>-0.19918857887069877</c:v>
                </c:pt>
                <c:pt idx="14698">
                  <c:v>-0.20806953263670014</c:v>
                </c:pt>
                <c:pt idx="14699">
                  <c:v>-0.21521896932226611</c:v>
                </c:pt>
                <c:pt idx="14700">
                  <c:v>-0.22377406934122759</c:v>
                </c:pt>
                <c:pt idx="14701">
                  <c:v>-0.20431909663376779</c:v>
                </c:pt>
                <c:pt idx="14702">
                  <c:v>-0.19476093238714345</c:v>
                </c:pt>
                <c:pt idx="14703">
                  <c:v>-0.19453085348449645</c:v>
                </c:pt>
                <c:pt idx="14704">
                  <c:v>-0.19496535112981606</c:v>
                </c:pt>
                <c:pt idx="14705">
                  <c:v>-0.1841037725339485</c:v>
                </c:pt>
                <c:pt idx="14706">
                  <c:v>-0.18078783417633576</c:v>
                </c:pt>
                <c:pt idx="14707">
                  <c:v>-0.19973164246649883</c:v>
                </c:pt>
                <c:pt idx="14708">
                  <c:v>-0.19639651744975475</c:v>
                </c:pt>
                <c:pt idx="14709">
                  <c:v>-0.21134078134863832</c:v>
                </c:pt>
                <c:pt idx="14710">
                  <c:v>-0.19292084999514397</c:v>
                </c:pt>
                <c:pt idx="14711">
                  <c:v>-0.1794652331679612</c:v>
                </c:pt>
                <c:pt idx="14712">
                  <c:v>-0.19025014499185161</c:v>
                </c:pt>
                <c:pt idx="14713">
                  <c:v>-0.19476724935347164</c:v>
                </c:pt>
                <c:pt idx="14714">
                  <c:v>-0.20198703584468658</c:v>
                </c:pt>
                <c:pt idx="14715">
                  <c:v>-0.17906910820198796</c:v>
                </c:pt>
                <c:pt idx="14716">
                  <c:v>-0.17631541946039028</c:v>
                </c:pt>
                <c:pt idx="14717">
                  <c:v>-0.19108716315618826</c:v>
                </c:pt>
                <c:pt idx="14718">
                  <c:v>-0.17175994241942391</c:v>
                </c:pt>
                <c:pt idx="14719">
                  <c:v>-0.16600969492749404</c:v>
                </c:pt>
                <c:pt idx="14720">
                  <c:v>-0.17605983693228378</c:v>
                </c:pt>
                <c:pt idx="14721">
                  <c:v>-0.17846216894029834</c:v>
                </c:pt>
                <c:pt idx="14722">
                  <c:v>-0.1739257999717477</c:v>
                </c:pt>
                <c:pt idx="14723">
                  <c:v>-0.17055877641541664</c:v>
                </c:pt>
                <c:pt idx="14724">
                  <c:v>-0.1830815216471543</c:v>
                </c:pt>
                <c:pt idx="14725">
                  <c:v>-0.19069103819021502</c:v>
                </c:pt>
                <c:pt idx="14726">
                  <c:v>-0.18567548193067021</c:v>
                </c:pt>
                <c:pt idx="14727">
                  <c:v>-0.18364377126316936</c:v>
                </c:pt>
                <c:pt idx="14728">
                  <c:v>-0.17439227474336988</c:v>
                </c:pt>
                <c:pt idx="14729">
                  <c:v>-0.19059518475910653</c:v>
                </c:pt>
                <c:pt idx="14730">
                  <c:v>-0.18761141711486187</c:v>
                </c:pt>
                <c:pt idx="14731">
                  <c:v>-0.18112640044274761</c:v>
                </c:pt>
                <c:pt idx="14732">
                  <c:v>-0.16897419796480806</c:v>
                </c:pt>
                <c:pt idx="14733">
                  <c:v>-0.18037891810427495</c:v>
                </c:pt>
                <c:pt idx="14734">
                  <c:v>-0.18373322914123405</c:v>
                </c:pt>
                <c:pt idx="14735">
                  <c:v>-0.18539439641602048</c:v>
                </c:pt>
                <c:pt idx="14736">
                  <c:v>-0.2097690719519166</c:v>
                </c:pt>
                <c:pt idx="14737">
                  <c:v>-0.20626774433733142</c:v>
                </c:pt>
                <c:pt idx="14738">
                  <c:v>-0.18998816754961761</c:v>
                </c:pt>
                <c:pt idx="14739">
                  <c:v>-0.21764048735049571</c:v>
                </c:pt>
                <c:pt idx="14740">
                  <c:v>-0.21282942842033911</c:v>
                </c:pt>
                <c:pt idx="14741">
                  <c:v>-0.20196145427142778</c:v>
                </c:pt>
                <c:pt idx="14742">
                  <c:v>-0.20026838845705436</c:v>
                </c:pt>
                <c:pt idx="14743">
                  <c:v>-0.23796445534859473</c:v>
                </c:pt>
                <c:pt idx="14744">
                  <c:v>-0.22461108686664791</c:v>
                </c:pt>
                <c:pt idx="14745">
                  <c:v>-0.26116346850594307</c:v>
                </c:pt>
                <c:pt idx="14746">
                  <c:v>-0.22914098233435548</c:v>
                </c:pt>
                <c:pt idx="14747">
                  <c:v>-0.19810884787105879</c:v>
                </c:pt>
                <c:pt idx="14748">
                  <c:v>-0.22877043894164104</c:v>
                </c:pt>
                <c:pt idx="14749">
                  <c:v>-0.24082678798847212</c:v>
                </c:pt>
                <c:pt idx="14750">
                  <c:v>-0.24232822616626049</c:v>
                </c:pt>
                <c:pt idx="14751">
                  <c:v>-0.22743504746609525</c:v>
                </c:pt>
                <c:pt idx="14752">
                  <c:v>-0.22482190116236428</c:v>
                </c:pt>
                <c:pt idx="14753">
                  <c:v>-0.29309010188533852</c:v>
                </c:pt>
                <c:pt idx="14754">
                  <c:v>-0.25479349128515233</c:v>
                </c:pt>
                <c:pt idx="14755">
                  <c:v>-0.25817970086169845</c:v>
                </c:pt>
                <c:pt idx="14756">
                  <c:v>-0.28806822865946557</c:v>
                </c:pt>
                <c:pt idx="14757">
                  <c:v>-0.29768395160565131</c:v>
                </c:pt>
                <c:pt idx="14758">
                  <c:v>-0.32473564911116792</c:v>
                </c:pt>
                <c:pt idx="14759">
                  <c:v>-0.36349233956884891</c:v>
                </c:pt>
                <c:pt idx="14760">
                  <c:v>-0.37070569153312039</c:v>
                </c:pt>
                <c:pt idx="14761">
                  <c:v>-0.41863721109970736</c:v>
                </c:pt>
                <c:pt idx="14762">
                  <c:v>-0.42547362411822065</c:v>
                </c:pt>
                <c:pt idx="14763">
                  <c:v>-0.35894325744200994</c:v>
                </c:pt>
                <c:pt idx="14764">
                  <c:v>-0.36235504923073114</c:v>
                </c:pt>
                <c:pt idx="14765">
                  <c:v>-0.41996612907441011</c:v>
                </c:pt>
                <c:pt idx="14766">
                  <c:v>-0.3953103673849479</c:v>
                </c:pt>
                <c:pt idx="14767">
                  <c:v>-0.39906719894092402</c:v>
                </c:pt>
                <c:pt idx="14768">
                  <c:v>-0.37041177593848346</c:v>
                </c:pt>
                <c:pt idx="14769">
                  <c:v>-0.38980291131503703</c:v>
                </c:pt>
                <c:pt idx="14770">
                  <c:v>-0.42703254304777111</c:v>
                </c:pt>
                <c:pt idx="14771">
                  <c:v>-0.41979364848414041</c:v>
                </c:pt>
                <c:pt idx="14772">
                  <c:v>-0.43981726572174268</c:v>
                </c:pt>
                <c:pt idx="14773">
                  <c:v>-0.4576111107672321</c:v>
                </c:pt>
                <c:pt idx="14774">
                  <c:v>-0.39909274154028318</c:v>
                </c:pt>
                <c:pt idx="14775">
                  <c:v>-0.40575023944158345</c:v>
                </c:pt>
                <c:pt idx="14776">
                  <c:v>-0.39041624612977038</c:v>
                </c:pt>
                <c:pt idx="14777">
                  <c:v>-0.38104974913254708</c:v>
                </c:pt>
                <c:pt idx="14778">
                  <c:v>-0.38261510195012466</c:v>
                </c:pt>
                <c:pt idx="14779">
                  <c:v>-0.3574098427768353</c:v>
                </c:pt>
                <c:pt idx="14780">
                  <c:v>-0.3912596202343348</c:v>
                </c:pt>
                <c:pt idx="14781">
                  <c:v>-0.42185733563902755</c:v>
                </c:pt>
                <c:pt idx="14782">
                  <c:v>-0.40517523833229674</c:v>
                </c:pt>
                <c:pt idx="14783">
                  <c:v>-0.41270165293752059</c:v>
                </c:pt>
                <c:pt idx="14784">
                  <c:v>-0.4256461053474066</c:v>
                </c:pt>
                <c:pt idx="14785">
                  <c:v>-0.4554515701812365</c:v>
                </c:pt>
                <c:pt idx="14786">
                  <c:v>-0.41776189884273995</c:v>
                </c:pt>
                <c:pt idx="14787">
                  <c:v>-0.44204072158644392</c:v>
                </c:pt>
                <c:pt idx="14788">
                  <c:v>-0.45644188291562776</c:v>
                </c:pt>
                <c:pt idx="14789">
                  <c:v>-0.4510941559427149</c:v>
                </c:pt>
                <c:pt idx="14790">
                  <c:v>-0.48466280891166508</c:v>
                </c:pt>
                <c:pt idx="14791">
                  <c:v>-0.51925375174130906</c:v>
                </c:pt>
                <c:pt idx="14792">
                  <c:v>-0.48884770358601737</c:v>
                </c:pt>
                <c:pt idx="14793">
                  <c:v>-0.45576463282218888</c:v>
                </c:pt>
                <c:pt idx="14794">
                  <c:v>-0.45219946851561371</c:v>
                </c:pt>
                <c:pt idx="14795">
                  <c:v>-0.4328467051794902</c:v>
                </c:pt>
                <c:pt idx="14796">
                  <c:v>-0.42737758281502602</c:v>
                </c:pt>
                <c:pt idx="14797">
                  <c:v>-0.47851004090071819</c:v>
                </c:pt>
                <c:pt idx="14798">
                  <c:v>-0.45768138198616548</c:v>
                </c:pt>
                <c:pt idx="14799">
                  <c:v>-0.44366995070882737</c:v>
                </c:pt>
                <c:pt idx="14800">
                  <c:v>-0.45997510906979994</c:v>
                </c:pt>
                <c:pt idx="14801">
                  <c:v>-0.44026451549925033</c:v>
                </c:pt>
                <c:pt idx="14802">
                  <c:v>-0.41877775417649038</c:v>
                </c:pt>
                <c:pt idx="14803">
                  <c:v>-0.43221418434454179</c:v>
                </c:pt>
                <c:pt idx="14804">
                  <c:v>-0.42546083365104942</c:v>
                </c:pt>
                <c:pt idx="14805">
                  <c:v>-0.44184901536314325</c:v>
                </c:pt>
                <c:pt idx="14806">
                  <c:v>-0.43792609876994132</c:v>
                </c:pt>
                <c:pt idx="14807">
                  <c:v>-0.44505638840919187</c:v>
                </c:pt>
                <c:pt idx="14808">
                  <c:v>-0.41655433728568886</c:v>
                </c:pt>
                <c:pt idx="14809">
                  <c:v>-0.42215125123366448</c:v>
                </c:pt>
                <c:pt idx="14810">
                  <c:v>-0.43438008150968155</c:v>
                </c:pt>
                <c:pt idx="14811">
                  <c:v>-0.43271891423489511</c:v>
                </c:pt>
                <c:pt idx="14812">
                  <c:v>-0.44310130553976851</c:v>
                </c:pt>
                <c:pt idx="14813">
                  <c:v>-0.4485129477913869</c:v>
                </c:pt>
                <c:pt idx="14814">
                  <c:v>-0.44532472243057003</c:v>
                </c:pt>
                <c:pt idx="14815">
                  <c:v>-0.44235378422739624</c:v>
                </c:pt>
                <c:pt idx="14816">
                  <c:v>-0.44451332481339184</c:v>
                </c:pt>
                <c:pt idx="14817">
                  <c:v>-0.43095549861487276</c:v>
                </c:pt>
                <c:pt idx="14818">
                  <c:v>-0.42289877254603681</c:v>
                </c:pt>
                <c:pt idx="14819">
                  <c:v>-0.40465771733585587</c:v>
                </c:pt>
                <c:pt idx="14820">
                  <c:v>-0.40743698828962865</c:v>
                </c:pt>
                <c:pt idx="14821">
                  <c:v>-0.40280484447668513</c:v>
                </c:pt>
                <c:pt idx="14822">
                  <c:v>-0.42072644149286992</c:v>
                </c:pt>
                <c:pt idx="14823">
                  <c:v>-0.41875860713017504</c:v>
                </c:pt>
                <c:pt idx="14824">
                  <c:v>-0.4311408092851296</c:v>
                </c:pt>
                <c:pt idx="14825">
                  <c:v>-0.44397661779673592</c:v>
                </c:pt>
                <c:pt idx="14826">
                  <c:v>-0.44299909616843219</c:v>
                </c:pt>
                <c:pt idx="14827">
                  <c:v>-0.46163627634458637</c:v>
                </c:pt>
                <c:pt idx="14828">
                  <c:v>-0.46092069318461704</c:v>
                </c:pt>
                <c:pt idx="14829">
                  <c:v>-0.45684440343464483</c:v>
                </c:pt>
                <c:pt idx="14830">
                  <c:v>-0.48553176458948832</c:v>
                </c:pt>
                <c:pt idx="14831">
                  <c:v>-0.46315690054258979</c:v>
                </c:pt>
                <c:pt idx="14832">
                  <c:v>-0.47129668893644666</c:v>
                </c:pt>
                <c:pt idx="14833">
                  <c:v>-0.46845350334288466</c:v>
                </c:pt>
                <c:pt idx="14834">
                  <c:v>-0.46550171282494257</c:v>
                </c:pt>
                <c:pt idx="14835">
                  <c:v>-0.45966200745494801</c:v>
                </c:pt>
                <c:pt idx="14836">
                  <c:v>-0.44152955716914716</c:v>
                </c:pt>
                <c:pt idx="14837">
                  <c:v>-0.46002619426851832</c:v>
                </c:pt>
                <c:pt idx="14838">
                  <c:v>-0.47233173029041209</c:v>
                </c:pt>
                <c:pt idx="14839">
                  <c:v>-0.47261285541787779</c:v>
                </c:pt>
                <c:pt idx="14840">
                  <c:v>-0.4642622131154886</c:v>
                </c:pt>
                <c:pt idx="14841">
                  <c:v>-0.4682746271995713</c:v>
                </c:pt>
                <c:pt idx="14842">
                  <c:v>-0.45957258855078292</c:v>
                </c:pt>
                <c:pt idx="14843">
                  <c:v>-0.44503724072396017</c:v>
                </c:pt>
                <c:pt idx="14844">
                  <c:v>-0.44421301366571109</c:v>
                </c:pt>
                <c:pt idx="14845">
                  <c:v>-0.47151393775910644</c:v>
                </c:pt>
                <c:pt idx="14846">
                  <c:v>-0.46730985706453915</c:v>
                </c:pt>
                <c:pt idx="14847">
                  <c:v>-0.46638342063495375</c:v>
                </c:pt>
                <c:pt idx="14848">
                  <c:v>-0.47171835650177907</c:v>
                </c:pt>
                <c:pt idx="14849">
                  <c:v>-0.49578636494976663</c:v>
                </c:pt>
                <c:pt idx="14850">
                  <c:v>-0.4962655522407608</c:v>
                </c:pt>
                <c:pt idx="14851">
                  <c:v>-0.50232246745951559</c:v>
                </c:pt>
                <c:pt idx="14852">
                  <c:v>-0.50800244309359577</c:v>
                </c:pt>
                <c:pt idx="14853">
                  <c:v>-0.52507427045217236</c:v>
                </c:pt>
                <c:pt idx="14854">
                  <c:v>-0.5060281742039574</c:v>
                </c:pt>
                <c:pt idx="14855">
                  <c:v>-0.51129283949076565</c:v>
                </c:pt>
                <c:pt idx="14856">
                  <c:v>-0.51900456476624635</c:v>
                </c:pt>
                <c:pt idx="14857">
                  <c:v>-0.53033893510006425</c:v>
                </c:pt>
                <c:pt idx="14858">
                  <c:v>-0.55223461249488504</c:v>
                </c:pt>
                <c:pt idx="14859">
                  <c:v>-0.5551033406878062</c:v>
                </c:pt>
                <c:pt idx="14860">
                  <c:v>-0.54453567768657551</c:v>
                </c:pt>
                <c:pt idx="14861">
                  <c:v>-0.56390762704291408</c:v>
                </c:pt>
                <c:pt idx="14862">
                  <c:v>-0.56337731557930193</c:v>
                </c:pt>
                <c:pt idx="14863">
                  <c:v>-0.56775387750305528</c:v>
                </c:pt>
                <c:pt idx="14864">
                  <c:v>-0.54023578253479942</c:v>
                </c:pt>
                <c:pt idx="14865">
                  <c:v>-0.5391112839416855</c:v>
                </c:pt>
                <c:pt idx="14866">
                  <c:v>-0.52033991726789253</c:v>
                </c:pt>
                <c:pt idx="14867">
                  <c:v>-0.51662781433149063</c:v>
                </c:pt>
                <c:pt idx="14868">
                  <c:v>-0.51832731467280746</c:v>
                </c:pt>
                <c:pt idx="14869">
                  <c:v>-0.50284638337008392</c:v>
                </c:pt>
                <c:pt idx="14870">
                  <c:v>-0.49247678253238175</c:v>
                </c:pt>
                <c:pt idx="14871">
                  <c:v>-0.49906400921474858</c:v>
                </c:pt>
                <c:pt idx="14872">
                  <c:v>-0.50896721322862781</c:v>
                </c:pt>
                <c:pt idx="14873">
                  <c:v>-0.47422293685502959</c:v>
                </c:pt>
                <c:pt idx="14874">
                  <c:v>-0.48495672450630201</c:v>
                </c:pt>
                <c:pt idx="14875">
                  <c:v>-0.47999872694631862</c:v>
                </c:pt>
                <c:pt idx="14876">
                  <c:v>-0.46787210668055418</c:v>
                </c:pt>
                <c:pt idx="14877">
                  <c:v>-0.47868256110380381</c:v>
                </c:pt>
                <c:pt idx="14878">
                  <c:v>-0.49683415843591999</c:v>
                </c:pt>
                <c:pt idx="14879">
                  <c:v>-0.49022778470723777</c:v>
                </c:pt>
                <c:pt idx="14880">
                  <c:v>-0.48178768516570014</c:v>
                </c:pt>
                <c:pt idx="14881">
                  <c:v>-0.46690094099247831</c:v>
                </c:pt>
                <c:pt idx="14882">
                  <c:v>-0.46171294311656352</c:v>
                </c:pt>
                <c:pt idx="14883">
                  <c:v>-0.46619814893859662</c:v>
                </c:pt>
                <c:pt idx="14884">
                  <c:v>-0.47893174743995021</c:v>
                </c:pt>
                <c:pt idx="14885">
                  <c:v>-0.47279177053509086</c:v>
                </c:pt>
                <c:pt idx="14886">
                  <c:v>-0.45272977997922587</c:v>
                </c:pt>
                <c:pt idx="14887">
                  <c:v>-0.45134334291777772</c:v>
                </c:pt>
                <c:pt idx="14888">
                  <c:v>-0.46235185950455571</c:v>
                </c:pt>
                <c:pt idx="14889">
                  <c:v>-0.4556049037251908</c:v>
                </c:pt>
                <c:pt idx="14890">
                  <c:v>-0.44714565713733778</c:v>
                </c:pt>
                <c:pt idx="14891">
                  <c:v>-0.44439832433596799</c:v>
                </c:pt>
                <c:pt idx="14892">
                  <c:v>-0.46817237821541896</c:v>
                </c:pt>
                <c:pt idx="14893">
                  <c:v>-0.45686994603400399</c:v>
                </c:pt>
                <c:pt idx="14894">
                  <c:v>-0.46104208857616835</c:v>
                </c:pt>
                <c:pt idx="14895">
                  <c:v>-0.45569436160325549</c:v>
                </c:pt>
                <c:pt idx="14896">
                  <c:v>-0.44655147000783618</c:v>
                </c:pt>
                <c:pt idx="14897">
                  <c:v>-0.45212280174363662</c:v>
                </c:pt>
                <c:pt idx="14898">
                  <c:v>-0.45362427889532458</c:v>
                </c:pt>
                <c:pt idx="14899">
                  <c:v>-0.44181707721074032</c:v>
                </c:pt>
                <c:pt idx="14900">
                  <c:v>-0.44234738867435247</c:v>
                </c:pt>
                <c:pt idx="14901">
                  <c:v>-0.43933807843074857</c:v>
                </c:pt>
                <c:pt idx="14902">
                  <c:v>-0.42034950254711173</c:v>
                </c:pt>
                <c:pt idx="14903">
                  <c:v>-0.42254737619963773</c:v>
                </c:pt>
                <c:pt idx="14904">
                  <c:v>-0.41249719522094835</c:v>
                </c:pt>
                <c:pt idx="14905">
                  <c:v>-0.42025364911600327</c:v>
                </c:pt>
                <c:pt idx="14906">
                  <c:v>-0.40629973756432697</c:v>
                </c:pt>
                <c:pt idx="14907">
                  <c:v>-0.41907166977112731</c:v>
                </c:pt>
                <c:pt idx="14908">
                  <c:v>-0.41964031430126986</c:v>
                </c:pt>
                <c:pt idx="14909">
                  <c:v>-0.43524903718750479</c:v>
                </c:pt>
                <c:pt idx="14910">
                  <c:v>-0.42940293690338271</c:v>
                </c:pt>
                <c:pt idx="14911">
                  <c:v>-0.43591349617485614</c:v>
                </c:pt>
                <c:pt idx="14912">
                  <c:v>-0.41877135862344661</c:v>
                </c:pt>
                <c:pt idx="14913">
                  <c:v>-0.41978085737805287</c:v>
                </c:pt>
                <c:pt idx="14914">
                  <c:v>-0.42275822946925379</c:v>
                </c:pt>
                <c:pt idx="14915">
                  <c:v>-0.43243139419330195</c:v>
                </c:pt>
                <c:pt idx="14916">
                  <c:v>-0.4332811638509102</c:v>
                </c:pt>
                <c:pt idx="14917">
                  <c:v>-0.41837523365747337</c:v>
                </c:pt>
                <c:pt idx="14918">
                  <c:v>-0.42940933181751023</c:v>
                </c:pt>
                <c:pt idx="14919">
                  <c:v>-0.42061144101544606</c:v>
                </c:pt>
                <c:pt idx="14920">
                  <c:v>-0.41274638155709481</c:v>
                </c:pt>
                <c:pt idx="14921">
                  <c:v>-0.39758490844836736</c:v>
                </c:pt>
                <c:pt idx="14922">
                  <c:v>-0.39639013799740386</c:v>
                </c:pt>
                <c:pt idx="14923">
                  <c:v>-0.40468325993521503</c:v>
                </c:pt>
                <c:pt idx="14924">
                  <c:v>-0.39784684691670175</c:v>
                </c:pt>
                <c:pt idx="14925">
                  <c:v>-0.39936107556166134</c:v>
                </c:pt>
                <c:pt idx="14926">
                  <c:v>-0.39996805379725059</c:v>
                </c:pt>
                <c:pt idx="14927">
                  <c:v>-0.39786603293691675</c:v>
                </c:pt>
                <c:pt idx="14928">
                  <c:v>-0.39996165888312313</c:v>
                </c:pt>
                <c:pt idx="14929">
                  <c:v>-0.3962942845662954</c:v>
                </c:pt>
                <c:pt idx="14930">
                  <c:v>-0.39545091046173092</c:v>
                </c:pt>
                <c:pt idx="14931">
                  <c:v>-0.40982017261241149</c:v>
                </c:pt>
                <c:pt idx="14932">
                  <c:v>-0.41732744017132001</c:v>
                </c:pt>
                <c:pt idx="14933">
                  <c:v>-0.41813244223545437</c:v>
                </c:pt>
                <c:pt idx="14934">
                  <c:v>-0.41323835995417652</c:v>
                </c:pt>
                <c:pt idx="14935">
                  <c:v>-0.41141106866826466</c:v>
                </c:pt>
                <c:pt idx="14936">
                  <c:v>-0.42942212292359777</c:v>
                </c:pt>
                <c:pt idx="14937">
                  <c:v>-0.42810595644216665</c:v>
                </c:pt>
                <c:pt idx="14938">
                  <c:v>-0.424374668124466</c:v>
                </c:pt>
                <c:pt idx="14939">
                  <c:v>-0.41203079839712542</c:v>
                </c:pt>
                <c:pt idx="14940">
                  <c:v>-0.41289971573996537</c:v>
                </c:pt>
                <c:pt idx="14941">
                  <c:v>-0.40757757034031139</c:v>
                </c:pt>
                <c:pt idx="14942">
                  <c:v>-0.41263138171858726</c:v>
                </c:pt>
                <c:pt idx="14943">
                  <c:v>-0.41006932061357465</c:v>
                </c:pt>
                <c:pt idx="14944">
                  <c:v>-0.42726258233760217</c:v>
                </c:pt>
                <c:pt idx="14945">
                  <c:v>-0.42579308231221674</c:v>
                </c:pt>
                <c:pt idx="14946">
                  <c:v>-0.43709547615864841</c:v>
                </c:pt>
                <c:pt idx="14947">
                  <c:v>-0.43803470305540504</c:v>
                </c:pt>
                <c:pt idx="14948">
                  <c:v>-0.43604128711945128</c:v>
                </c:pt>
                <c:pt idx="14949">
                  <c:v>-0.43830943262982697</c:v>
                </c:pt>
                <c:pt idx="14950">
                  <c:v>-0.42430439626661631</c:v>
                </c:pt>
                <c:pt idx="14951">
                  <c:v>-0.42124396185039453</c:v>
                </c:pt>
                <c:pt idx="14952">
                  <c:v>-0.40409546771984078</c:v>
                </c:pt>
                <c:pt idx="14953">
                  <c:v>-0.3989458035493727</c:v>
                </c:pt>
                <c:pt idx="14954">
                  <c:v>-0.3991758038653041</c:v>
                </c:pt>
                <c:pt idx="14955">
                  <c:v>-0.39230745269438788</c:v>
                </c:pt>
                <c:pt idx="14956">
                  <c:v>-0.39010318348881806</c:v>
                </c:pt>
                <c:pt idx="14957">
                  <c:v>-0.39042903723585798</c:v>
                </c:pt>
                <c:pt idx="14958">
                  <c:v>-0.37623233362324632</c:v>
                </c:pt>
                <c:pt idx="14959">
                  <c:v>-0.37433473150558511</c:v>
                </c:pt>
                <c:pt idx="14960">
                  <c:v>-0.37246910651422643</c:v>
                </c:pt>
                <c:pt idx="14961">
                  <c:v>-0.37410473118965365</c:v>
                </c:pt>
                <c:pt idx="14962">
                  <c:v>-0.37696066891540359</c:v>
                </c:pt>
                <c:pt idx="14963">
                  <c:v>-0.36954925414868728</c:v>
                </c:pt>
                <c:pt idx="14964">
                  <c:v>-0.36908285796378076</c:v>
                </c:pt>
                <c:pt idx="14965">
                  <c:v>-0.35940325871278905</c:v>
                </c:pt>
                <c:pt idx="14966">
                  <c:v>-0.35747371908164122</c:v>
                </c:pt>
                <c:pt idx="14967">
                  <c:v>-0.35934577796102696</c:v>
                </c:pt>
                <c:pt idx="14968">
                  <c:v>-0.36294923699914916</c:v>
                </c:pt>
                <c:pt idx="14969">
                  <c:v>-0.35438778103995994</c:v>
                </c:pt>
                <c:pt idx="14970">
                  <c:v>-0.35654732098703917</c:v>
                </c:pt>
                <c:pt idx="14971">
                  <c:v>-0.36469350493393982</c:v>
                </c:pt>
                <c:pt idx="14972">
                  <c:v>-0.35737150907138859</c:v>
                </c:pt>
                <c:pt idx="14973">
                  <c:v>-0.3529502191669775</c:v>
                </c:pt>
                <c:pt idx="14974">
                  <c:v>-0.35847042673015994</c:v>
                </c:pt>
                <c:pt idx="14975">
                  <c:v>-0.37403445997072038</c:v>
                </c:pt>
                <c:pt idx="14976">
                  <c:v>-0.36768362915732866</c:v>
                </c:pt>
                <c:pt idx="14977">
                  <c:v>-0.3633453619651224</c:v>
                </c:pt>
                <c:pt idx="14978">
                  <c:v>-0.35637480142286987</c:v>
                </c:pt>
                <c:pt idx="14979">
                  <c:v>-0.34438872359497213</c:v>
                </c:pt>
                <c:pt idx="14980">
                  <c:v>-0.34474655446831465</c:v>
                </c:pt>
                <c:pt idx="14981">
                  <c:v>-0.34319395314400863</c:v>
                </c:pt>
                <c:pt idx="14982">
                  <c:v>-0.34311728637203154</c:v>
                </c:pt>
                <c:pt idx="14983">
                  <c:v>-0.34128999508611957</c:v>
                </c:pt>
                <c:pt idx="14984">
                  <c:v>-0.34259972640169101</c:v>
                </c:pt>
                <c:pt idx="14985">
                  <c:v>-0.34790915928197308</c:v>
                </c:pt>
                <c:pt idx="14986">
                  <c:v>-0.36233590218441575</c:v>
                </c:pt>
                <c:pt idx="14987">
                  <c:v>-0.36443792304474965</c:v>
                </c:pt>
                <c:pt idx="14988">
                  <c:v>-0.35901352929985964</c:v>
                </c:pt>
                <c:pt idx="14989">
                  <c:v>-0.35060536791072494</c:v>
                </c:pt>
                <c:pt idx="14990">
                  <c:v>-0.34486151533292253</c:v>
                </c:pt>
                <c:pt idx="14991">
                  <c:v>-0.33976297533507244</c:v>
                </c:pt>
                <c:pt idx="14992">
                  <c:v>-0.33288183305806862</c:v>
                </c:pt>
                <c:pt idx="14993">
                  <c:v>-0.33378272752721111</c:v>
                </c:pt>
                <c:pt idx="14994">
                  <c:v>-0.32955949914741212</c:v>
                </c:pt>
                <c:pt idx="14995">
                  <c:v>-0.32745743931317861</c:v>
                </c:pt>
                <c:pt idx="14996">
                  <c:v>-0.31715171478028231</c:v>
                </c:pt>
                <c:pt idx="14997">
                  <c:v>-0.31924098414734459</c:v>
                </c:pt>
                <c:pt idx="14998">
                  <c:v>-0.31744559140101963</c:v>
                </c:pt>
                <c:pt idx="14999">
                  <c:v>-0.31977125663705708</c:v>
                </c:pt>
                <c:pt idx="15000">
                  <c:v>-0.31529884192111157</c:v>
                </c:pt>
                <c:pt idx="15001">
                  <c:v>-0.32219277466528667</c:v>
                </c:pt>
                <c:pt idx="15002">
                  <c:v>-0.32863941929697088</c:v>
                </c:pt>
                <c:pt idx="15003">
                  <c:v>-0.33272849951411432</c:v>
                </c:pt>
                <c:pt idx="15004">
                  <c:v>-0.32084467067036887</c:v>
                </c:pt>
                <c:pt idx="15005">
                  <c:v>-0.32235889931532846</c:v>
                </c:pt>
                <c:pt idx="15006">
                  <c:v>-0.32461429269351627</c:v>
                </c:pt>
                <c:pt idx="15007">
                  <c:v>-0.34201197316021642</c:v>
                </c:pt>
                <c:pt idx="15008">
                  <c:v>-0.34497655478424605</c:v>
                </c:pt>
                <c:pt idx="15009">
                  <c:v>-0.33523307986736484</c:v>
                </c:pt>
                <c:pt idx="15010">
                  <c:v>-0.32612212578543209</c:v>
                </c:pt>
                <c:pt idx="15011">
                  <c:v>-0.32429483449952012</c:v>
                </c:pt>
                <c:pt idx="15012">
                  <c:v>-0.31924737970038836</c:v>
                </c:pt>
                <c:pt idx="15013">
                  <c:v>-0.31540748581939132</c:v>
                </c:pt>
                <c:pt idx="15014">
                  <c:v>-0.31240461010273091</c:v>
                </c:pt>
                <c:pt idx="15015">
                  <c:v>-0.31432135926670757</c:v>
                </c:pt>
                <c:pt idx="15016">
                  <c:v>-0.3022905132064197</c:v>
                </c:pt>
                <c:pt idx="15017">
                  <c:v>-0.29938980788719594</c:v>
                </c:pt>
                <c:pt idx="15018">
                  <c:v>-0.30506338860714871</c:v>
                </c:pt>
                <c:pt idx="15019">
                  <c:v>-0.29852728673631612</c:v>
                </c:pt>
                <c:pt idx="15020">
                  <c:v>-0.30290384802115311</c:v>
                </c:pt>
                <c:pt idx="15021">
                  <c:v>-0.30907580269123136</c:v>
                </c:pt>
                <c:pt idx="15022">
                  <c:v>-0.30172186867627715</c:v>
                </c:pt>
                <c:pt idx="15023">
                  <c:v>-0.310225882857604</c:v>
                </c:pt>
                <c:pt idx="15024">
                  <c:v>-0.31830819113861508</c:v>
                </c:pt>
                <c:pt idx="15025">
                  <c:v>-0.32056990212204733</c:v>
                </c:pt>
                <c:pt idx="15026">
                  <c:v>-0.33384660319310072</c:v>
                </c:pt>
                <c:pt idx="15027">
                  <c:v>-0.31884485918137134</c:v>
                </c:pt>
                <c:pt idx="15028">
                  <c:v>-0.33796126562241929</c:v>
                </c:pt>
                <c:pt idx="15029">
                  <c:v>-0.33368687409610265</c:v>
                </c:pt>
                <c:pt idx="15030">
                  <c:v>-0.33207039710590708</c:v>
                </c:pt>
                <c:pt idx="15031">
                  <c:v>-0.3313739999661528</c:v>
                </c:pt>
                <c:pt idx="15032">
                  <c:v>-0.31851260988128766</c:v>
                </c:pt>
                <c:pt idx="15033">
                  <c:v>-0.31680667501302745</c:v>
                </c:pt>
                <c:pt idx="15034">
                  <c:v>-0.30161330272579673</c:v>
                </c:pt>
                <c:pt idx="15035">
                  <c:v>-0.30165799237147128</c:v>
                </c:pt>
                <c:pt idx="15036">
                  <c:v>-0.29814395223751411</c:v>
                </c:pt>
                <c:pt idx="15037">
                  <c:v>-0.30534455270851402</c:v>
                </c:pt>
                <c:pt idx="15038">
                  <c:v>-0.3013577208366065</c:v>
                </c:pt>
                <c:pt idx="15039">
                  <c:v>-0.29125001949333906</c:v>
                </c:pt>
                <c:pt idx="15040">
                  <c:v>-0.29059839058597486</c:v>
                </c:pt>
                <c:pt idx="15041">
                  <c:v>-0.29093056129934292</c:v>
                </c:pt>
                <c:pt idx="15042">
                  <c:v>-0.3004504314533365</c:v>
                </c:pt>
                <c:pt idx="15043">
                  <c:v>-0.30269942927848048</c:v>
                </c:pt>
                <c:pt idx="15044">
                  <c:v>-0.29320514133666203</c:v>
                </c:pt>
                <c:pt idx="15045">
                  <c:v>-0.29358208028242028</c:v>
                </c:pt>
                <c:pt idx="15046">
                  <c:v>-0.29040028880963048</c:v>
                </c:pt>
                <c:pt idx="15047">
                  <c:v>-0.30262915805954715</c:v>
                </c:pt>
                <c:pt idx="15048">
                  <c:v>-0.29998403462951362</c:v>
                </c:pt>
                <c:pt idx="15049">
                  <c:v>-0.29153118359470437</c:v>
                </c:pt>
                <c:pt idx="15050">
                  <c:v>-0.29128839217268543</c:v>
                </c:pt>
                <c:pt idx="15051">
                  <c:v>-0.29724305840728787</c:v>
                </c:pt>
                <c:pt idx="15052">
                  <c:v>-0.29337126598670388</c:v>
                </c:pt>
                <c:pt idx="15053">
                  <c:v>-0.29511549494759487</c:v>
                </c:pt>
                <c:pt idx="15054">
                  <c:v>-0.3023416769918536</c:v>
                </c:pt>
                <c:pt idx="15055">
                  <c:v>-0.29977961588684099</c:v>
                </c:pt>
                <c:pt idx="15056">
                  <c:v>-0.29569053503078119</c:v>
                </c:pt>
                <c:pt idx="15057">
                  <c:v>-0.29309649743838234</c:v>
                </c:pt>
                <c:pt idx="15058">
                  <c:v>-0.28817687255774527</c:v>
                </c:pt>
                <c:pt idx="15059">
                  <c:v>-0.29212533175030647</c:v>
                </c:pt>
                <c:pt idx="15060">
                  <c:v>-0.29132668626531616</c:v>
                </c:pt>
                <c:pt idx="15061">
                  <c:v>-0.29969655356182007</c:v>
                </c:pt>
                <c:pt idx="15062">
                  <c:v>-0.29561386825880409</c:v>
                </c:pt>
                <c:pt idx="15063">
                  <c:v>-0.28821516665037605</c:v>
                </c:pt>
                <c:pt idx="15064">
                  <c:v>-0.28567868711862227</c:v>
                </c:pt>
                <c:pt idx="15065">
                  <c:v>-0.28403670650296714</c:v>
                </c:pt>
                <c:pt idx="15066">
                  <c:v>-0.28027348003286356</c:v>
                </c:pt>
                <c:pt idx="15067">
                  <c:v>-0.27944285742157071</c:v>
                </c:pt>
                <c:pt idx="15068">
                  <c:v>-0.28045239515007664</c:v>
                </c:pt>
                <c:pt idx="15069">
                  <c:v>-0.28031177412549435</c:v>
                </c:pt>
                <c:pt idx="15070">
                  <c:v>-0.28754435108388054</c:v>
                </c:pt>
                <c:pt idx="15071">
                  <c:v>-0.27611412795787044</c:v>
                </c:pt>
                <c:pt idx="15072">
                  <c:v>-0.27385873394076637</c:v>
                </c:pt>
                <c:pt idx="15073">
                  <c:v>-0.27346260897479313</c:v>
                </c:pt>
                <c:pt idx="15074">
                  <c:v>-0.27055558668924118</c:v>
                </c:pt>
                <c:pt idx="15075">
                  <c:v>-0.26845352685500773</c:v>
                </c:pt>
                <c:pt idx="15076">
                  <c:v>-0.26717569407902331</c:v>
                </c:pt>
                <c:pt idx="15077">
                  <c:v>-0.27405044016406699</c:v>
                </c:pt>
                <c:pt idx="15078">
                  <c:v>-0.26800623810360052</c:v>
                </c:pt>
                <c:pt idx="15079">
                  <c:v>-0.26623010996420621</c:v>
                </c:pt>
                <c:pt idx="15080">
                  <c:v>-0.27417179722063501</c:v>
                </c:pt>
                <c:pt idx="15081">
                  <c:v>-0.26509921581804863</c:v>
                </c:pt>
                <c:pt idx="15082">
                  <c:v>-0.27288756889160681</c:v>
                </c:pt>
                <c:pt idx="15083">
                  <c:v>-0.28666264391278568</c:v>
                </c:pt>
                <c:pt idx="15084">
                  <c:v>-0.30245663785646154</c:v>
                </c:pt>
                <c:pt idx="15085">
                  <c:v>-0.29924926544932923</c:v>
                </c:pt>
                <c:pt idx="15086">
                  <c:v>-0.30219466041422754</c:v>
                </c:pt>
                <c:pt idx="15087">
                  <c:v>-0.29878926417855012</c:v>
                </c:pt>
                <c:pt idx="15088">
                  <c:v>-0.30707599120223378</c:v>
                </c:pt>
                <c:pt idx="15089">
                  <c:v>-0.31388686162138796</c:v>
                </c:pt>
                <c:pt idx="15090">
                  <c:v>-0.30409869705883219</c:v>
                </c:pt>
                <c:pt idx="15091">
                  <c:v>-0.29507080530192031</c:v>
                </c:pt>
                <c:pt idx="15092">
                  <c:v>-0.29892980725533314</c:v>
                </c:pt>
                <c:pt idx="15093">
                  <c:v>-0.32076160834534795</c:v>
                </c:pt>
                <c:pt idx="15094">
                  <c:v>-0.31879377398265302</c:v>
                </c:pt>
                <c:pt idx="15095">
                  <c:v>-0.32483150254227638</c:v>
                </c:pt>
                <c:pt idx="15096">
                  <c:v>-0.31602721554825219</c:v>
                </c:pt>
                <c:pt idx="15097">
                  <c:v>-0.31755423529929938</c:v>
                </c:pt>
                <c:pt idx="15098">
                  <c:v>-0.3109478615706171</c:v>
                </c:pt>
                <c:pt idx="15099">
                  <c:v>-0.31283902916133494</c:v>
                </c:pt>
                <c:pt idx="15100">
                  <c:v>-0.30046961747355155</c:v>
                </c:pt>
                <c:pt idx="15101">
                  <c:v>-0.29750503584952187</c:v>
                </c:pt>
                <c:pt idx="15102">
                  <c:v>-0.29287928758962217</c:v>
                </c:pt>
                <c:pt idx="15103">
                  <c:v>-0.29133308181835998</c:v>
                </c:pt>
                <c:pt idx="15104">
                  <c:v>-0.29207424655158809</c:v>
                </c:pt>
                <c:pt idx="15105">
                  <c:v>-0.30064213703772086</c:v>
                </c:pt>
                <c:pt idx="15106">
                  <c:v>-0.29384405772465427</c:v>
                </c:pt>
                <c:pt idx="15107">
                  <c:v>-0.29531359672393931</c:v>
                </c:pt>
                <c:pt idx="15108">
                  <c:v>-0.29432324501564838</c:v>
                </c:pt>
                <c:pt idx="15109">
                  <c:v>-0.28715462167095107</c:v>
                </c:pt>
                <c:pt idx="15110">
                  <c:v>-0.28549337644836537</c:v>
                </c:pt>
                <c:pt idx="15111">
                  <c:v>-0.28518670936045681</c:v>
                </c:pt>
                <c:pt idx="15112">
                  <c:v>-0.28251608230496378</c:v>
                </c:pt>
                <c:pt idx="15113">
                  <c:v>-0.27246594030017401</c:v>
                </c:pt>
                <c:pt idx="15114">
                  <c:v>-0.27259369227086949</c:v>
                </c:pt>
                <c:pt idx="15115">
                  <c:v>-0.27134783662118767</c:v>
                </c:pt>
                <c:pt idx="15116">
                  <c:v>-0.26805100633599066</c:v>
                </c:pt>
                <c:pt idx="15117">
                  <c:v>-0.2650928202650048</c:v>
                </c:pt>
                <c:pt idx="15118">
                  <c:v>-0.26525254936200288</c:v>
                </c:pt>
                <c:pt idx="15119">
                  <c:v>-0.26492030006191919</c:v>
                </c:pt>
                <c:pt idx="15120">
                  <c:v>-0.25920202969629191</c:v>
                </c:pt>
                <c:pt idx="15121">
                  <c:v>-0.25488934407734448</c:v>
                </c:pt>
                <c:pt idx="15122">
                  <c:v>-0.25513213549936348</c:v>
                </c:pt>
                <c:pt idx="15123">
                  <c:v>-0.25892086623384292</c:v>
                </c:pt>
                <c:pt idx="15124">
                  <c:v>-0.25514484801873544</c:v>
                </c:pt>
                <c:pt idx="15125">
                  <c:v>-0.24980351659886635</c:v>
                </c:pt>
                <c:pt idx="15126">
                  <c:v>-0.25392457394231238</c:v>
                </c:pt>
                <c:pt idx="15127">
                  <c:v>-0.25519601180416934</c:v>
                </c:pt>
                <c:pt idx="15128">
                  <c:v>-0.25464655265532554</c:v>
                </c:pt>
                <c:pt idx="15129">
                  <c:v>-0.25041053380835526</c:v>
                </c:pt>
                <c:pt idx="15130">
                  <c:v>-0.25037855668205267</c:v>
                </c:pt>
                <c:pt idx="15131">
                  <c:v>-0.25283197388878559</c:v>
                </c:pt>
                <c:pt idx="15132">
                  <c:v>-0.24729261864037133</c:v>
                </c:pt>
                <c:pt idx="15133">
                  <c:v>-0.2413251619385976</c:v>
                </c:pt>
                <c:pt idx="15134">
                  <c:v>-0.24004732916261318</c:v>
                </c:pt>
                <c:pt idx="15135">
                  <c:v>-0.24451334832551488</c:v>
                </c:pt>
                <c:pt idx="15136">
                  <c:v>-0.24196407832658981</c:v>
                </c:pt>
                <c:pt idx="15137">
                  <c:v>-0.23689743686832671</c:v>
                </c:pt>
                <c:pt idx="15138">
                  <c:v>-0.23554933287340893</c:v>
                </c:pt>
                <c:pt idx="15139">
                  <c:v>-0.2350253773500246</c:v>
                </c:pt>
                <c:pt idx="15140">
                  <c:v>-0.22649585954323825</c:v>
                </c:pt>
                <c:pt idx="15141">
                  <c:v>-0.2258441520491585</c:v>
                </c:pt>
                <c:pt idx="15142">
                  <c:v>-0.23832860318826538</c:v>
                </c:pt>
                <c:pt idx="15143">
                  <c:v>-0.23488483427324158</c:v>
                </c:pt>
                <c:pt idx="15144">
                  <c:v>-0.22871927579512344</c:v>
                </c:pt>
                <c:pt idx="15145">
                  <c:v>-0.22950520876074174</c:v>
                </c:pt>
                <c:pt idx="15146">
                  <c:v>-0.22776090121313511</c:v>
                </c:pt>
                <c:pt idx="15147">
                  <c:v>-0.22225984069626797</c:v>
                </c:pt>
                <c:pt idx="15148">
                  <c:v>-0.22560136062713954</c:v>
                </c:pt>
                <c:pt idx="15149">
                  <c:v>-0.24370830728748083</c:v>
                </c:pt>
                <c:pt idx="15150">
                  <c:v>-0.23882058158534711</c:v>
                </c:pt>
                <c:pt idx="15151">
                  <c:v>-0.22896846277018618</c:v>
                </c:pt>
                <c:pt idx="15152">
                  <c:v>-0.24180434922959176</c:v>
                </c:pt>
                <c:pt idx="15153">
                  <c:v>-0.23185637698332237</c:v>
                </c:pt>
                <c:pt idx="15154">
                  <c:v>-0.25016774238633627</c:v>
                </c:pt>
                <c:pt idx="15155">
                  <c:v>-0.25510655392610465</c:v>
                </c:pt>
                <c:pt idx="15156">
                  <c:v>-0.27920646155259554</c:v>
                </c:pt>
                <c:pt idx="15157">
                  <c:v>-0.29024055971263241</c:v>
                </c:pt>
                <c:pt idx="15158">
                  <c:v>-0.25902951013212261</c:v>
                </c:pt>
                <c:pt idx="15159">
                  <c:v>-0.26154680300474509</c:v>
                </c:pt>
                <c:pt idx="15160">
                  <c:v>-0.25140080756884686</c:v>
                </c:pt>
                <c:pt idx="15161">
                  <c:v>-0.26049265357836388</c:v>
                </c:pt>
                <c:pt idx="15162">
                  <c:v>-0.27439540198352264</c:v>
                </c:pt>
                <c:pt idx="15163">
                  <c:v>-0.27359043953220419</c:v>
                </c:pt>
                <c:pt idx="15164">
                  <c:v>-0.28390248103142862</c:v>
                </c:pt>
                <c:pt idx="15165">
                  <c:v>-0.28757625026238381</c:v>
                </c:pt>
                <c:pt idx="15166">
                  <c:v>-0.31534360951458545</c:v>
                </c:pt>
                <c:pt idx="15167">
                  <c:v>-0.30505707164082052</c:v>
                </c:pt>
                <c:pt idx="15168">
                  <c:v>-0.31402740469817098</c:v>
                </c:pt>
                <c:pt idx="15169">
                  <c:v>-0.31378461327615198</c:v>
                </c:pt>
                <c:pt idx="15170">
                  <c:v>-0.31766927475062284</c:v>
                </c:pt>
                <c:pt idx="15171">
                  <c:v>-0.29523685136524658</c:v>
                </c:pt>
                <c:pt idx="15172">
                  <c:v>-0.3039580760342499</c:v>
                </c:pt>
                <c:pt idx="15173">
                  <c:v>-0.31590585913060049</c:v>
                </c:pt>
                <c:pt idx="15174">
                  <c:v>-0.29822701456253503</c:v>
                </c:pt>
                <c:pt idx="15175">
                  <c:v>-0.29538386794287269</c:v>
                </c:pt>
                <c:pt idx="15176">
                  <c:v>-0.31963071356027406</c:v>
                </c:pt>
                <c:pt idx="15177">
                  <c:v>-0.32883752043439896</c:v>
                </c:pt>
                <c:pt idx="15178">
                  <c:v>-0.32147079595227351</c:v>
                </c:pt>
                <c:pt idx="15179">
                  <c:v>-0.32550239605657122</c:v>
                </c:pt>
                <c:pt idx="15180">
                  <c:v>-0.30560013459770424</c:v>
                </c:pt>
                <c:pt idx="15181">
                  <c:v>-0.30255888620169746</c:v>
                </c:pt>
                <c:pt idx="15182">
                  <c:v>-0.30381753295746683</c:v>
                </c:pt>
                <c:pt idx="15183">
                  <c:v>-0.28746128939777593</c:v>
                </c:pt>
                <c:pt idx="15184">
                  <c:v>-0.28785741436374918</c:v>
                </c:pt>
                <c:pt idx="15185">
                  <c:v>-0.2869437294274354</c:v>
                </c:pt>
                <c:pt idx="15186">
                  <c:v>-0.28600454086566213</c:v>
                </c:pt>
                <c:pt idx="15187">
                  <c:v>-0.28875830819397535</c:v>
                </c:pt>
                <c:pt idx="15188">
                  <c:v>-0.30018845337218619</c:v>
                </c:pt>
                <c:pt idx="15189">
                  <c:v>-0.30227772273924847</c:v>
                </c:pt>
                <c:pt idx="15190">
                  <c:v>-0.31400190107271142</c:v>
                </c:pt>
                <c:pt idx="15191">
                  <c:v>-0.31204038367634468</c:v>
                </c:pt>
                <c:pt idx="15192">
                  <c:v>-0.31343965145669639</c:v>
                </c:pt>
                <c:pt idx="15193">
                  <c:v>-0.33473470655615567</c:v>
                </c:pt>
                <c:pt idx="15194">
                  <c:v>-0.34146251465028887</c:v>
                </c:pt>
                <c:pt idx="15195">
                  <c:v>-0.34359647366302565</c:v>
                </c:pt>
                <c:pt idx="15196">
                  <c:v>-0.34665686910534782</c:v>
                </c:pt>
                <c:pt idx="15197">
                  <c:v>-0.34315558046466227</c:v>
                </c:pt>
                <c:pt idx="15198">
                  <c:v>-0.32257610852517232</c:v>
                </c:pt>
                <c:pt idx="15199">
                  <c:v>-0.31619973575133781</c:v>
                </c:pt>
                <c:pt idx="15200">
                  <c:v>-0.31127371531765696</c:v>
                </c:pt>
                <c:pt idx="15201">
                  <c:v>-0.31076894645340403</c:v>
                </c:pt>
                <c:pt idx="15202">
                  <c:v>-0.30016934529977046</c:v>
                </c:pt>
                <c:pt idx="15203">
                  <c:v>-0.30027791125025088</c:v>
                </c:pt>
                <c:pt idx="15204">
                  <c:v>-0.29944097167262984</c:v>
                </c:pt>
                <c:pt idx="15205">
                  <c:v>-0.31963071356027406</c:v>
                </c:pt>
                <c:pt idx="15206">
                  <c:v>-0.31556081936334557</c:v>
                </c:pt>
                <c:pt idx="15207">
                  <c:v>-0.30774688471652861</c:v>
                </c:pt>
                <c:pt idx="15208">
                  <c:v>-0.31662144229056988</c:v>
                </c:pt>
                <c:pt idx="15209">
                  <c:v>-0.30123628583223921</c:v>
                </c:pt>
                <c:pt idx="15210">
                  <c:v>-0.29549243389335311</c:v>
                </c:pt>
                <c:pt idx="15211">
                  <c:v>-0.28760183183564264</c:v>
                </c:pt>
                <c:pt idx="15212">
                  <c:v>-0.28834939212191457</c:v>
                </c:pt>
                <c:pt idx="15213">
                  <c:v>-0.29327541255559542</c:v>
                </c:pt>
                <c:pt idx="15214">
                  <c:v>-0.29621441260636622</c:v>
                </c:pt>
                <c:pt idx="15215">
                  <c:v>-0.29616972232177535</c:v>
                </c:pt>
                <c:pt idx="15216">
                  <c:v>-0.28066960499883681</c:v>
                </c:pt>
                <c:pt idx="15217">
                  <c:v>-0.28411976882798806</c:v>
                </c:pt>
                <c:pt idx="15218">
                  <c:v>-0.27978789718882563</c:v>
                </c:pt>
                <c:pt idx="15219">
                  <c:v>-0.28070150353842382</c:v>
                </c:pt>
                <c:pt idx="15220">
                  <c:v>-0.28336581298867236</c:v>
                </c:pt>
                <c:pt idx="15221">
                  <c:v>-0.27943646186852694</c:v>
                </c:pt>
                <c:pt idx="15222">
                  <c:v>-0.28373635638138678</c:v>
                </c:pt>
                <c:pt idx="15223">
                  <c:v>-0.30391978130270281</c:v>
                </c:pt>
                <c:pt idx="15224">
                  <c:v>-0.30766382239150769</c:v>
                </c:pt>
                <c:pt idx="15225">
                  <c:v>-0.31044948825940794</c:v>
                </c:pt>
                <c:pt idx="15226">
                  <c:v>-0.31036642593438701</c:v>
                </c:pt>
                <c:pt idx="15227">
                  <c:v>-0.30195826454525232</c:v>
                </c:pt>
                <c:pt idx="15228">
                  <c:v>-0.30092322319128689</c:v>
                </c:pt>
                <c:pt idx="15229">
                  <c:v>-0.31276236238935778</c:v>
                </c:pt>
                <c:pt idx="15230">
                  <c:v>-0.31527973384869584</c:v>
                </c:pt>
                <c:pt idx="15231">
                  <c:v>-0.31804621369638109</c:v>
                </c:pt>
                <c:pt idx="15232">
                  <c:v>-0.32794302215721655</c:v>
                </c:pt>
                <c:pt idx="15233">
                  <c:v>-0.32573239637250262</c:v>
                </c:pt>
                <c:pt idx="15234">
                  <c:v>-0.33091399869537363</c:v>
                </c:pt>
                <c:pt idx="15235">
                  <c:v>-0.3198160242305309</c:v>
                </c:pt>
                <c:pt idx="15236">
                  <c:v>-0.32982779419489061</c:v>
                </c:pt>
                <c:pt idx="15237">
                  <c:v>-0.32956589470045589</c:v>
                </c:pt>
                <c:pt idx="15238">
                  <c:v>-0.30978499029815693</c:v>
                </c:pt>
                <c:pt idx="15239">
                  <c:v>-0.30351726078368579</c:v>
                </c:pt>
                <c:pt idx="15240">
                  <c:v>-0.29431045390956084</c:v>
                </c:pt>
                <c:pt idx="15241">
                  <c:v>-0.30240555265774322</c:v>
                </c:pt>
                <c:pt idx="15242">
                  <c:v>-0.29791395192158271</c:v>
                </c:pt>
                <c:pt idx="15243">
                  <c:v>-0.29452126820527724</c:v>
                </c:pt>
                <c:pt idx="15244">
                  <c:v>-0.29109029039634099</c:v>
                </c:pt>
                <c:pt idx="15245">
                  <c:v>-0.28319968897754683</c:v>
                </c:pt>
                <c:pt idx="15246">
                  <c:v>-0.28371085275592728</c:v>
                </c:pt>
                <c:pt idx="15247">
                  <c:v>-0.2811743738630898</c:v>
                </c:pt>
                <c:pt idx="15248">
                  <c:v>-0.28143627335752447</c:v>
                </c:pt>
                <c:pt idx="15249">
                  <c:v>-0.28084212456300611</c:v>
                </c:pt>
                <c:pt idx="15250">
                  <c:v>-0.2699038791951614</c:v>
                </c:pt>
                <c:pt idx="15251">
                  <c:v>-0.27177586076566423</c:v>
                </c:pt>
                <c:pt idx="15252">
                  <c:v>-0.27528990089962135</c:v>
                </c:pt>
                <c:pt idx="15253">
                  <c:v>-0.28132770740704405</c:v>
                </c:pt>
                <c:pt idx="15254">
                  <c:v>-0.26609588449266769</c:v>
                </c:pt>
                <c:pt idx="15255">
                  <c:v>-0.27025523656766082</c:v>
                </c:pt>
                <c:pt idx="15256">
                  <c:v>-0.26671569280824414</c:v>
                </c:pt>
                <c:pt idx="15257">
                  <c:v>-0.26861325595200575</c:v>
                </c:pt>
                <c:pt idx="15258">
                  <c:v>-0.2708686493301935</c:v>
                </c:pt>
                <c:pt idx="15259">
                  <c:v>-0.26764848581697365</c:v>
                </c:pt>
                <c:pt idx="15260">
                  <c:v>-0.27353288083264277</c:v>
                </c:pt>
                <c:pt idx="15261">
                  <c:v>-0.25837780263804283</c:v>
                </c:pt>
                <c:pt idx="15262">
                  <c:v>-0.25887617594925205</c:v>
                </c:pt>
                <c:pt idx="15263">
                  <c:v>-0.26009645002567505</c:v>
                </c:pt>
                <c:pt idx="15264">
                  <c:v>-0.25556655519688382</c:v>
                </c:pt>
                <c:pt idx="15265">
                  <c:v>-0.25545798924640334</c:v>
                </c:pt>
                <c:pt idx="15266">
                  <c:v>-0.25261476404002542</c:v>
                </c:pt>
                <c:pt idx="15267">
                  <c:v>-0.24729261864037133</c:v>
                </c:pt>
                <c:pt idx="15268">
                  <c:v>-0.25003351691479775</c:v>
                </c:pt>
                <c:pt idx="15269">
                  <c:v>-0.24851297130350997</c:v>
                </c:pt>
                <c:pt idx="15270">
                  <c:v>-0.24306939089948862</c:v>
                </c:pt>
                <c:pt idx="15271">
                  <c:v>-0.25508736790588965</c:v>
                </c:pt>
                <c:pt idx="15272">
                  <c:v>-0.2472478510468975</c:v>
                </c:pt>
                <c:pt idx="15273">
                  <c:v>-0.24591253751915099</c:v>
                </c:pt>
                <c:pt idx="15274">
                  <c:v>-0.24411082780649784</c:v>
                </c:pt>
                <c:pt idx="15275">
                  <c:v>-0.24248795526325853</c:v>
                </c:pt>
                <c:pt idx="15276">
                  <c:v>-0.24247516415717096</c:v>
                </c:pt>
                <c:pt idx="15277">
                  <c:v>-0.24451334832551488</c:v>
                </c:pt>
                <c:pt idx="15278">
                  <c:v>-0.243663539694007</c:v>
                </c:pt>
                <c:pt idx="15279">
                  <c:v>-0.24399578835517435</c:v>
                </c:pt>
                <c:pt idx="15280">
                  <c:v>-0.24328020519520502</c:v>
                </c:pt>
                <c:pt idx="15281">
                  <c:v>-0.23740860128562344</c:v>
                </c:pt>
                <c:pt idx="15282">
                  <c:v>-0.23460374875859186</c:v>
                </c:pt>
                <c:pt idx="15283">
                  <c:v>-0.21984471758216587</c:v>
                </c:pt>
                <c:pt idx="15284">
                  <c:v>-0.21678436111374333</c:v>
                </c:pt>
                <c:pt idx="15285">
                  <c:v>-0.21844552838852976</c:v>
                </c:pt>
                <c:pt idx="15286">
                  <c:v>-0.22473883947625969</c:v>
                </c:pt>
                <c:pt idx="15287">
                  <c:v>-0.2213462337077535</c:v>
                </c:pt>
                <c:pt idx="15288">
                  <c:v>-0.22464938159819497</c:v>
                </c:pt>
                <c:pt idx="15289">
                  <c:v>-0.2338051032736016</c:v>
                </c:pt>
                <c:pt idx="15290">
                  <c:v>-0.2347378962823311</c:v>
                </c:pt>
                <c:pt idx="15291">
                  <c:v>-0.24713928509641708</c:v>
                </c:pt>
                <c:pt idx="15292">
                  <c:v>-0.24697955599941901</c:v>
                </c:pt>
                <c:pt idx="15293">
                  <c:v>-0.23541518534966968</c:v>
                </c:pt>
                <c:pt idx="15294">
                  <c:v>-0.23347285461243422</c:v>
                </c:pt>
                <c:pt idx="15295">
                  <c:v>-0.23468041553056898</c:v>
                </c:pt>
                <c:pt idx="15296">
                  <c:v>-0.2456122659842862</c:v>
                </c:pt>
                <c:pt idx="15297">
                  <c:v>-0.23435456178352909</c:v>
                </c:pt>
                <c:pt idx="15298">
                  <c:v>-0.2400728327880727</c:v>
                </c:pt>
                <c:pt idx="15299">
                  <c:v>-0.24112066460920942</c:v>
                </c:pt>
                <c:pt idx="15300">
                  <c:v>-0.24572722684889411</c:v>
                </c:pt>
                <c:pt idx="15301">
                  <c:v>-0.22942214643572081</c:v>
                </c:pt>
                <c:pt idx="15302">
                  <c:v>-0.21954444604730108</c:v>
                </c:pt>
                <c:pt idx="15303">
                  <c:v>-0.21751273537980023</c:v>
                </c:pt>
                <c:pt idx="15304">
                  <c:v>-0.21852859071355066</c:v>
                </c:pt>
                <c:pt idx="15305">
                  <c:v>-0.21812607019453364</c:v>
                </c:pt>
                <c:pt idx="15306">
                  <c:v>-0.21523176042835368</c:v>
                </c:pt>
                <c:pt idx="15307">
                  <c:v>-0.2122160936056057</c:v>
                </c:pt>
                <c:pt idx="15308">
                  <c:v>-0.20748809700047002</c:v>
                </c:pt>
                <c:pt idx="15309">
                  <c:v>-0.20744980226892296</c:v>
                </c:pt>
                <c:pt idx="15310">
                  <c:v>-0.20672782355590982</c:v>
                </c:pt>
                <c:pt idx="15311">
                  <c:v>-0.2107913228387108</c:v>
                </c:pt>
                <c:pt idx="15312">
                  <c:v>-0.20590999205070454</c:v>
                </c:pt>
                <c:pt idx="15313">
                  <c:v>-0.20524549408945353</c:v>
                </c:pt>
                <c:pt idx="15314">
                  <c:v>-0.20322017897499645</c:v>
                </c:pt>
                <c:pt idx="15315">
                  <c:v>-0.19841551495896731</c:v>
                </c:pt>
                <c:pt idx="15316">
                  <c:v>-0.19570651586304422</c:v>
                </c:pt>
                <c:pt idx="15317">
                  <c:v>-0.19702903828470317</c:v>
                </c:pt>
                <c:pt idx="15318">
                  <c:v>-0.19653706052653777</c:v>
                </c:pt>
                <c:pt idx="15319">
                  <c:v>-0.19591733015876059</c:v>
                </c:pt>
                <c:pt idx="15320">
                  <c:v>-0.19510589420659907</c:v>
                </c:pt>
                <c:pt idx="15321">
                  <c:v>-0.1963198506777776</c:v>
                </c:pt>
                <c:pt idx="15322">
                  <c:v>-0.19647318422173188</c:v>
                </c:pt>
                <c:pt idx="15323">
                  <c:v>-0.18738141679893044</c:v>
                </c:pt>
                <c:pt idx="15324">
                  <c:v>-0.1884484352791985</c:v>
                </c:pt>
                <c:pt idx="15325">
                  <c:v>-0.18438485804859822</c:v>
                </c:pt>
                <c:pt idx="15326">
                  <c:v>-0.18611637449011728</c:v>
                </c:pt>
                <c:pt idx="15327">
                  <c:v>-0.18761781266790564</c:v>
                </c:pt>
                <c:pt idx="15328">
                  <c:v>-0.18873591634689202</c:v>
                </c:pt>
                <c:pt idx="15329">
                  <c:v>-0.18571385461001658</c:v>
                </c:pt>
                <c:pt idx="15330">
                  <c:v>-0.17837910661527742</c:v>
                </c:pt>
                <c:pt idx="15331">
                  <c:v>-0.17978469136195729</c:v>
                </c:pt>
                <c:pt idx="15332">
                  <c:v>-0.17372777678211887</c:v>
                </c:pt>
                <c:pt idx="15333">
                  <c:v>-0.17259048644400116</c:v>
                </c:pt>
                <c:pt idx="15334">
                  <c:v>-0.18096027579270577</c:v>
                </c:pt>
                <c:pt idx="15335">
                  <c:v>-0.18202089871993002</c:v>
                </c:pt>
                <c:pt idx="15336">
                  <c:v>-0.18004666880419129</c:v>
                </c:pt>
                <c:pt idx="15337">
                  <c:v>-0.17526119144729349</c:v>
                </c:pt>
                <c:pt idx="15338">
                  <c:v>-0.17504390365073405</c:v>
                </c:pt>
                <c:pt idx="15339">
                  <c:v>-0.1715618406430795</c:v>
                </c:pt>
                <c:pt idx="15340">
                  <c:v>-0.16970257223086496</c:v>
                </c:pt>
                <c:pt idx="15341">
                  <c:v>-0.18452547907318054</c:v>
                </c:pt>
                <c:pt idx="15342">
                  <c:v>-0.17827685827004147</c:v>
                </c:pt>
                <c:pt idx="15343">
                  <c:v>-0.164559341948424</c:v>
                </c:pt>
                <c:pt idx="15344">
                  <c:v>-0.16683384403794382</c:v>
                </c:pt>
                <c:pt idx="15345">
                  <c:v>-0.16487240458937633</c:v>
                </c:pt>
                <c:pt idx="15346">
                  <c:v>-0.1624636776672343</c:v>
                </c:pt>
                <c:pt idx="15347">
                  <c:v>-0.15723730711197312</c:v>
                </c:pt>
                <c:pt idx="15348">
                  <c:v>-0.15371055445864398</c:v>
                </c:pt>
                <c:pt idx="15349">
                  <c:v>-0.15606811823426842</c:v>
                </c:pt>
                <c:pt idx="15350">
                  <c:v>-0.15543559739931997</c:v>
                </c:pt>
                <c:pt idx="15351">
                  <c:v>-0.15078426756616145</c:v>
                </c:pt>
                <c:pt idx="15352">
                  <c:v>-0.14875895245170437</c:v>
                </c:pt>
                <c:pt idx="15353">
                  <c:v>-0.15151264119330202</c:v>
                </c:pt>
                <c:pt idx="15354">
                  <c:v>-0.14620328689973552</c:v>
                </c:pt>
                <c:pt idx="15355">
                  <c:v>-0.14357727154211775</c:v>
                </c:pt>
                <c:pt idx="15356">
                  <c:v>-0.14192889537341888</c:v>
                </c:pt>
                <c:pt idx="15357">
                  <c:v>-0.1595438642755948</c:v>
                </c:pt>
                <c:pt idx="15358">
                  <c:v>-0.16468069900499199</c:v>
                </c:pt>
                <c:pt idx="15359">
                  <c:v>-0.16551132097736854</c:v>
                </c:pt>
                <c:pt idx="15360">
                  <c:v>-0.15670703462226063</c:v>
                </c:pt>
                <c:pt idx="15361">
                  <c:v>-0.15201741005755498</c:v>
                </c:pt>
                <c:pt idx="15362">
                  <c:v>-0.16536438298645803</c:v>
                </c:pt>
                <c:pt idx="15363">
                  <c:v>-0.16401627899154025</c:v>
                </c:pt>
                <c:pt idx="15364">
                  <c:v>-0.14962147360258421</c:v>
                </c:pt>
                <c:pt idx="15365">
                  <c:v>-0.15589559867009911</c:v>
                </c:pt>
                <c:pt idx="15366">
                  <c:v>-0.16293646940518466</c:v>
                </c:pt>
                <c:pt idx="15367">
                  <c:v>-0.15546757452562257</c:v>
                </c:pt>
                <c:pt idx="15368">
                  <c:v>-0.15661757674419594</c:v>
                </c:pt>
                <c:pt idx="15369">
                  <c:v>-0.17253300633115537</c:v>
                </c:pt>
                <c:pt idx="15370">
                  <c:v>-0.16667411494094575</c:v>
                </c:pt>
                <c:pt idx="15371">
                  <c:v>-0.17171517418703378</c:v>
                </c:pt>
                <c:pt idx="15372">
                  <c:v>-0.18099225291900836</c:v>
                </c:pt>
                <c:pt idx="15373">
                  <c:v>-0.19695876706576981</c:v>
                </c:pt>
                <c:pt idx="15374">
                  <c:v>-0.1861994368151382</c:v>
                </c:pt>
                <c:pt idx="15375">
                  <c:v>-0.18269179223422483</c:v>
                </c:pt>
                <c:pt idx="15376">
                  <c:v>-0.17044373696409312</c:v>
                </c:pt>
                <c:pt idx="15377">
                  <c:v>-0.17338913192899141</c:v>
                </c:pt>
                <c:pt idx="15378">
                  <c:v>-0.17098040500684938</c:v>
                </c:pt>
                <c:pt idx="15379">
                  <c:v>-0.16323674157896575</c:v>
                </c:pt>
                <c:pt idx="15380">
                  <c:v>-0.16059161814893222</c:v>
                </c:pt>
                <c:pt idx="15381">
                  <c:v>-0.16289817531255391</c:v>
                </c:pt>
                <c:pt idx="15382">
                  <c:v>-0.15698819872362596</c:v>
                </c:pt>
                <c:pt idx="15383">
                  <c:v>-0.15135291209630397</c:v>
                </c:pt>
                <c:pt idx="15384">
                  <c:v>-0.15290551342060996</c:v>
                </c:pt>
                <c:pt idx="15385">
                  <c:v>-0.14870139375214297</c:v>
                </c:pt>
                <c:pt idx="15386">
                  <c:v>-0.14840751713140568</c:v>
                </c:pt>
                <c:pt idx="15387">
                  <c:v>-0.14856085067535996</c:v>
                </c:pt>
                <c:pt idx="15388">
                  <c:v>-0.14670158226314542</c:v>
                </c:pt>
                <c:pt idx="15389">
                  <c:v>-0.14799860105934487</c:v>
                </c:pt>
                <c:pt idx="15390">
                  <c:v>-0.15141039284806609</c:v>
                </c:pt>
                <c:pt idx="15391">
                  <c:v>-0.15378082567757734</c:v>
                </c:pt>
                <c:pt idx="15392">
                  <c:v>-0.16036161783300079</c:v>
                </c:pt>
                <c:pt idx="15393">
                  <c:v>-0.16020188873600275</c:v>
                </c:pt>
                <c:pt idx="15394">
                  <c:v>-0.16013161687815308</c:v>
                </c:pt>
                <c:pt idx="15395">
                  <c:v>-0.15683478659295608</c:v>
                </c:pt>
                <c:pt idx="15396">
                  <c:v>-0.16612465579210192</c:v>
                </c:pt>
                <c:pt idx="15397">
                  <c:v>-0.16134557398824792</c:v>
                </c:pt>
                <c:pt idx="15398">
                  <c:v>-0.15001120365442999</c:v>
                </c:pt>
                <c:pt idx="15399">
                  <c:v>-0.14552599783239695</c:v>
                </c:pt>
                <c:pt idx="15400">
                  <c:v>-0.14688689293340229</c:v>
                </c:pt>
                <c:pt idx="15401">
                  <c:v>-0.13922629183053956</c:v>
                </c:pt>
                <c:pt idx="15402">
                  <c:v>-0.1338465877313241</c:v>
                </c:pt>
                <c:pt idx="15403">
                  <c:v>-0.13076704524268656</c:v>
                </c:pt>
                <c:pt idx="15404">
                  <c:v>-0.12876723375368901</c:v>
                </c:pt>
                <c:pt idx="15405">
                  <c:v>-0.13029425286581986</c:v>
                </c:pt>
                <c:pt idx="15406">
                  <c:v>-0.13323325291659072</c:v>
                </c:pt>
                <c:pt idx="15407">
                  <c:v>-0.13917520663182123</c:v>
                </c:pt>
                <c:pt idx="15408">
                  <c:v>-0.14698274572559444</c:v>
                </c:pt>
                <c:pt idx="15409">
                  <c:v>-0.14372428811974383</c:v>
                </c:pt>
                <c:pt idx="15410">
                  <c:v>-0.13983323109222917</c:v>
                </c:pt>
                <c:pt idx="15411">
                  <c:v>-0.1328882131493358</c:v>
                </c:pt>
                <c:pt idx="15412">
                  <c:v>-0.14252312211573653</c:v>
                </c:pt>
                <c:pt idx="15413">
                  <c:v>-0.13832539800031335</c:v>
                </c:pt>
                <c:pt idx="15414">
                  <c:v>-0.14527681085733421</c:v>
                </c:pt>
                <c:pt idx="15415">
                  <c:v>-0.15057984818457251</c:v>
                </c:pt>
                <c:pt idx="15416">
                  <c:v>-0.15089291146444117</c:v>
                </c:pt>
                <c:pt idx="15417">
                  <c:v>-0.1434175424451197</c:v>
                </c:pt>
                <c:pt idx="15418">
                  <c:v>-0.14155195642766066</c:v>
                </c:pt>
                <c:pt idx="15419">
                  <c:v>-0.14815193460329915</c:v>
                </c:pt>
                <c:pt idx="15420">
                  <c:v>-0.15831072114528494</c:v>
                </c:pt>
                <c:pt idx="15421">
                  <c:v>-0.15900711828503925</c:v>
                </c:pt>
                <c:pt idx="15422">
                  <c:v>-0.15633009567650241</c:v>
                </c:pt>
                <c:pt idx="15423">
                  <c:v>-0.15299497129867465</c:v>
                </c:pt>
                <c:pt idx="15424">
                  <c:v>-0.14953841127756329</c:v>
                </c:pt>
                <c:pt idx="15425">
                  <c:v>-0.14052970617978278</c:v>
                </c:pt>
                <c:pt idx="15426">
                  <c:v>-0.16011243085793805</c:v>
                </c:pt>
                <c:pt idx="15427">
                  <c:v>-0.16114115524557532</c:v>
                </c:pt>
                <c:pt idx="15428">
                  <c:v>-0.16930644726489172</c:v>
                </c:pt>
                <c:pt idx="15429">
                  <c:v>-0.17824488114373888</c:v>
                </c:pt>
                <c:pt idx="15430">
                  <c:v>-0.17903081410935717</c:v>
                </c:pt>
                <c:pt idx="15431">
                  <c:v>-0.18246810888462162</c:v>
                </c:pt>
                <c:pt idx="15432">
                  <c:v>-0.17643677587804199</c:v>
                </c:pt>
                <c:pt idx="15433">
                  <c:v>-0.1879500619679893</c:v>
                </c:pt>
                <c:pt idx="15434">
                  <c:v>-0.18740699837218927</c:v>
                </c:pt>
                <c:pt idx="15435">
                  <c:v>-0.1771587545910551</c:v>
                </c:pt>
                <c:pt idx="15436">
                  <c:v>-0.19150239619457723</c:v>
                </c:pt>
                <c:pt idx="15437">
                  <c:v>-0.1900840203418098</c:v>
                </c:pt>
                <c:pt idx="15438">
                  <c:v>-0.18761781266790564</c:v>
                </c:pt>
                <c:pt idx="15439">
                  <c:v>-0.18323485583002488</c:v>
                </c:pt>
                <c:pt idx="15440">
                  <c:v>-0.17227102825000506</c:v>
                </c:pt>
                <c:pt idx="15441">
                  <c:v>-0.17762515077596169</c:v>
                </c:pt>
                <c:pt idx="15442">
                  <c:v>-0.17995081601199914</c:v>
                </c:pt>
                <c:pt idx="15443">
                  <c:v>-0.18956653895818487</c:v>
                </c:pt>
                <c:pt idx="15444">
                  <c:v>-0.18212314706516597</c:v>
                </c:pt>
                <c:pt idx="15445">
                  <c:v>-0.17153625906982067</c:v>
                </c:pt>
                <c:pt idx="15446">
                  <c:v>-0.16467430345194822</c:v>
                </c:pt>
                <c:pt idx="15447">
                  <c:v>-0.15622145177822269</c:v>
                </c:pt>
                <c:pt idx="15448">
                  <c:v>-0.14406285438615568</c:v>
                </c:pt>
                <c:pt idx="15449">
                  <c:v>-0.14520653963840086</c:v>
                </c:pt>
                <c:pt idx="15450">
                  <c:v>-0.14435041340164848</c:v>
                </c:pt>
                <c:pt idx="15451">
                  <c:v>-0.13540558396975755</c:v>
                </c:pt>
                <c:pt idx="15452">
                  <c:v>-0.14142412650916591</c:v>
                </c:pt>
                <c:pt idx="15453">
                  <c:v>-0.15695622159732336</c:v>
                </c:pt>
                <c:pt idx="15454">
                  <c:v>-0.16069386649416814</c:v>
                </c:pt>
                <c:pt idx="15455">
                  <c:v>-0.15808711574348097</c:v>
                </c:pt>
                <c:pt idx="15456">
                  <c:v>-0.16374151044321872</c:v>
                </c:pt>
                <c:pt idx="15457">
                  <c:v>-0.15909657552418763</c:v>
                </c:pt>
                <c:pt idx="15458">
                  <c:v>-0.16593302815551689</c:v>
                </c:pt>
                <c:pt idx="15459">
                  <c:v>-0.15233047333742364</c:v>
                </c:pt>
                <c:pt idx="15460">
                  <c:v>-0.15289911786756616</c:v>
                </c:pt>
                <c:pt idx="15461">
                  <c:v>-0.14142412650916591</c:v>
                </c:pt>
                <c:pt idx="15462">
                  <c:v>-0.14064466704439069</c:v>
                </c:pt>
                <c:pt idx="15463">
                  <c:v>-0.14549402070609438</c:v>
                </c:pt>
                <c:pt idx="15464">
                  <c:v>-0.14900174387372334</c:v>
                </c:pt>
                <c:pt idx="15465">
                  <c:v>-0.1662843848891</c:v>
                </c:pt>
                <c:pt idx="15466">
                  <c:v>-0.16898059351785186</c:v>
                </c:pt>
                <c:pt idx="15467">
                  <c:v>-0.17434111159685228</c:v>
                </c:pt>
                <c:pt idx="15468">
                  <c:v>-0.17775298133337278</c:v>
                </c:pt>
                <c:pt idx="15469">
                  <c:v>-0.19876687233146673</c:v>
                </c:pt>
                <c:pt idx="15470">
                  <c:v>-0.19474814128105589</c:v>
                </c:pt>
                <c:pt idx="15471">
                  <c:v>-0.23325564476367408</c:v>
                </c:pt>
                <c:pt idx="15472">
                  <c:v>-0.23369645937532185</c:v>
                </c:pt>
                <c:pt idx="15473">
                  <c:v>-0.2847586852159803</c:v>
                </c:pt>
                <c:pt idx="15474">
                  <c:v>-0.25085134905891937</c:v>
                </c:pt>
                <c:pt idx="15475">
                  <c:v>-0.28392806260468745</c:v>
                </c:pt>
                <c:pt idx="15476">
                  <c:v>-0.25078107720106968</c:v>
                </c:pt>
                <c:pt idx="15477">
                  <c:v>-0.24683893497483672</c:v>
                </c:pt>
                <c:pt idx="15478">
                  <c:v>-0.23043160621642747</c:v>
                </c:pt>
                <c:pt idx="15479">
                  <c:v>-0.23792608266924836</c:v>
                </c:pt>
                <c:pt idx="15480">
                  <c:v>-0.23720410395623523</c:v>
                </c:pt>
                <c:pt idx="15481">
                  <c:v>-0.27122000670269292</c:v>
                </c:pt>
                <c:pt idx="15482">
                  <c:v>-0.28215825207053763</c:v>
                </c:pt>
                <c:pt idx="15483">
                  <c:v>-0.28197301934808006</c:v>
                </c:pt>
                <c:pt idx="15484">
                  <c:v>-0.25735555175124863</c:v>
                </c:pt>
                <c:pt idx="15485">
                  <c:v>-0.24761207683436745</c:v>
                </c:pt>
                <c:pt idx="15486">
                  <c:v>-0.25932338611394362</c:v>
                </c:pt>
                <c:pt idx="15487">
                  <c:v>-0.24812316330386491</c:v>
                </c:pt>
                <c:pt idx="15488">
                  <c:v>-0.2268600853307082</c:v>
                </c:pt>
                <c:pt idx="15489">
                  <c:v>-0.22504550656416822</c:v>
                </c:pt>
                <c:pt idx="15490">
                  <c:v>-0.22123119425643001</c:v>
                </c:pt>
                <c:pt idx="15491">
                  <c:v>-0.230476295862102</c:v>
                </c:pt>
                <c:pt idx="15492">
                  <c:v>-0.2499313465173611</c:v>
                </c:pt>
                <c:pt idx="15493">
                  <c:v>-0.25550907444512166</c:v>
                </c:pt>
                <c:pt idx="15494">
                  <c:v>-0.23418204221935982</c:v>
                </c:pt>
                <c:pt idx="15495">
                  <c:v>-0.24230904014604546</c:v>
                </c:pt>
                <c:pt idx="15496">
                  <c:v>-0.26254355026607978</c:v>
                </c:pt>
                <c:pt idx="15497">
                  <c:v>-0.25740663694996696</c:v>
                </c:pt>
                <c:pt idx="15498">
                  <c:v>-0.2506341392101592</c:v>
                </c:pt>
                <c:pt idx="15499">
                  <c:v>-0.24053283341993553</c:v>
                </c:pt>
                <c:pt idx="15500">
                  <c:v>-0.22747981569848538</c:v>
                </c:pt>
                <c:pt idx="15501">
                  <c:v>-0.22307127664842949</c:v>
                </c:pt>
                <c:pt idx="15502">
                  <c:v>-0.23068718810561767</c:v>
                </c:pt>
                <c:pt idx="15503">
                  <c:v>-0.23196502088160209</c:v>
                </c:pt>
                <c:pt idx="15504">
                  <c:v>-0.25453790875704579</c:v>
                </c:pt>
                <c:pt idx="15505">
                  <c:v>-0.278305567083453</c:v>
                </c:pt>
                <c:pt idx="15506">
                  <c:v>-0.27391621469252847</c:v>
                </c:pt>
                <c:pt idx="15507">
                  <c:v>-0.25697221789136299</c:v>
                </c:pt>
                <c:pt idx="15508">
                  <c:v>-0.24903045268713489</c:v>
                </c:pt>
                <c:pt idx="15509">
                  <c:v>-0.2645688647416205</c:v>
                </c:pt>
                <c:pt idx="15510">
                  <c:v>-0.25860140803984677</c:v>
                </c:pt>
                <c:pt idx="15511">
                  <c:v>-0.27711719218553332</c:v>
                </c:pt>
                <c:pt idx="15512">
                  <c:v>-0.29768395160565131</c:v>
                </c:pt>
                <c:pt idx="15513">
                  <c:v>-0.28188995702305913</c:v>
                </c:pt>
                <c:pt idx="15514">
                  <c:v>-0.26906046611669732</c:v>
                </c:pt>
                <c:pt idx="15515">
                  <c:v>-0.25568159400929097</c:v>
                </c:pt>
                <c:pt idx="15516">
                  <c:v>-0.26175769524826076</c:v>
                </c:pt>
                <c:pt idx="15517">
                  <c:v>-0.23656518756824302</c:v>
                </c:pt>
                <c:pt idx="15518">
                  <c:v>-0.23614987658205475</c:v>
                </c:pt>
                <c:pt idx="15519">
                  <c:v>-0.22866819059640511</c:v>
                </c:pt>
                <c:pt idx="15520">
                  <c:v>-0.23096187870613993</c:v>
                </c:pt>
                <c:pt idx="15521">
                  <c:v>-0.21759579770482115</c:v>
                </c:pt>
                <c:pt idx="15522">
                  <c:v>-0.23275087589942112</c:v>
                </c:pt>
                <c:pt idx="15523">
                  <c:v>-0.21708463328752442</c:v>
                </c:pt>
                <c:pt idx="15524">
                  <c:v>-0.22698783730140368</c:v>
                </c:pt>
                <c:pt idx="15525">
                  <c:v>-0.22346740161440273</c:v>
                </c:pt>
                <c:pt idx="15526">
                  <c:v>-0.2088617825686466</c:v>
                </c:pt>
                <c:pt idx="15527">
                  <c:v>-0.19867749304011761</c:v>
                </c:pt>
                <c:pt idx="15528">
                  <c:v>-0.21473978203127198</c:v>
                </c:pt>
                <c:pt idx="15529">
                  <c:v>-0.20646584611367583</c:v>
                </c:pt>
                <c:pt idx="15530">
                  <c:v>-0.1792544188722448</c:v>
                </c:pt>
                <c:pt idx="15531">
                  <c:v>-0.17893496067824871</c:v>
                </c:pt>
                <c:pt idx="15532">
                  <c:v>-0.19924605962246089</c:v>
                </c:pt>
                <c:pt idx="15533">
                  <c:v>-0.22162092430827576</c:v>
                </c:pt>
                <c:pt idx="15534">
                  <c:v>-0.20908538797045056</c:v>
                </c:pt>
                <c:pt idx="15535">
                  <c:v>-0.19423058194963169</c:v>
                </c:pt>
                <c:pt idx="15536">
                  <c:v>-0.19929082785485103</c:v>
                </c:pt>
                <c:pt idx="15537">
                  <c:v>-0.19424976796984672</c:v>
                </c:pt>
                <c:pt idx="15538">
                  <c:v>-0.18479377412065903</c:v>
                </c:pt>
                <c:pt idx="15539">
                  <c:v>-0.21470788285276865</c:v>
                </c:pt>
                <c:pt idx="15540">
                  <c:v>-0.20793538511296089</c:v>
                </c:pt>
                <c:pt idx="15541">
                  <c:v>-0.19250553837003939</c:v>
                </c:pt>
                <c:pt idx="15542">
                  <c:v>-0.20021722531053676</c:v>
                </c:pt>
                <c:pt idx="15543">
                  <c:v>-0.19636454032345216</c:v>
                </c:pt>
                <c:pt idx="15544">
                  <c:v>-0.20971790880539898</c:v>
                </c:pt>
                <c:pt idx="15545">
                  <c:v>-0.22299460987645237</c:v>
                </c:pt>
                <c:pt idx="15546">
                  <c:v>-0.22330127760327723</c:v>
                </c:pt>
                <c:pt idx="15547">
                  <c:v>-0.23778554023138165</c:v>
                </c:pt>
                <c:pt idx="15548">
                  <c:v>-0.24094174949199634</c:v>
                </c:pt>
                <c:pt idx="15549">
                  <c:v>-0.25771330467679182</c:v>
                </c:pt>
                <c:pt idx="15550">
                  <c:v>-0.25970672061274558</c:v>
                </c:pt>
                <c:pt idx="15551">
                  <c:v>-0.23806023019298761</c:v>
                </c:pt>
                <c:pt idx="15552">
                  <c:v>-0.23637355993165798</c:v>
                </c:pt>
                <c:pt idx="15553">
                  <c:v>-0.2032968457469736</c:v>
                </c:pt>
                <c:pt idx="15554">
                  <c:v>-0.20481746994497696</c:v>
                </c:pt>
                <c:pt idx="15555">
                  <c:v>-0.20500909822047833</c:v>
                </c:pt>
                <c:pt idx="15556">
                  <c:v>-0.19683101509507436</c:v>
                </c:pt>
                <c:pt idx="15557">
                  <c:v>-0.19594291173201939</c:v>
                </c:pt>
                <c:pt idx="15558">
                  <c:v>-0.19432003918878007</c:v>
                </c:pt>
                <c:pt idx="15559">
                  <c:v>-0.21135357181580955</c:v>
                </c:pt>
                <c:pt idx="15560">
                  <c:v>-0.1980385766521254</c:v>
                </c:pt>
                <c:pt idx="15561">
                  <c:v>-0.209999072267848</c:v>
                </c:pt>
                <c:pt idx="15562">
                  <c:v>-0.21686102852463679</c:v>
                </c:pt>
                <c:pt idx="15563">
                  <c:v>-0.22574837720476562</c:v>
                </c:pt>
                <c:pt idx="15564">
                  <c:v>-0.22323740129847133</c:v>
                </c:pt>
                <c:pt idx="15565">
                  <c:v>-0.22073921649826458</c:v>
                </c:pt>
                <c:pt idx="15566">
                  <c:v>-0.22988214706758364</c:v>
                </c:pt>
                <c:pt idx="15567">
                  <c:v>-0.2069130562783674</c:v>
                </c:pt>
                <c:pt idx="15568">
                  <c:v>-0.20536692845490448</c:v>
                </c:pt>
                <c:pt idx="15569">
                  <c:v>-0.19879884945776932</c:v>
                </c:pt>
                <c:pt idx="15570">
                  <c:v>-0.19155995489413863</c:v>
                </c:pt>
                <c:pt idx="15571">
                  <c:v>-0.19149600064153346</c:v>
                </c:pt>
                <c:pt idx="15572">
                  <c:v>-0.20158451532566957</c:v>
                </c:pt>
                <c:pt idx="15573">
                  <c:v>-0.19303581085975186</c:v>
                </c:pt>
                <c:pt idx="15574">
                  <c:v>-0.19649876579499068</c:v>
                </c:pt>
                <c:pt idx="15575">
                  <c:v>-0.18406539985460213</c:v>
                </c:pt>
                <c:pt idx="15576">
                  <c:v>-0.18391206631064785</c:v>
                </c:pt>
                <c:pt idx="15577">
                  <c:v>-0.18150973430263329</c:v>
                </c:pt>
                <c:pt idx="15578">
                  <c:v>-0.18358621256360796</c:v>
                </c:pt>
                <c:pt idx="15579">
                  <c:v>-0.18173981320528029</c:v>
                </c:pt>
                <c:pt idx="15580">
                  <c:v>-0.17446894151534703</c:v>
                </c:pt>
                <c:pt idx="15581">
                  <c:v>-0.17421335962615681</c:v>
                </c:pt>
                <c:pt idx="15582">
                  <c:v>-0.1722838193560926</c:v>
                </c:pt>
                <c:pt idx="15583">
                  <c:v>-0.17637929512627987</c:v>
                </c:pt>
                <c:pt idx="15584">
                  <c:v>-0.17345300823379731</c:v>
                </c:pt>
                <c:pt idx="15585">
                  <c:v>-0.16427178293293118</c:v>
                </c:pt>
                <c:pt idx="15586">
                  <c:v>-0.16014440798424065</c:v>
                </c:pt>
                <c:pt idx="15587">
                  <c:v>-0.15958215836822556</c:v>
                </c:pt>
                <c:pt idx="15588">
                  <c:v>-0.15918603340225232</c:v>
                </c:pt>
                <c:pt idx="15589">
                  <c:v>-0.16004855519204847</c:v>
                </c:pt>
                <c:pt idx="15590">
                  <c:v>-0.15275849684298387</c:v>
                </c:pt>
                <c:pt idx="15591">
                  <c:v>-0.15763343207794636</c:v>
                </c:pt>
                <c:pt idx="15592">
                  <c:v>-0.15897521910653595</c:v>
                </c:pt>
                <c:pt idx="15593">
                  <c:v>-0.16109638701318518</c:v>
                </c:pt>
                <c:pt idx="15594">
                  <c:v>-0.16147972151198717</c:v>
                </c:pt>
                <c:pt idx="15595">
                  <c:v>-0.15401722154655254</c:v>
                </c:pt>
                <c:pt idx="15596">
                  <c:v>-0.15309074614306753</c:v>
                </c:pt>
                <c:pt idx="15597">
                  <c:v>-0.14072133445528415</c:v>
                </c:pt>
                <c:pt idx="15598">
                  <c:v>-0.14108556024275407</c:v>
                </c:pt>
                <c:pt idx="15599">
                  <c:v>-0.13934764824819124</c:v>
                </c:pt>
                <c:pt idx="15600">
                  <c:v>-0.137488457783776</c:v>
                </c:pt>
                <c:pt idx="15601">
                  <c:v>-0.13621702056083537</c:v>
                </c:pt>
                <c:pt idx="15602">
                  <c:v>-0.14216529124239408</c:v>
                </c:pt>
                <c:pt idx="15603">
                  <c:v>-0.13633198142544328</c:v>
                </c:pt>
                <c:pt idx="15604">
                  <c:v>-0.13714341801652111</c:v>
                </c:pt>
                <c:pt idx="15605">
                  <c:v>-0.14178835293555217</c:v>
                </c:pt>
                <c:pt idx="15606">
                  <c:v>-0.13232596353332071</c:v>
                </c:pt>
                <c:pt idx="15607">
                  <c:v>-0.1302878579516924</c:v>
                </c:pt>
                <c:pt idx="15608">
                  <c:v>-0.12966173203087145</c:v>
                </c:pt>
                <c:pt idx="15609">
                  <c:v>-0.13256875495533968</c:v>
                </c:pt>
                <c:pt idx="15610">
                  <c:v>-0.12886308654588119</c:v>
                </c:pt>
                <c:pt idx="15611">
                  <c:v>-0.12740633865268369</c:v>
                </c:pt>
                <c:pt idx="15612">
                  <c:v>-0.12622435866889142</c:v>
                </c:pt>
                <c:pt idx="15613">
                  <c:v>-0.12329167622336509</c:v>
                </c:pt>
                <c:pt idx="15614">
                  <c:v>-0.12744463274531445</c:v>
                </c:pt>
                <c:pt idx="15615">
                  <c:v>-0.12207140214694207</c:v>
                </c:pt>
                <c:pt idx="15616">
                  <c:v>-0.1249209443196482</c:v>
                </c:pt>
                <c:pt idx="15617">
                  <c:v>-0.1283072324829099</c:v>
                </c:pt>
                <c:pt idx="15618">
                  <c:v>-0.14170529061053125</c:v>
                </c:pt>
                <c:pt idx="15619">
                  <c:v>-0.13578252291551576</c:v>
                </c:pt>
                <c:pt idx="15620">
                  <c:v>-0.12729769475440397</c:v>
                </c:pt>
                <c:pt idx="15621">
                  <c:v>-0.12412869438770172</c:v>
                </c:pt>
                <c:pt idx="15622">
                  <c:v>-0.1239881513109187</c:v>
                </c:pt>
                <c:pt idx="15623">
                  <c:v>-0.10810469948917815</c:v>
                </c:pt>
                <c:pt idx="15624">
                  <c:v>-0.10917164002164691</c:v>
                </c:pt>
                <c:pt idx="15625">
                  <c:v>-0.10385588953612031</c:v>
                </c:pt>
                <c:pt idx="15626">
                  <c:v>-0.10285274736065816</c:v>
                </c:pt>
                <c:pt idx="15627">
                  <c:v>-9.9287622027982678E-2</c:v>
                </c:pt>
                <c:pt idx="15628">
                  <c:v>-0.10199022557086201</c:v>
                </c:pt>
                <c:pt idx="15629">
                  <c:v>-0.10367057886586345</c:v>
                </c:pt>
                <c:pt idx="15630">
                  <c:v>-0.11013001460363522</c:v>
                </c:pt>
                <c:pt idx="15631">
                  <c:v>-0.10736353475594999</c:v>
                </c:pt>
                <c:pt idx="15632">
                  <c:v>-9.496854085599149E-2</c:v>
                </c:pt>
                <c:pt idx="15633">
                  <c:v>-9.7517810854916551E-2</c:v>
                </c:pt>
                <c:pt idx="15634">
                  <c:v>-0.10197743510369077</c:v>
                </c:pt>
                <c:pt idx="15635">
                  <c:v>-0.10342139252971702</c:v>
                </c:pt>
                <c:pt idx="15636">
                  <c:v>-0.10010545353318798</c:v>
                </c:pt>
                <c:pt idx="15637">
                  <c:v>-9.3352063865795934E-2</c:v>
                </c:pt>
                <c:pt idx="15638">
                  <c:v>-9.6968352344989031E-2</c:v>
                </c:pt>
                <c:pt idx="15639">
                  <c:v>-0.10618155477215774</c:v>
                </c:pt>
                <c:pt idx="15640">
                  <c:v>-0.10674380438817281</c:v>
                </c:pt>
                <c:pt idx="15641">
                  <c:v>-0.11688979982407104</c:v>
                </c:pt>
                <c:pt idx="15642">
                  <c:v>-0.13197460616082132</c:v>
                </c:pt>
                <c:pt idx="15643">
                  <c:v>-0.12550877550892209</c:v>
                </c:pt>
                <c:pt idx="15644">
                  <c:v>-0.1134588220151348</c:v>
                </c:pt>
                <c:pt idx="15645">
                  <c:v>-0.12451842380063118</c:v>
                </c:pt>
                <c:pt idx="15646">
                  <c:v>-0.12495931699899457</c:v>
                </c:pt>
                <c:pt idx="15647">
                  <c:v>-0.11140784737961963</c:v>
                </c:pt>
                <c:pt idx="15648">
                  <c:v>-0.11501134475272518</c:v>
                </c:pt>
                <c:pt idx="15649">
                  <c:v>-0.12026321893344588</c:v>
                </c:pt>
                <c:pt idx="15650">
                  <c:v>-0.11923457313252421</c:v>
                </c:pt>
                <c:pt idx="15651">
                  <c:v>-0.126639670293996</c:v>
                </c:pt>
                <c:pt idx="15652">
                  <c:v>-0.12342590169490363</c:v>
                </c:pt>
                <c:pt idx="15653">
                  <c:v>-0.11146540607918103</c:v>
                </c:pt>
                <c:pt idx="15654">
                  <c:v>-0.10552984791699428</c:v>
                </c:pt>
                <c:pt idx="15655">
                  <c:v>-0.1033703073309987</c:v>
                </c:pt>
                <c:pt idx="15656">
                  <c:v>-0.10685237033865326</c:v>
                </c:pt>
                <c:pt idx="15657">
                  <c:v>-0.10179859793427698</c:v>
                </c:pt>
                <c:pt idx="15658">
                  <c:v>-0.10404112225857789</c:v>
                </c:pt>
                <c:pt idx="15659">
                  <c:v>-0.11090315646316595</c:v>
                </c:pt>
                <c:pt idx="15660">
                  <c:v>-0.12525958853385932</c:v>
                </c:pt>
                <c:pt idx="15661">
                  <c:v>-0.12495292144595078</c:v>
                </c:pt>
                <c:pt idx="15662">
                  <c:v>-0.12869696189583935</c:v>
                </c:pt>
                <c:pt idx="15663">
                  <c:v>-0.13453666726583394</c:v>
                </c:pt>
                <c:pt idx="15664">
                  <c:v>-0.13235794065962331</c:v>
                </c:pt>
                <c:pt idx="15665">
                  <c:v>-0.13529694007147783</c:v>
                </c:pt>
                <c:pt idx="15666">
                  <c:v>-0.14490626746461976</c:v>
                </c:pt>
                <c:pt idx="15667">
                  <c:v>-0.14981949743112935</c:v>
                </c:pt>
                <c:pt idx="15668">
                  <c:v>-0.1535635378810179</c:v>
                </c:pt>
                <c:pt idx="15669">
                  <c:v>-0.16630357154823133</c:v>
                </c:pt>
                <c:pt idx="15670">
                  <c:v>-0.17246273447330571</c:v>
                </c:pt>
                <c:pt idx="15671">
                  <c:v>-0.15919242895529612</c:v>
                </c:pt>
                <c:pt idx="15672">
                  <c:v>-0.15878351288323531</c:v>
                </c:pt>
                <c:pt idx="15673">
                  <c:v>-0.15735874211634038</c:v>
                </c:pt>
                <c:pt idx="15674">
                  <c:v>-0.15619587020496387</c:v>
                </c:pt>
                <c:pt idx="15675">
                  <c:v>-0.15802324007759141</c:v>
                </c:pt>
                <c:pt idx="15676">
                  <c:v>-0.1486949981990992</c:v>
                </c:pt>
                <c:pt idx="15677">
                  <c:v>-0.16089836382355635</c:v>
                </c:pt>
                <c:pt idx="15678">
                  <c:v>-0.16280871743448919</c:v>
                </c:pt>
                <c:pt idx="15679">
                  <c:v>-0.18343927457269749</c:v>
                </c:pt>
                <c:pt idx="15680">
                  <c:v>-0.18334981669463279</c:v>
                </c:pt>
                <c:pt idx="15681">
                  <c:v>-0.17867298323601472</c:v>
                </c:pt>
                <c:pt idx="15682">
                  <c:v>-0.15974188746522361</c:v>
                </c:pt>
                <c:pt idx="15683">
                  <c:v>-0.1598313453432883</c:v>
                </c:pt>
                <c:pt idx="15684">
                  <c:v>-0.15301407937109038</c:v>
                </c:pt>
                <c:pt idx="15685">
                  <c:v>-0.16370313776387235</c:v>
                </c:pt>
                <c:pt idx="15686">
                  <c:v>-0.15395966284699114</c:v>
                </c:pt>
                <c:pt idx="15687">
                  <c:v>-0.15990161656222168</c:v>
                </c:pt>
                <c:pt idx="15688">
                  <c:v>-0.15081624405354771</c:v>
                </c:pt>
                <c:pt idx="15689">
                  <c:v>-0.1420375392716986</c:v>
                </c:pt>
                <c:pt idx="15690">
                  <c:v>-0.14079800122726127</c:v>
                </c:pt>
                <c:pt idx="15691">
                  <c:v>-0.13236433621266708</c:v>
                </c:pt>
                <c:pt idx="15692">
                  <c:v>-0.13382747965890837</c:v>
                </c:pt>
                <c:pt idx="15693">
                  <c:v>-0.15310993216328256</c:v>
                </c:pt>
                <c:pt idx="15694">
                  <c:v>-0.14703383092431277</c:v>
                </c:pt>
                <c:pt idx="15695">
                  <c:v>-0.16064278129544982</c:v>
                </c:pt>
                <c:pt idx="15696">
                  <c:v>-0.15663676340332727</c:v>
                </c:pt>
                <c:pt idx="15697">
                  <c:v>-0.14905922398656912</c:v>
                </c:pt>
                <c:pt idx="15698">
                  <c:v>-0.1508545387850948</c:v>
                </c:pt>
                <c:pt idx="15699">
                  <c:v>-0.12969363120937474</c:v>
                </c:pt>
                <c:pt idx="15700">
                  <c:v>-0.12755327664359417</c:v>
                </c:pt>
                <c:pt idx="15701">
                  <c:v>-0.12211609179261661</c:v>
                </c:pt>
                <c:pt idx="15702">
                  <c:v>-0.12623075422193519</c:v>
                </c:pt>
                <c:pt idx="15703">
                  <c:v>-0.13447271301322875</c:v>
                </c:pt>
                <c:pt idx="15704">
                  <c:v>-0.13589116681379548</c:v>
                </c:pt>
                <c:pt idx="15705">
                  <c:v>-0.14291285152866601</c:v>
                </c:pt>
                <c:pt idx="15706">
                  <c:v>-0.14292564263475357</c:v>
                </c:pt>
                <c:pt idx="15707">
                  <c:v>-0.14719995557435461</c:v>
                </c:pt>
                <c:pt idx="15708">
                  <c:v>-0.13313100457135477</c:v>
                </c:pt>
                <c:pt idx="15709">
                  <c:v>-0.13513721097447978</c:v>
                </c:pt>
                <c:pt idx="15710">
                  <c:v>-0.12872886107434264</c:v>
                </c:pt>
                <c:pt idx="15711">
                  <c:v>-0.1229083423634794</c:v>
                </c:pt>
                <c:pt idx="15712">
                  <c:v>-0.12052519637567986</c:v>
                </c:pt>
                <c:pt idx="15713">
                  <c:v>-0.12937417301537865</c:v>
                </c:pt>
                <c:pt idx="15714">
                  <c:v>-0.13713062691043354</c:v>
                </c:pt>
                <c:pt idx="15715">
                  <c:v>-0.14493177109007929</c:v>
                </c:pt>
                <c:pt idx="15716">
                  <c:v>-0.14520014408535706</c:v>
                </c:pt>
                <c:pt idx="15717">
                  <c:v>-0.13106092122450755</c:v>
                </c:pt>
                <c:pt idx="15718">
                  <c:v>-0.11448107226301268</c:v>
                </c:pt>
                <c:pt idx="15719">
                  <c:v>-0.11490909640748923</c:v>
                </c:pt>
                <c:pt idx="15720">
                  <c:v>-0.11872988221607052</c:v>
                </c:pt>
                <c:pt idx="15721">
                  <c:v>-0.12128554776803936</c:v>
                </c:pt>
                <c:pt idx="15722">
                  <c:v>-0.12787913039063406</c:v>
                </c:pt>
                <c:pt idx="15723">
                  <c:v>-0.1112736998558804</c:v>
                </c:pt>
                <c:pt idx="15724">
                  <c:v>-0.10920361714794949</c:v>
                </c:pt>
                <c:pt idx="15725">
                  <c:v>-0.10465453502111058</c:v>
                </c:pt>
                <c:pt idx="15726">
                  <c:v>-0.10409868095813928</c:v>
                </c:pt>
                <c:pt idx="15727">
                  <c:v>-0.10372805961762556</c:v>
                </c:pt>
                <c:pt idx="15728">
                  <c:v>-0.10176662080797438</c:v>
                </c:pt>
                <c:pt idx="15729">
                  <c:v>-0.10289112004000453</c:v>
                </c:pt>
                <c:pt idx="15730">
                  <c:v>-0.10300608090461244</c:v>
                </c:pt>
                <c:pt idx="15731">
                  <c:v>-0.10198383065673455</c:v>
                </c:pt>
                <c:pt idx="15732">
                  <c:v>-9.5607457243983701E-2</c:v>
                </c:pt>
                <c:pt idx="15733">
                  <c:v>-9.3914313481811007E-2</c:v>
                </c:pt>
                <c:pt idx="15734">
                  <c:v>-9.3933499502026035E-2</c:v>
                </c:pt>
                <c:pt idx="15735">
                  <c:v>-9.7102499868728279E-2</c:v>
                </c:pt>
                <c:pt idx="15736">
                  <c:v>-9.6898081126055677E-2</c:v>
                </c:pt>
                <c:pt idx="15737">
                  <c:v>-0.10418813883620398</c:v>
                </c:pt>
                <c:pt idx="15738">
                  <c:v>-9.8405914217971513E-2</c:v>
                </c:pt>
                <c:pt idx="15739">
                  <c:v>-9.8846807416334892E-2</c:v>
                </c:pt>
                <c:pt idx="15740">
                  <c:v>-9.9575103095676201E-2</c:v>
                </c:pt>
                <c:pt idx="15741">
                  <c:v>-9.881483029003231E-2</c:v>
                </c:pt>
                <c:pt idx="15742">
                  <c:v>-0.10584930611099039</c:v>
                </c:pt>
                <c:pt idx="15743">
                  <c:v>-0.10131301509023903</c:v>
                </c:pt>
                <c:pt idx="15744">
                  <c:v>-0.10236084755029205</c:v>
                </c:pt>
                <c:pt idx="15745">
                  <c:v>-0.10331922213228036</c:v>
                </c:pt>
                <c:pt idx="15746">
                  <c:v>-8.4995065623178892E-2</c:v>
                </c:pt>
                <c:pt idx="15747">
                  <c:v>-8.1289319265921089E-2</c:v>
                </c:pt>
                <c:pt idx="15748">
                  <c:v>-8.6937396360414324E-2</c:v>
                </c:pt>
                <c:pt idx="15749">
                  <c:v>-8.4074985133821348E-2</c:v>
                </c:pt>
                <c:pt idx="15750">
                  <c:v>-8.2158235969844715E-2</c:v>
                </c:pt>
                <c:pt idx="15751">
                  <c:v>-6.7188469084417932E-2</c:v>
                </c:pt>
                <c:pt idx="15752">
                  <c:v>-6.3495513194331388E-2</c:v>
                </c:pt>
                <c:pt idx="15753">
                  <c:v>-6.6421800725730257E-2</c:v>
                </c:pt>
                <c:pt idx="15754">
                  <c:v>-6.7616571176693771E-2</c:v>
                </c:pt>
                <c:pt idx="15755">
                  <c:v>-6.6511180017079369E-2</c:v>
                </c:pt>
                <c:pt idx="15756">
                  <c:v>-6.7015948881332332E-2</c:v>
                </c:pt>
                <c:pt idx="15757">
                  <c:v>-6.7086220739181995E-2</c:v>
                </c:pt>
                <c:pt idx="15758">
                  <c:v>-6.9169093914284149E-2</c:v>
                </c:pt>
                <c:pt idx="15759">
                  <c:v>-7.8944545957467929E-2</c:v>
                </c:pt>
                <c:pt idx="15760">
                  <c:v>-8.4228397264491217E-2</c:v>
                </c:pt>
                <c:pt idx="15761">
                  <c:v>-7.5392133783080725E-2</c:v>
                </c:pt>
                <c:pt idx="15762">
                  <c:v>-7.9532299198942516E-2</c:v>
                </c:pt>
                <c:pt idx="15763">
                  <c:v>-7.7091673098297189E-2</c:v>
                </c:pt>
                <c:pt idx="15764">
                  <c:v>-7.6286632060263149E-2</c:v>
                </c:pt>
                <c:pt idx="15765">
                  <c:v>-7.2938716576347817E-2</c:v>
                </c:pt>
                <c:pt idx="15766">
                  <c:v>-6.6287575254191738E-2</c:v>
                </c:pt>
                <c:pt idx="15767">
                  <c:v>-6.6587846789056493E-2</c:v>
                </c:pt>
                <c:pt idx="15768">
                  <c:v>-6.981440585532013E-2</c:v>
                </c:pt>
                <c:pt idx="15769">
                  <c:v>-7.9014817815317592E-2</c:v>
                </c:pt>
                <c:pt idx="15770">
                  <c:v>-8.4713901521813559E-2</c:v>
                </c:pt>
                <c:pt idx="15771">
                  <c:v>-8.4535064352399755E-2</c:v>
                </c:pt>
                <c:pt idx="15772">
                  <c:v>-8.7250459001366645E-2</c:v>
                </c:pt>
                <c:pt idx="15773">
                  <c:v>-7.9877338966197434E-2</c:v>
                </c:pt>
                <c:pt idx="15774">
                  <c:v>-7.0427740670053529E-2</c:v>
                </c:pt>
                <c:pt idx="15775">
                  <c:v>-6.660063789514406E-2</c:v>
                </c:pt>
                <c:pt idx="15776">
                  <c:v>-6.8881612846590626E-2</c:v>
                </c:pt>
                <c:pt idx="15777">
                  <c:v>-8.4311459589512125E-2</c:v>
                </c:pt>
                <c:pt idx="15778">
                  <c:v>-8.3908939070495112E-2</c:v>
                </c:pt>
                <c:pt idx="15779">
                  <c:v>-9.7140872548074644E-2</c:v>
                </c:pt>
                <c:pt idx="15780">
                  <c:v>-9.9926538415974889E-2</c:v>
                </c:pt>
                <c:pt idx="15781">
                  <c:v>-9.7230329787223027E-2</c:v>
                </c:pt>
                <c:pt idx="15782">
                  <c:v>-9.7888432834346575E-2</c:v>
                </c:pt>
                <c:pt idx="15783">
                  <c:v>-9.7747811809764273E-2</c:v>
                </c:pt>
                <c:pt idx="15784">
                  <c:v>-8.7889375389358856E-2</c:v>
                </c:pt>
                <c:pt idx="15785">
                  <c:v>-9.6444475408320324E-2</c:v>
                </c:pt>
                <c:pt idx="15786">
                  <c:v>-9.4489353564997339E-2</c:v>
                </c:pt>
                <c:pt idx="15787">
                  <c:v>-8.7378210972062109E-2</c:v>
                </c:pt>
                <c:pt idx="15788">
                  <c:v>-0.10901191092464885</c:v>
                </c:pt>
                <c:pt idx="15789">
                  <c:v>-0.11988627998768767</c:v>
                </c:pt>
                <c:pt idx="15790">
                  <c:v>-0.11839123736294307</c:v>
                </c:pt>
                <c:pt idx="15791">
                  <c:v>-0.11827619855053589</c:v>
                </c:pt>
                <c:pt idx="15792">
                  <c:v>-0.12179023868449304</c:v>
                </c:pt>
                <c:pt idx="15793">
                  <c:v>-0.13395523162960382</c:v>
                </c:pt>
                <c:pt idx="15794">
                  <c:v>-0.13533531275082419</c:v>
                </c:pt>
                <c:pt idx="15795">
                  <c:v>-0.13115037910257224</c:v>
                </c:pt>
                <c:pt idx="15796">
                  <c:v>-0.11389324107373881</c:v>
                </c:pt>
                <c:pt idx="15797">
                  <c:v>-0.11330540988446493</c:v>
                </c:pt>
                <c:pt idx="15798">
                  <c:v>-0.11124811828262159</c:v>
                </c:pt>
                <c:pt idx="15799">
                  <c:v>-9.9670956526784676E-2</c:v>
                </c:pt>
                <c:pt idx="15800">
                  <c:v>-0.1014982478126966</c:v>
                </c:pt>
                <c:pt idx="15801">
                  <c:v>-0.10619434587824531</c:v>
                </c:pt>
                <c:pt idx="15802">
                  <c:v>-9.9172582576659188E-2</c:v>
                </c:pt>
                <c:pt idx="15803">
                  <c:v>-9.5326371729333961E-2</c:v>
                </c:pt>
                <c:pt idx="15804">
                  <c:v>-9.5179355151707876E-2</c:v>
                </c:pt>
                <c:pt idx="15805">
                  <c:v>-9.947293269823955E-2</c:v>
                </c:pt>
                <c:pt idx="15806">
                  <c:v>-0.10101266496865867</c:v>
                </c:pt>
                <c:pt idx="15807">
                  <c:v>-9.9587894201763769E-2</c:v>
                </c:pt>
                <c:pt idx="15808">
                  <c:v>-9.6610600058362167E-2</c:v>
                </c:pt>
                <c:pt idx="15809">
                  <c:v>-9.3971872181372401E-2</c:v>
                </c:pt>
                <c:pt idx="15810">
                  <c:v>-9.366512650674827E-2</c:v>
                </c:pt>
                <c:pt idx="15811">
                  <c:v>-8.7729646292360811E-2</c:v>
                </c:pt>
                <c:pt idx="15812">
                  <c:v>-8.7320730859216322E-2</c:v>
                </c:pt>
                <c:pt idx="15813">
                  <c:v>-9.3090164371361223E-2</c:v>
                </c:pt>
                <c:pt idx="15814">
                  <c:v>-9.6840600374293567E-2</c:v>
                </c:pt>
                <c:pt idx="15815">
                  <c:v>-8.6119564855209038E-2</c:v>
                </c:pt>
                <c:pt idx="15816">
                  <c:v>-7.5622134099012125E-2</c:v>
                </c:pt>
                <c:pt idx="15817">
                  <c:v>-8.2637423260838866E-2</c:v>
                </c:pt>
                <c:pt idx="15818">
                  <c:v>-7.7602837515593923E-2</c:v>
                </c:pt>
                <c:pt idx="15819">
                  <c:v>-8.6253712378948286E-2</c:v>
                </c:pt>
                <c:pt idx="15820">
                  <c:v>-8.8483524183877227E-2</c:v>
                </c:pt>
                <c:pt idx="15821">
                  <c:v>-9.2847372949342255E-2</c:v>
                </c:pt>
                <c:pt idx="15822">
                  <c:v>-9.3952685522241064E-2</c:v>
                </c:pt>
                <c:pt idx="15823">
                  <c:v>-0.10396445548660076</c:v>
                </c:pt>
                <c:pt idx="15824">
                  <c:v>-8.8783874305457589E-2</c:v>
                </c:pt>
                <c:pt idx="15825">
                  <c:v>-6.563586776011196E-2</c:v>
                </c:pt>
                <c:pt idx="15826">
                  <c:v>-6.7584594050391175E-2</c:v>
                </c:pt>
                <c:pt idx="15827">
                  <c:v>-6.3048303029639818E-2</c:v>
                </c:pt>
                <c:pt idx="15828">
                  <c:v>-6.5974511974323094E-2</c:v>
                </c:pt>
                <c:pt idx="15829">
                  <c:v>-6.9002969903158629E-2</c:v>
                </c:pt>
                <c:pt idx="15830">
                  <c:v>-6.6530366037294383E-2</c:v>
                </c:pt>
                <c:pt idx="15831">
                  <c:v>-5.9438410103490505E-2</c:v>
                </c:pt>
                <c:pt idx="15832">
                  <c:v>-5.9483099749165061E-2</c:v>
                </c:pt>
                <c:pt idx="15833">
                  <c:v>-6.0358412006132456E-2</c:v>
                </c:pt>
                <c:pt idx="15834">
                  <c:v>-5.9297867026707481E-2</c:v>
                </c:pt>
                <c:pt idx="15835">
                  <c:v>-5.9112556356450623E-2</c:v>
                </c:pt>
                <c:pt idx="15836">
                  <c:v>-5.3803202062884123E-2</c:v>
                </c:pt>
                <c:pt idx="15837">
                  <c:v>-5.0583038549664269E-2</c:v>
                </c:pt>
                <c:pt idx="15838">
                  <c:v>-4.6378918242280985E-2</c:v>
                </c:pt>
                <c:pt idx="15839">
                  <c:v>-4.494135636929851E-2</c:v>
                </c:pt>
                <c:pt idx="15840">
                  <c:v>-4.4935039402970327E-2</c:v>
                </c:pt>
                <c:pt idx="15841">
                  <c:v>-3.9734250420967954E-2</c:v>
                </c:pt>
                <c:pt idx="15842">
                  <c:v>-4.1510378560362278E-2</c:v>
                </c:pt>
                <c:pt idx="15843">
                  <c:v>-3.6616335252984043E-2</c:v>
                </c:pt>
                <c:pt idx="15844">
                  <c:v>-4.0373166808960165E-2</c:v>
                </c:pt>
                <c:pt idx="15845">
                  <c:v>-4.2832979568736843E-2</c:v>
                </c:pt>
                <c:pt idx="15846">
                  <c:v>-3.3210861069507332E-2</c:v>
                </c:pt>
                <c:pt idx="15847">
                  <c:v>-4.4366394233911477E-2</c:v>
                </c:pt>
                <c:pt idx="15848">
                  <c:v>-3.4412027073514616E-2</c:v>
                </c:pt>
                <c:pt idx="15849">
                  <c:v>-3.3881754583802132E-2</c:v>
                </c:pt>
                <c:pt idx="15850">
                  <c:v>-3.5625983544693145E-2</c:v>
                </c:pt>
                <c:pt idx="15851">
                  <c:v>-3.0169612673500559E-2</c:v>
                </c:pt>
                <c:pt idx="15852">
                  <c:v>-3.0757443862774438E-2</c:v>
                </c:pt>
                <c:pt idx="15853">
                  <c:v>-2.9211238091512243E-2</c:v>
                </c:pt>
                <c:pt idx="15854">
                  <c:v>-2.8636275956125206E-2</c:v>
                </c:pt>
                <c:pt idx="15855">
                  <c:v>-2.7965382441830409E-2</c:v>
                </c:pt>
                <c:pt idx="15856">
                  <c:v>-2.8981237775580836E-2</c:v>
                </c:pt>
                <c:pt idx="15857">
                  <c:v>-2.1857382663273653E-2</c:v>
                </c:pt>
                <c:pt idx="15858">
                  <c:v>-3.3990398482081852E-2</c:v>
                </c:pt>
                <c:pt idx="15859">
                  <c:v>-4.0079212240423587E-2</c:v>
                </c:pt>
                <c:pt idx="15860">
                  <c:v>-3.1658337693000645E-2</c:v>
                </c:pt>
                <c:pt idx="15861">
                  <c:v>-4.9388267459784453E-2</c:v>
                </c:pt>
                <c:pt idx="15862">
                  <c:v>-4.3580539855008774E-2</c:v>
                </c:pt>
                <c:pt idx="15863">
                  <c:v>-3.1409151356854209E-2</c:v>
                </c:pt>
                <c:pt idx="15864">
                  <c:v>-3.2246090934475238E-2</c:v>
                </c:pt>
                <c:pt idx="15865">
                  <c:v>-2.9997171057130543E-2</c:v>
                </c:pt>
                <c:pt idx="15866">
                  <c:v>-2.5524756341185076E-2</c:v>
                </c:pt>
                <c:pt idx="15867">
                  <c:v>-1.6202910015736646E-2</c:v>
                </c:pt>
                <c:pt idx="15868">
                  <c:v>-1.5135969483267892E-2</c:v>
                </c:pt>
                <c:pt idx="15869">
                  <c:v>-1.3346972289986729E-2</c:v>
                </c:pt>
                <c:pt idx="15870">
                  <c:v>-8.9256427727595917E-3</c:v>
                </c:pt>
                <c:pt idx="15871">
                  <c:v>-5.7055572073390218E-3</c:v>
                </c:pt>
                <c:pt idx="15872">
                  <c:v>-8.095098748182341E-3</c:v>
                </c:pt>
                <c:pt idx="15873">
                  <c:v>-6.7916837600228023E-3</c:v>
                </c:pt>
                <c:pt idx="15874">
                  <c:v>-1.2267475772660894E-3</c:v>
                </c:pt>
                <c:pt idx="15875">
                  <c:v>-2.8432245674616394E-3</c:v>
                </c:pt>
                <c:pt idx="15876">
                  <c:v>-8.3378895312849963E-3</c:v>
                </c:pt>
                <c:pt idx="15877">
                  <c:v>-1.0740221539299561E-2</c:v>
                </c:pt>
                <c:pt idx="15878">
                  <c:v>-4.1146617904022787E-3</c:v>
                </c:pt>
                <c:pt idx="15879">
                  <c:v>-1.2363016134739609E-2</c:v>
                </c:pt>
                <c:pt idx="15880">
                  <c:v>-5.2774551150631946E-3</c:v>
                </c:pt>
                <c:pt idx="15881">
                  <c:v>-8.5998676124353045E-3</c:v>
                </c:pt>
                <c:pt idx="15882">
                  <c:v>-8.8170717109486432E-4</c:v>
                </c:pt>
                <c:pt idx="15883">
                  <c:v>-1.4695383603687442E-3</c:v>
                </c:pt>
                <c:pt idx="15884">
                  <c:v>0</c:v>
                </c:pt>
                <c:pt idx="15885">
                  <c:v>-4.4735801680748401E-3</c:v>
                </c:pt>
                <c:pt idx="15886">
                  <c:v>0</c:v>
                </c:pt>
                <c:pt idx="15887">
                  <c:v>-1.0546128960356574E-2</c:v>
                </c:pt>
                <c:pt idx="15888">
                  <c:v>-6.5403725521413353E-3</c:v>
                </c:pt>
                <c:pt idx="15889">
                  <c:v>-1.0807177837923889E-2</c:v>
                </c:pt>
                <c:pt idx="15890">
                  <c:v>-4.5725546887437846E-3</c:v>
                </c:pt>
                <c:pt idx="15891">
                  <c:v>-1.044429231014137E-3</c:v>
                </c:pt>
                <c:pt idx="15892">
                  <c:v>0</c:v>
                </c:pt>
                <c:pt idx="15893">
                  <c:v>0</c:v>
                </c:pt>
                <c:pt idx="15894">
                  <c:v>-2.836766736027339E-3</c:v>
                </c:pt>
                <c:pt idx="15895">
                  <c:v>-2.5737907785818425E-2</c:v>
                </c:pt>
                <c:pt idx="15896">
                  <c:v>-1.1798922446760361E-2</c:v>
                </c:pt>
                <c:pt idx="15897">
                  <c:v>-2.5957552313516517E-2</c:v>
                </c:pt>
                <c:pt idx="15898">
                  <c:v>-3.2484614472735797E-2</c:v>
                </c:pt>
                <c:pt idx="15899">
                  <c:v>-2.3924132574116921E-2</c:v>
                </c:pt>
                <c:pt idx="15900">
                  <c:v>-1.9374028064335438E-2</c:v>
                </c:pt>
                <c:pt idx="15901">
                  <c:v>-9.1566717371253138E-3</c:v>
                </c:pt>
                <c:pt idx="15902">
                  <c:v>-9.1503894548987282E-3</c:v>
                </c:pt>
                <c:pt idx="15903">
                  <c:v>-5.1525766305145094E-3</c:v>
                </c:pt>
                <c:pt idx="15904">
                  <c:v>-6.9851980612952256E-3</c:v>
                </c:pt>
                <c:pt idx="15905">
                  <c:v>0</c:v>
                </c:pt>
                <c:pt idx="15906">
                  <c:v>0</c:v>
                </c:pt>
                <c:pt idx="15907">
                  <c:v>-9.3078835372632975E-3</c:v>
                </c:pt>
                <c:pt idx="15908">
                  <c:v>0</c:v>
                </c:pt>
                <c:pt idx="15909">
                  <c:v>0</c:v>
                </c:pt>
                <c:pt idx="15910">
                  <c:v>0</c:v>
                </c:pt>
                <c:pt idx="15911">
                  <c:v>0</c:v>
                </c:pt>
                <c:pt idx="15912">
                  <c:v>0</c:v>
                </c:pt>
                <c:pt idx="15913">
                  <c:v>-3.6871036250232694E-3</c:v>
                </c:pt>
                <c:pt idx="15914">
                  <c:v>0</c:v>
                </c:pt>
                <c:pt idx="15915">
                  <c:v>0</c:v>
                </c:pt>
                <c:pt idx="15916">
                  <c:v>0</c:v>
                </c:pt>
                <c:pt idx="15917">
                  <c:v>0</c:v>
                </c:pt>
                <c:pt idx="15918">
                  <c:v>-5.009740806326061E-3</c:v>
                </c:pt>
                <c:pt idx="15919">
                  <c:v>0</c:v>
                </c:pt>
                <c:pt idx="15920">
                  <c:v>-7.0761814036890262E-4</c:v>
                </c:pt>
                <c:pt idx="15921">
                  <c:v>0</c:v>
                </c:pt>
                <c:pt idx="15922">
                  <c:v>-8.2736572399863886E-3</c:v>
                </c:pt>
                <c:pt idx="15923">
                  <c:v>-1.1173298916885061E-2</c:v>
                </c:pt>
                <c:pt idx="15924">
                  <c:v>-1.1718503679438101E-2</c:v>
                </c:pt>
                <c:pt idx="15925">
                  <c:v>-5.4518289526695471E-3</c:v>
                </c:pt>
                <c:pt idx="15926">
                  <c:v>-1.2461386910968864E-2</c:v>
                </c:pt>
                <c:pt idx="15927">
                  <c:v>-8.8367799968543936E-3</c:v>
                </c:pt>
                <c:pt idx="15928">
                  <c:v>-2.301759161338748E-2</c:v>
                </c:pt>
                <c:pt idx="15929">
                  <c:v>-1.7218235168935295E-2</c:v>
                </c:pt>
                <c:pt idx="15930">
                  <c:v>-2.2634156240527392E-2</c:v>
                </c:pt>
                <c:pt idx="15931">
                  <c:v>-3.6101996676491215E-2</c:v>
                </c:pt>
                <c:pt idx="15932">
                  <c:v>-2.791821877518072E-2</c:v>
                </c:pt>
                <c:pt idx="15933">
                  <c:v>-1.5444911497323816E-2</c:v>
                </c:pt>
                <c:pt idx="15934">
                  <c:v>-1.5786368271024687E-2</c:v>
                </c:pt>
                <c:pt idx="15935">
                  <c:v>-2.5779450815678957E-2</c:v>
                </c:pt>
                <c:pt idx="15936">
                  <c:v>-3.3933243575373112E-2</c:v>
                </c:pt>
                <c:pt idx="15937">
                  <c:v>-1.965063165417244E-2</c:v>
                </c:pt>
                <c:pt idx="15938">
                  <c:v>-2.5420003556111941E-2</c:v>
                </c:pt>
                <c:pt idx="15939">
                  <c:v>-1.8045001309922339E-2</c:v>
                </c:pt>
                <c:pt idx="15940">
                  <c:v>-1.0394434713622005E-2</c:v>
                </c:pt>
                <c:pt idx="15941">
                  <c:v>-2.4101931019515452E-2</c:v>
                </c:pt>
                <c:pt idx="15942">
                  <c:v>-4.8509484621412823E-2</c:v>
                </c:pt>
                <c:pt idx="15943">
                  <c:v>-4.5969217113426324E-2</c:v>
                </c:pt>
                <c:pt idx="15944">
                  <c:v>-5.7555935945684158E-2</c:v>
                </c:pt>
                <c:pt idx="15945">
                  <c:v>-4.8605288496860799E-2</c:v>
                </c:pt>
                <c:pt idx="15946">
                  <c:v>-3.9480950093249138E-2</c:v>
                </c:pt>
                <c:pt idx="15947">
                  <c:v>-3.3525894378082108E-2</c:v>
                </c:pt>
                <c:pt idx="15948">
                  <c:v>-3.7671645449905367E-2</c:v>
                </c:pt>
                <c:pt idx="15949">
                  <c:v>-3.247146582470832E-2</c:v>
                </c:pt>
                <c:pt idx="15950">
                  <c:v>-3.2998680101395214E-2</c:v>
                </c:pt>
                <c:pt idx="15951">
                  <c:v>-3.2201825412266009E-2</c:v>
                </c:pt>
                <c:pt idx="15952">
                  <c:v>-2.2328607347903973E-2</c:v>
                </c:pt>
                <c:pt idx="15953">
                  <c:v>-1.7194320745400723E-2</c:v>
                </c:pt>
                <c:pt idx="15954">
                  <c:v>-1.0088959510757087E-2</c:v>
                </c:pt>
                <c:pt idx="15955">
                  <c:v>-9.9091990360943294E-3</c:v>
                </c:pt>
                <c:pt idx="15956">
                  <c:v>0</c:v>
                </c:pt>
                <c:pt idx="15957">
                  <c:v>0</c:v>
                </c:pt>
                <c:pt idx="15958">
                  <c:v>0</c:v>
                </c:pt>
                <c:pt idx="15959">
                  <c:v>-3.7087607726597528E-3</c:v>
                </c:pt>
                <c:pt idx="15960">
                  <c:v>-9.4500208023774387E-4</c:v>
                </c:pt>
                <c:pt idx="15961">
                  <c:v>0</c:v>
                </c:pt>
                <c:pt idx="15962">
                  <c:v>0</c:v>
                </c:pt>
                <c:pt idx="15963">
                  <c:v>0</c:v>
                </c:pt>
                <c:pt idx="15964">
                  <c:v>-1.8519365309336345E-3</c:v>
                </c:pt>
                <c:pt idx="15965">
                  <c:v>-5.6561003556250926E-3</c:v>
                </c:pt>
                <c:pt idx="15966">
                  <c:v>-3.1140875771537356E-3</c:v>
                </c:pt>
                <c:pt idx="15967">
                  <c:v>-2.2883729179885748E-3</c:v>
                </c:pt>
                <c:pt idx="15968">
                  <c:v>-6.015861014278724E-3</c:v>
                </c:pt>
                <c:pt idx="15969">
                  <c:v>-5.6442928384136523E-3</c:v>
                </c:pt>
                <c:pt idx="15970">
                  <c:v>-5.7799324296131027E-3</c:v>
                </c:pt>
                <c:pt idx="15971">
                  <c:v>0</c:v>
                </c:pt>
                <c:pt idx="15972">
                  <c:v>0</c:v>
                </c:pt>
                <c:pt idx="15973">
                  <c:v>-1.4798346668581E-3</c:v>
                </c:pt>
                <c:pt idx="15974">
                  <c:v>-7.1943993188430368E-3</c:v>
                </c:pt>
                <c:pt idx="15975">
                  <c:v>-1.0972883373512489E-2</c:v>
                </c:pt>
                <c:pt idx="15976">
                  <c:v>-7.1300681922692056E-3</c:v>
                </c:pt>
                <c:pt idx="15977">
                  <c:v>-1.0674574350792099E-2</c:v>
                </c:pt>
                <c:pt idx="15978">
                  <c:v>-1.1815188007119328E-2</c:v>
                </c:pt>
                <c:pt idx="15979">
                  <c:v>-9.0719317767960876E-3</c:v>
                </c:pt>
                <c:pt idx="15980">
                  <c:v>-1.4201587660267863E-2</c:v>
                </c:pt>
                <c:pt idx="15981">
                  <c:v>-2.8280367998305928E-2</c:v>
                </c:pt>
                <c:pt idx="15982">
                  <c:v>-3.1491508077215818E-2</c:v>
                </c:pt>
                <c:pt idx="15983">
                  <c:v>-3.7206000785494291E-2</c:v>
                </c:pt>
                <c:pt idx="15984">
                  <c:v>-3.3526976857997749E-2</c:v>
                </c:pt>
                <c:pt idx="15985">
                  <c:v>-3.9112807313128557E-2</c:v>
                </c:pt>
                <c:pt idx="15986">
                  <c:v>-3.0830558905201207E-2</c:v>
                </c:pt>
                <c:pt idx="15987">
                  <c:v>-2.7005236573005055E-2</c:v>
                </c:pt>
                <c:pt idx="15988">
                  <c:v>-3.0935802604493638E-2</c:v>
                </c:pt>
                <c:pt idx="15989">
                  <c:v>-4.6318916493807323E-2</c:v>
                </c:pt>
                <c:pt idx="15990">
                  <c:v>-4.3698538944512234E-2</c:v>
                </c:pt>
                <c:pt idx="15991">
                  <c:v>-4.1820935127760826E-2</c:v>
                </c:pt>
                <c:pt idx="15992">
                  <c:v>-4.4862500380804457E-2</c:v>
                </c:pt>
                <c:pt idx="15993">
                  <c:v>-4.0885096071789181E-2</c:v>
                </c:pt>
                <c:pt idx="15994">
                  <c:v>-3.31000055821297E-2</c:v>
                </c:pt>
                <c:pt idx="15995">
                  <c:v>-3.1930189214919601E-2</c:v>
                </c:pt>
                <c:pt idx="15996">
                  <c:v>-3.1877496006475034E-2</c:v>
                </c:pt>
                <c:pt idx="15997">
                  <c:v>-2.2203163197026771E-2</c:v>
                </c:pt>
                <c:pt idx="15998">
                  <c:v>-1.5020473740019467E-2</c:v>
                </c:pt>
                <c:pt idx="15999">
                  <c:v>-1.2014036902666805E-2</c:v>
                </c:pt>
                <c:pt idx="16000">
                  <c:v>-1.5353839819632472E-2</c:v>
                </c:pt>
                <c:pt idx="16001">
                  <c:v>-1.2680841005599281E-2</c:v>
                </c:pt>
                <c:pt idx="16002">
                  <c:v>-7.0598815498693927E-3</c:v>
                </c:pt>
                <c:pt idx="16003">
                  <c:v>-2.8719190683790187E-3</c:v>
                </c:pt>
                <c:pt idx="16004">
                  <c:v>0</c:v>
                </c:pt>
                <c:pt idx="16005">
                  <c:v>-1.8429539867059481E-3</c:v>
                </c:pt>
                <c:pt idx="16006">
                  <c:v>-9.0465400685411559E-3</c:v>
                </c:pt>
                <c:pt idx="16007">
                  <c:v>-1.3723430458952269E-2</c:v>
                </c:pt>
                <c:pt idx="16008">
                  <c:v>-1.6284931889691996E-2</c:v>
                </c:pt>
                <c:pt idx="16009">
                  <c:v>-1.8979785583710586E-2</c:v>
                </c:pt>
                <c:pt idx="16010">
                  <c:v>-1.5560512592603805E-2</c:v>
                </c:pt>
                <c:pt idx="16011">
                  <c:v>-1.9570923320843262E-2</c:v>
                </c:pt>
                <c:pt idx="16012">
                  <c:v>-2.5482156387846483E-2</c:v>
                </c:pt>
                <c:pt idx="16013">
                  <c:v>-1.7687433148413968E-2</c:v>
                </c:pt>
                <c:pt idx="16014">
                  <c:v>-1.8342311090658869E-2</c:v>
                </c:pt>
                <c:pt idx="16015">
                  <c:v>-2.7157022495745912E-2</c:v>
                </c:pt>
                <c:pt idx="16016">
                  <c:v>-2.0295342617931453E-2</c:v>
                </c:pt>
                <c:pt idx="16017">
                  <c:v>-2.8629065109311173E-2</c:v>
                </c:pt>
                <c:pt idx="16018">
                  <c:v>-4.0608088105520725E-2</c:v>
                </c:pt>
                <c:pt idx="16019">
                  <c:v>-4.0057487133646763E-2</c:v>
                </c:pt>
                <c:pt idx="16020">
                  <c:v>-1.9101465423739344E-2</c:v>
                </c:pt>
                <c:pt idx="16021">
                  <c:v>-1.2935270956751854E-2</c:v>
                </c:pt>
                <c:pt idx="16022">
                  <c:v>-8.9132579290502716E-3</c:v>
                </c:pt>
                <c:pt idx="16023">
                  <c:v>-1.5914020516551306E-2</c:v>
                </c:pt>
                <c:pt idx="16024">
                  <c:v>-2.3065400307554548E-3</c:v>
                </c:pt>
                <c:pt idx="16025">
                  <c:v>0</c:v>
                </c:pt>
                <c:pt idx="16026">
                  <c:v>0</c:v>
                </c:pt>
                <c:pt idx="16027">
                  <c:v>0</c:v>
                </c:pt>
                <c:pt idx="16028">
                  <c:v>0</c:v>
                </c:pt>
                <c:pt idx="16029">
                  <c:v>-4.724557205696491E-3</c:v>
                </c:pt>
                <c:pt idx="16030">
                  <c:v>-1.4818159168390574E-3</c:v>
                </c:pt>
                <c:pt idx="16031">
                  <c:v>0</c:v>
                </c:pt>
                <c:pt idx="16032">
                  <c:v>0</c:v>
                </c:pt>
                <c:pt idx="16033">
                  <c:v>0</c:v>
                </c:pt>
                <c:pt idx="16034">
                  <c:v>-4.8759232703633765E-3</c:v>
                </c:pt>
                <c:pt idx="16035">
                  <c:v>-8.6965842298782157E-3</c:v>
                </c:pt>
                <c:pt idx="16036">
                  <c:v>-5.8184126443197193E-3</c:v>
                </c:pt>
                <c:pt idx="16037">
                  <c:v>-2.2686289743858168E-3</c:v>
                </c:pt>
                <c:pt idx="16038">
                  <c:v>-5.0678519418295171E-3</c:v>
                </c:pt>
                <c:pt idx="16039">
                  <c:v>-8.2392902755300289E-4</c:v>
                </c:pt>
                <c:pt idx="16040">
                  <c:v>-1.3995839434406252E-2</c:v>
                </c:pt>
                <c:pt idx="16041">
                  <c:v>-7.5620984624525885E-4</c:v>
                </c:pt>
                <c:pt idx="16042">
                  <c:v>-3.3824883127360411E-5</c:v>
                </c:pt>
                <c:pt idx="16043">
                  <c:v>-2.404136752054328E-3</c:v>
                </c:pt>
                <c:pt idx="16044">
                  <c:v>0</c:v>
                </c:pt>
                <c:pt idx="16045">
                  <c:v>0</c:v>
                </c:pt>
                <c:pt idx="16046">
                  <c:v>0</c:v>
                </c:pt>
                <c:pt idx="16047">
                  <c:v>-3.6981975109817975E-3</c:v>
                </c:pt>
                <c:pt idx="16048">
                  <c:v>-5.7336076979974723E-3</c:v>
                </c:pt>
                <c:pt idx="16049">
                  <c:v>-9.3483736306641911E-3</c:v>
                </c:pt>
                <c:pt idx="16050">
                  <c:v>-1.2957979345932383E-3</c:v>
                </c:pt>
                <c:pt idx="16051">
                  <c:v>0</c:v>
                </c:pt>
                <c:pt idx="16052">
                  <c:v>-1.2633424872927547E-3</c:v>
                </c:pt>
                <c:pt idx="16053">
                  <c:v>-1.1137270267862183E-3</c:v>
                </c:pt>
                <c:pt idx="16054">
                  <c:v>0</c:v>
                </c:pt>
                <c:pt idx="16055">
                  <c:v>-7.8568915728155335E-4</c:v>
                </c:pt>
                <c:pt idx="16056">
                  <c:v>-3.5025735905510145E-3</c:v>
                </c:pt>
                <c:pt idx="16057">
                  <c:v>-6.6842383834292288E-3</c:v>
                </c:pt>
                <c:pt idx="16058">
                  <c:v>-7.9790182542236032E-3</c:v>
                </c:pt>
                <c:pt idx="16059">
                  <c:v>-1.228396565222986E-2</c:v>
                </c:pt>
                <c:pt idx="16060">
                  <c:v>-1.1841403826202931E-3</c:v>
                </c:pt>
                <c:pt idx="16061">
                  <c:v>0</c:v>
                </c:pt>
                <c:pt idx="16062">
                  <c:v>-3.1796590387466587E-3</c:v>
                </c:pt>
                <c:pt idx="16063">
                  <c:v>-1.4460549595659504E-2</c:v>
                </c:pt>
                <c:pt idx="16064">
                  <c:v>-1.8176587253096961E-2</c:v>
                </c:pt>
                <c:pt idx="16065">
                  <c:v>-1.8276154266759964E-2</c:v>
                </c:pt>
                <c:pt idx="16066">
                  <c:v>-1.2071620332320343E-2</c:v>
                </c:pt>
                <c:pt idx="16067">
                  <c:v>-1.5135174259513202E-2</c:v>
                </c:pt>
                <c:pt idx="16068">
                  <c:v>0</c:v>
                </c:pt>
                <c:pt idx="16069">
                  <c:v>-5.7992874718016773E-4</c:v>
                </c:pt>
                <c:pt idx="16070">
                  <c:v>0</c:v>
                </c:pt>
                <c:pt idx="16071">
                  <c:v>0</c:v>
                </c:pt>
                <c:pt idx="16072">
                  <c:v>0</c:v>
                </c:pt>
                <c:pt idx="16073">
                  <c:v>0</c:v>
                </c:pt>
                <c:pt idx="16074">
                  <c:v>-3.3658483255784646E-4</c:v>
                </c:pt>
                <c:pt idx="16075">
                  <c:v>-5.1577832471107383E-4</c:v>
                </c:pt>
                <c:pt idx="16076">
                  <c:v>0</c:v>
                </c:pt>
                <c:pt idx="16077">
                  <c:v>-8.861912794546881E-3</c:v>
                </c:pt>
                <c:pt idx="16078">
                  <c:v>-9.1919269719529413E-3</c:v>
                </c:pt>
                <c:pt idx="16079">
                  <c:v>-1.1680606145561044E-2</c:v>
                </c:pt>
                <c:pt idx="16080">
                  <c:v>-5.6698803723561828E-3</c:v>
                </c:pt>
                <c:pt idx="16081">
                  <c:v>-5.8808863469309615E-3</c:v>
                </c:pt>
                <c:pt idx="16082">
                  <c:v>-5.5346253343609734E-3</c:v>
                </c:pt>
                <c:pt idx="16083">
                  <c:v>-3.2407053001637202E-3</c:v>
                </c:pt>
                <c:pt idx="16084">
                  <c:v>-1.5776166026446409E-2</c:v>
                </c:pt>
                <c:pt idx="16085">
                  <c:v>-5.1288602203753446E-3</c:v>
                </c:pt>
                <c:pt idx="16086">
                  <c:v>0</c:v>
                </c:pt>
                <c:pt idx="16087">
                  <c:v>-1.347120177271142E-3</c:v>
                </c:pt>
                <c:pt idx="16088">
                  <c:v>-5.2370475626303519E-3</c:v>
                </c:pt>
                <c:pt idx="16089">
                  <c:v>-2.4778216533455945E-3</c:v>
                </c:pt>
                <c:pt idx="16090">
                  <c:v>-1.9043811285980295E-3</c:v>
                </c:pt>
                <c:pt idx="16091">
                  <c:v>-1.0777028503941192E-2</c:v>
                </c:pt>
                <c:pt idx="16092">
                  <c:v>-3.1427501835587103E-2</c:v>
                </c:pt>
                <c:pt idx="16093">
                  <c:v>-3.6150545785632468E-2</c:v>
                </c:pt>
                <c:pt idx="16094">
                  <c:v>-3.0231881349528006E-2</c:v>
                </c:pt>
                <c:pt idx="16095">
                  <c:v>-4.0132469405283318E-2</c:v>
                </c:pt>
                <c:pt idx="16096">
                  <c:v>-2.9317599115664474E-2</c:v>
                </c:pt>
                <c:pt idx="16097">
                  <c:v>-3.5593351379063408E-2</c:v>
                </c:pt>
                <c:pt idx="16098">
                  <c:v>-5.7612606559223213E-2</c:v>
                </c:pt>
                <c:pt idx="16099">
                  <c:v>-5.0411740955832257E-2</c:v>
                </c:pt>
                <c:pt idx="16100">
                  <c:v>-5.2337717210915208E-2</c:v>
                </c:pt>
                <c:pt idx="16101">
                  <c:v>-4.0548994685754597E-2</c:v>
                </c:pt>
                <c:pt idx="16102">
                  <c:v>-2.7786485928795821E-2</c:v>
                </c:pt>
                <c:pt idx="16103">
                  <c:v>-2.6260854839749243E-2</c:v>
                </c:pt>
                <c:pt idx="16104">
                  <c:v>-1.5489241888872296E-2</c:v>
                </c:pt>
                <c:pt idx="16105">
                  <c:v>-1.5754333481875129E-2</c:v>
                </c:pt>
                <c:pt idx="16106">
                  <c:v>-1.0035841628788851E-2</c:v>
                </c:pt>
                <c:pt idx="16107">
                  <c:v>-5.2748893483080071E-3</c:v>
                </c:pt>
                <c:pt idx="16108">
                  <c:v>-4.1225262009908061E-3</c:v>
                </c:pt>
                <c:pt idx="16109">
                  <c:v>-1.0620113259664905E-2</c:v>
                </c:pt>
                <c:pt idx="16110">
                  <c:v>-4.6527099280107009E-3</c:v>
                </c:pt>
                <c:pt idx="16111">
                  <c:v>-6.5625060686587454E-3</c:v>
                </c:pt>
                <c:pt idx="16112">
                  <c:v>-4.1659182522910452E-4</c:v>
                </c:pt>
                <c:pt idx="16113">
                  <c:v>-1.7637120025002465E-3</c:v>
                </c:pt>
                <c:pt idx="16114">
                  <c:v>-1.7420503312574986E-3</c:v>
                </c:pt>
                <c:pt idx="16115">
                  <c:v>0</c:v>
                </c:pt>
                <c:pt idx="16116">
                  <c:v>0</c:v>
                </c:pt>
                <c:pt idx="16117">
                  <c:v>-7.3785105066266916E-3</c:v>
                </c:pt>
                <c:pt idx="16118">
                  <c:v>0</c:v>
                </c:pt>
                <c:pt idx="16119">
                  <c:v>-5.3351013755277141E-5</c:v>
                </c:pt>
                <c:pt idx="16120">
                  <c:v>0</c:v>
                </c:pt>
                <c:pt idx="16121">
                  <c:v>0</c:v>
                </c:pt>
                <c:pt idx="16122">
                  <c:v>-4.6324624711583008E-4</c:v>
                </c:pt>
                <c:pt idx="16123">
                  <c:v>-5.5430309172444627E-3</c:v>
                </c:pt>
                <c:pt idx="16124">
                  <c:v>-5.2395517644232307E-3</c:v>
                </c:pt>
                <c:pt idx="16125">
                  <c:v>-1.6879338215216814E-2</c:v>
                </c:pt>
                <c:pt idx="16126">
                  <c:v>-1.9653486205572848E-2</c:v>
                </c:pt>
                <c:pt idx="16127">
                  <c:v>-1.0228793104021751E-2</c:v>
                </c:pt>
                <c:pt idx="16128">
                  <c:v>-3.0830221293274454E-3</c:v>
                </c:pt>
                <c:pt idx="16129">
                  <c:v>-9.1957672048332984E-3</c:v>
                </c:pt>
                <c:pt idx="16130">
                  <c:v>-3.2108096072386311E-3</c:v>
                </c:pt>
                <c:pt idx="16131">
                  <c:v>-6.134064642271478E-3</c:v>
                </c:pt>
                <c:pt idx="16132">
                  <c:v>-1.0968934406195526E-2</c:v>
                </c:pt>
                <c:pt idx="16133">
                  <c:v>-6.6133009638139895E-3</c:v>
                </c:pt>
                <c:pt idx="16134">
                  <c:v>-1.3567325227830284E-2</c:v>
                </c:pt>
                <c:pt idx="16135">
                  <c:v>-1.5441630315529179E-2</c:v>
                </c:pt>
                <c:pt idx="16136">
                  <c:v>-1.0873061050856522E-2</c:v>
                </c:pt>
                <c:pt idx="16137">
                  <c:v>-3.0351179323285849E-3</c:v>
                </c:pt>
                <c:pt idx="16138">
                  <c:v>0</c:v>
                </c:pt>
                <c:pt idx="16139">
                  <c:v>0</c:v>
                </c:pt>
                <c:pt idx="16140">
                  <c:v>-1.1264498244038836E-3</c:v>
                </c:pt>
                <c:pt idx="16141">
                  <c:v>-1.3649615353751789E-2</c:v>
                </c:pt>
                <c:pt idx="16142">
                  <c:v>-2.4252992975793655E-2</c:v>
                </c:pt>
                <c:pt idx="16143">
                  <c:v>-2.059340129343613E-2</c:v>
                </c:pt>
                <c:pt idx="16144">
                  <c:v>-9.9000316052669859E-3</c:v>
                </c:pt>
                <c:pt idx="16145">
                  <c:v>-3.057806719875529E-2</c:v>
                </c:pt>
                <c:pt idx="16146">
                  <c:v>-3.9774753844944652E-2</c:v>
                </c:pt>
                <c:pt idx="16147">
                  <c:v>-3.1884308125642066E-2</c:v>
                </c:pt>
                <c:pt idx="16148">
                  <c:v>-2.5342452478598076E-2</c:v>
                </c:pt>
                <c:pt idx="16149">
                  <c:v>-1.5119765528121925E-2</c:v>
                </c:pt>
                <c:pt idx="16150">
                  <c:v>-1.377653375078706E-2</c:v>
                </c:pt>
                <c:pt idx="16151">
                  <c:v>-1.0053418350371802E-2</c:v>
                </c:pt>
                <c:pt idx="16152">
                  <c:v>-6.0024194066011002E-3</c:v>
                </c:pt>
                <c:pt idx="16153">
                  <c:v>-8.2024479365071287E-3</c:v>
                </c:pt>
                <c:pt idx="16154">
                  <c:v>-6.4995710212122663E-3</c:v>
                </c:pt>
                <c:pt idx="16155">
                  <c:v>-1.4543338966079573E-2</c:v>
                </c:pt>
                <c:pt idx="16156">
                  <c:v>-1.1354365501874944E-2</c:v>
                </c:pt>
                <c:pt idx="16157">
                  <c:v>-6.647663990933448E-3</c:v>
                </c:pt>
                <c:pt idx="16158">
                  <c:v>-3.6755369991998978E-3</c:v>
                </c:pt>
                <c:pt idx="16159">
                  <c:v>-3.8182716739973465E-3</c:v>
                </c:pt>
                <c:pt idx="16160">
                  <c:v>-5.1615679708723093E-3</c:v>
                </c:pt>
                <c:pt idx="16161">
                  <c:v>-3.3000105350889956E-3</c:v>
                </c:pt>
                <c:pt idx="16162">
                  <c:v>-1.2258740655661467E-2</c:v>
                </c:pt>
                <c:pt idx="16163">
                  <c:v>-6.7111231894510827E-3</c:v>
                </c:pt>
                <c:pt idx="16164">
                  <c:v>-8.0755295394718592E-3</c:v>
                </c:pt>
                <c:pt idx="16165">
                  <c:v>-6.5683239951135359E-3</c:v>
                </c:pt>
                <c:pt idx="16166">
                  <c:v>0</c:v>
                </c:pt>
                <c:pt idx="16167">
                  <c:v>0</c:v>
                </c:pt>
                <c:pt idx="16168">
                  <c:v>-4.7010051544701019E-3</c:v>
                </c:pt>
                <c:pt idx="16169">
                  <c:v>-1.4018801911471385E-2</c:v>
                </c:pt>
                <c:pt idx="16170">
                  <c:v>-1.0324365072014488E-2</c:v>
                </c:pt>
                <c:pt idx="16171">
                  <c:v>-6.5192734034859486E-3</c:v>
                </c:pt>
                <c:pt idx="16172">
                  <c:v>-1.2975306667258713E-2</c:v>
                </c:pt>
                <c:pt idx="16173">
                  <c:v>-4.9645167162567453E-3</c:v>
                </c:pt>
                <c:pt idx="16174">
                  <c:v>-2.6140141390216943E-3</c:v>
                </c:pt>
                <c:pt idx="16175">
                  <c:v>0</c:v>
                </c:pt>
                <c:pt idx="16176">
                  <c:v>0</c:v>
                </c:pt>
                <c:pt idx="16177">
                  <c:v>-1.114071772270422E-3</c:v>
                </c:pt>
                <c:pt idx="16178">
                  <c:v>0</c:v>
                </c:pt>
                <c:pt idx="16179">
                  <c:v>0</c:v>
                </c:pt>
                <c:pt idx="16180">
                  <c:v>0</c:v>
                </c:pt>
                <c:pt idx="16181">
                  <c:v>-3.7921682467635361E-4</c:v>
                </c:pt>
                <c:pt idx="16182">
                  <c:v>0</c:v>
                </c:pt>
                <c:pt idx="16183">
                  <c:v>0</c:v>
                </c:pt>
                <c:pt idx="16184">
                  <c:v>0</c:v>
                </c:pt>
                <c:pt idx="16185">
                  <c:v>0</c:v>
                </c:pt>
                <c:pt idx="16186">
                  <c:v>-2.4598389514535386E-4</c:v>
                </c:pt>
                <c:pt idx="16187">
                  <c:v>-3.7821546604810659E-3</c:v>
                </c:pt>
                <c:pt idx="16188">
                  <c:v>-1.0844237231708137E-2</c:v>
                </c:pt>
                <c:pt idx="16189">
                  <c:v>-7.7436673782339651E-3</c:v>
                </c:pt>
                <c:pt idx="16190">
                  <c:v>-6.9134414313401478E-3</c:v>
                </c:pt>
                <c:pt idx="16191">
                  <c:v>-4.7558922675396288E-3</c:v>
                </c:pt>
                <c:pt idx="16192">
                  <c:v>0</c:v>
                </c:pt>
                <c:pt idx="16193">
                  <c:v>0</c:v>
                </c:pt>
                <c:pt idx="16194">
                  <c:v>0</c:v>
                </c:pt>
                <c:pt idx="16195">
                  <c:v>-1.3246419817017257E-4</c:v>
                </c:pt>
                <c:pt idx="16196">
                  <c:v>-6.5669224313553935E-3</c:v>
                </c:pt>
                <c:pt idx="16197">
                  <c:v>-1.7015727014564731E-3</c:v>
                </c:pt>
                <c:pt idx="16198">
                  <c:v>-2.8784504396074536E-3</c:v>
                </c:pt>
                <c:pt idx="16199">
                  <c:v>-9.7308227486558321E-4</c:v>
                </c:pt>
                <c:pt idx="16200">
                  <c:v>-1.3449770013932831E-3</c:v>
                </c:pt>
                <c:pt idx="16201">
                  <c:v>0</c:v>
                </c:pt>
                <c:pt idx="16202">
                  <c:v>0</c:v>
                </c:pt>
                <c:pt idx="16203">
                  <c:v>0</c:v>
                </c:pt>
                <c:pt idx="16204">
                  <c:v>-3.9235218548472122E-3</c:v>
                </c:pt>
                <c:pt idx="16205">
                  <c:v>-1.0944667502284355E-2</c:v>
                </c:pt>
                <c:pt idx="16206">
                  <c:v>-6.3512296391341969E-3</c:v>
                </c:pt>
                <c:pt idx="16207">
                  <c:v>-1.0456063954039373E-2</c:v>
                </c:pt>
                <c:pt idx="16208">
                  <c:v>-9.0005215624903243E-3</c:v>
                </c:pt>
                <c:pt idx="16209">
                  <c:v>-4.200562720522061E-3</c:v>
                </c:pt>
                <c:pt idx="16210">
                  <c:v>-6.1245428526412807E-3</c:v>
                </c:pt>
                <c:pt idx="16211">
                  <c:v>-1.9491876435460593E-3</c:v>
                </c:pt>
                <c:pt idx="16212">
                  <c:v>-1.3760147278109014E-2</c:v>
                </c:pt>
                <c:pt idx="16213">
                  <c:v>-3.6364585253400535E-3</c:v>
                </c:pt>
                <c:pt idx="16214">
                  <c:v>-5.9482715926686934E-3</c:v>
                </c:pt>
                <c:pt idx="16215">
                  <c:v>-9.6195909055708708E-4</c:v>
                </c:pt>
                <c:pt idx="16216">
                  <c:v>0</c:v>
                </c:pt>
                <c:pt idx="16217">
                  <c:v>0</c:v>
                </c:pt>
                <c:pt idx="16218">
                  <c:v>-4.8491504426518743E-3</c:v>
                </c:pt>
                <c:pt idx="16219">
                  <c:v>-4.5623930277205668E-3</c:v>
                </c:pt>
                <c:pt idx="16220">
                  <c:v>-9.0695224204420874E-3</c:v>
                </c:pt>
                <c:pt idx="16221">
                  <c:v>-9.0091621546410112E-3</c:v>
                </c:pt>
                <c:pt idx="16222">
                  <c:v>-2.8828225926098162E-2</c:v>
                </c:pt>
                <c:pt idx="16223">
                  <c:v>-3.1604923908740791E-2</c:v>
                </c:pt>
                <c:pt idx="16224">
                  <c:v>-2.464310027910846E-2</c:v>
                </c:pt>
                <c:pt idx="16225">
                  <c:v>-3.4089890080281418E-2</c:v>
                </c:pt>
                <c:pt idx="16226">
                  <c:v>-3.4074784797380117E-2</c:v>
                </c:pt>
                <c:pt idx="16227">
                  <c:v>-3.9442064200264228E-2</c:v>
                </c:pt>
                <c:pt idx="16228">
                  <c:v>-2.8365483841542541E-2</c:v>
                </c:pt>
                <c:pt idx="16229">
                  <c:v>-2.5684331086674277E-2</c:v>
                </c:pt>
                <c:pt idx="16230">
                  <c:v>-2.7278936682249722E-2</c:v>
                </c:pt>
                <c:pt idx="16231">
                  <c:v>-2.0754740699149336E-2</c:v>
                </c:pt>
                <c:pt idx="16232">
                  <c:v>-1.6499122893581724E-2</c:v>
                </c:pt>
                <c:pt idx="16233">
                  <c:v>-1.6559483159382802E-2</c:v>
                </c:pt>
                <c:pt idx="16234">
                  <c:v>-8.169091320527299E-3</c:v>
                </c:pt>
                <c:pt idx="16235">
                  <c:v>-3.2092898641766497E-3</c:v>
                </c:pt>
                <c:pt idx="16236">
                  <c:v>-7.394289755373205E-4</c:v>
                </c:pt>
                <c:pt idx="16237">
                  <c:v>0</c:v>
                </c:pt>
                <c:pt idx="16238">
                  <c:v>-1.9925872252457739E-3</c:v>
                </c:pt>
                <c:pt idx="16239">
                  <c:v>0</c:v>
                </c:pt>
                <c:pt idx="16240">
                  <c:v>0</c:v>
                </c:pt>
                <c:pt idx="16241">
                  <c:v>0</c:v>
                </c:pt>
                <c:pt idx="16242">
                  <c:v>-1.6899011101581347E-3</c:v>
                </c:pt>
                <c:pt idx="16243">
                  <c:v>0</c:v>
                </c:pt>
                <c:pt idx="16244">
                  <c:v>-5.4406624972937363E-4</c:v>
                </c:pt>
                <c:pt idx="16245">
                  <c:v>-1.3227831137602869E-3</c:v>
                </c:pt>
                <c:pt idx="16246">
                  <c:v>-2.8551745380413301E-3</c:v>
                </c:pt>
                <c:pt idx="16247">
                  <c:v>0</c:v>
                </c:pt>
                <c:pt idx="16248">
                  <c:v>-3.0731142046667576E-3</c:v>
                </c:pt>
                <c:pt idx="16249">
                  <c:v>-9.5980098591541187E-3</c:v>
                </c:pt>
                <c:pt idx="16250">
                  <c:v>-5.9869304996688867E-3</c:v>
                </c:pt>
                <c:pt idx="16251">
                  <c:v>-5.1103048743602686E-3</c:v>
                </c:pt>
                <c:pt idx="16252">
                  <c:v>-1.1042392791116925E-2</c:v>
                </c:pt>
                <c:pt idx="16253">
                  <c:v>-1.174470240126484E-2</c:v>
                </c:pt>
                <c:pt idx="16254">
                  <c:v>-4.3482281652135269E-3</c:v>
                </c:pt>
                <c:pt idx="16255">
                  <c:v>-3.0582181287489006E-3</c:v>
                </c:pt>
                <c:pt idx="16256">
                  <c:v>0</c:v>
                </c:pt>
                <c:pt idx="16257">
                  <c:v>-4.77269612182337E-4</c:v>
                </c:pt>
                <c:pt idx="16258">
                  <c:v>-8.486768220160288E-3</c:v>
                </c:pt>
                <c:pt idx="16259">
                  <c:v>-1.4214245691081559E-2</c:v>
                </c:pt>
                <c:pt idx="16260">
                  <c:v>-6.4930873127617217E-3</c:v>
                </c:pt>
                <c:pt idx="16261">
                  <c:v>-2.2556874621327428E-2</c:v>
                </c:pt>
                <c:pt idx="16262">
                  <c:v>-1.4174493483323464E-2</c:v>
                </c:pt>
                <c:pt idx="16263">
                  <c:v>-1.6685196210662463E-2</c:v>
                </c:pt>
                <c:pt idx="16264">
                  <c:v>-1.9424641183761082E-2</c:v>
                </c:pt>
                <c:pt idx="16265">
                  <c:v>-3.2415853694136236E-2</c:v>
                </c:pt>
                <c:pt idx="16266">
                  <c:v>-3.2410876961937812E-2</c:v>
                </c:pt>
                <c:pt idx="16267">
                  <c:v>-2.1607251473683871E-2</c:v>
                </c:pt>
                <c:pt idx="16268">
                  <c:v>-2.3138592468319379E-2</c:v>
                </c:pt>
                <c:pt idx="16269">
                  <c:v>-3.7914649574775187E-2</c:v>
                </c:pt>
                <c:pt idx="16270">
                  <c:v>-2.1115051664906272E-2</c:v>
                </c:pt>
                <c:pt idx="16271">
                  <c:v>-4.1340199974198071E-2</c:v>
                </c:pt>
                <c:pt idx="16272">
                  <c:v>-5.2317825145556961E-2</c:v>
                </c:pt>
                <c:pt idx="16273">
                  <c:v>-6.7924188618080722E-2</c:v>
                </c:pt>
                <c:pt idx="16274">
                  <c:v>-6.6452566918298317E-2</c:v>
                </c:pt>
                <c:pt idx="16275">
                  <c:v>-7.4014595154631171E-2</c:v>
                </c:pt>
                <c:pt idx="16276">
                  <c:v>-7.3880347679284308E-2</c:v>
                </c:pt>
                <c:pt idx="16277">
                  <c:v>-6.1948122628083448E-2</c:v>
                </c:pt>
                <c:pt idx="16278">
                  <c:v>-5.3371835872532823E-2</c:v>
                </c:pt>
                <c:pt idx="16279">
                  <c:v>-3.4842075273760625E-2</c:v>
                </c:pt>
                <c:pt idx="16280">
                  <c:v>-4.1887081690153045E-2</c:v>
                </c:pt>
                <c:pt idx="16281">
                  <c:v>-3.0099057081519883E-2</c:v>
                </c:pt>
                <c:pt idx="16282">
                  <c:v>-2.3257909747070964E-2</c:v>
                </c:pt>
                <c:pt idx="16283">
                  <c:v>-2.4724554714654953E-2</c:v>
                </c:pt>
                <c:pt idx="16284">
                  <c:v>-1.30806698931122E-2</c:v>
                </c:pt>
                <c:pt idx="16285">
                  <c:v>-1.44479040135623E-2</c:v>
                </c:pt>
                <c:pt idx="16286">
                  <c:v>-8.3077923020329052E-3</c:v>
                </c:pt>
                <c:pt idx="16287">
                  <c:v>0</c:v>
                </c:pt>
                <c:pt idx="16288">
                  <c:v>-1.1892172848684109E-4</c:v>
                </c:pt>
                <c:pt idx="16289">
                  <c:v>-2.9484268752147163E-3</c:v>
                </c:pt>
                <c:pt idx="16290">
                  <c:v>0</c:v>
                </c:pt>
                <c:pt idx="16291">
                  <c:v>0</c:v>
                </c:pt>
                <c:pt idx="16292">
                  <c:v>0</c:v>
                </c:pt>
                <c:pt idx="16293">
                  <c:v>0</c:v>
                </c:pt>
                <c:pt idx="16294">
                  <c:v>0</c:v>
                </c:pt>
                <c:pt idx="16295">
                  <c:v>-7.0111682329562428E-4</c:v>
                </c:pt>
                <c:pt idx="16296">
                  <c:v>-1.7164358660727924E-4</c:v>
                </c:pt>
                <c:pt idx="16297">
                  <c:v>0</c:v>
                </c:pt>
                <c:pt idx="16298">
                  <c:v>0</c:v>
                </c:pt>
                <c:pt idx="16299">
                  <c:v>0</c:v>
                </c:pt>
                <c:pt idx="16300">
                  <c:v>-1.501158946507052E-3</c:v>
                </c:pt>
                <c:pt idx="16301">
                  <c:v>0</c:v>
                </c:pt>
                <c:pt idx="16302">
                  <c:v>0</c:v>
                </c:pt>
                <c:pt idx="16303">
                  <c:v>0</c:v>
                </c:pt>
                <c:pt idx="16304">
                  <c:v>-1.1500297675195747E-3</c:v>
                </c:pt>
                <c:pt idx="16305">
                  <c:v>0</c:v>
                </c:pt>
                <c:pt idx="16306">
                  <c:v>-2.5424269243935816E-3</c:v>
                </c:pt>
                <c:pt idx="16307">
                  <c:v>-9.3544266873571823E-3</c:v>
                </c:pt>
                <c:pt idx="16308">
                  <c:v>-3.0296882830161314E-3</c:v>
                </c:pt>
                <c:pt idx="16309">
                  <c:v>0</c:v>
                </c:pt>
                <c:pt idx="16310">
                  <c:v>-1.1618960866265351E-3</c:v>
                </c:pt>
                <c:pt idx="16311">
                  <c:v>0</c:v>
                </c:pt>
                <c:pt idx="16312">
                  <c:v>-7.2565649262454068E-3</c:v>
                </c:pt>
                <c:pt idx="16313">
                  <c:v>-7.4926630544714283E-3</c:v>
                </c:pt>
                <c:pt idx="16314">
                  <c:v>-2.3721119233981913E-2</c:v>
                </c:pt>
                <c:pt idx="16315">
                  <c:v>-1.9293021843197283E-2</c:v>
                </c:pt>
                <c:pt idx="16316">
                  <c:v>-3.5193800084960897E-2</c:v>
                </c:pt>
                <c:pt idx="16317">
                  <c:v>-4.1313166888968925E-2</c:v>
                </c:pt>
                <c:pt idx="16318">
                  <c:v>-4.9451481525788925E-2</c:v>
                </c:pt>
                <c:pt idx="16319">
                  <c:v>-3.0105522618932453E-2</c:v>
                </c:pt>
                <c:pt idx="16320">
                  <c:v>-6.8133085680349842E-3</c:v>
                </c:pt>
                <c:pt idx="16321">
                  <c:v>-2.2743967263164681E-3</c:v>
                </c:pt>
                <c:pt idx="16322">
                  <c:v>0</c:v>
                </c:pt>
                <c:pt idx="16323">
                  <c:v>0</c:v>
                </c:pt>
                <c:pt idx="16324">
                  <c:v>-1.3929650838553358E-4</c:v>
                </c:pt>
                <c:pt idx="16325">
                  <c:v>0</c:v>
                </c:pt>
                <c:pt idx="16326">
                  <c:v>0</c:v>
                </c:pt>
                <c:pt idx="16327">
                  <c:v>-4.8886043842468821E-3</c:v>
                </c:pt>
                <c:pt idx="16328">
                  <c:v>-1.5149057419681703E-2</c:v>
                </c:pt>
                <c:pt idx="16329">
                  <c:v>-1.5483870880715171E-2</c:v>
                </c:pt>
                <c:pt idx="16330">
                  <c:v>-3.347896015126528E-2</c:v>
                </c:pt>
                <c:pt idx="16331">
                  <c:v>-4.2074687831032284E-2</c:v>
                </c:pt>
                <c:pt idx="16332">
                  <c:v>-3.0934167187167419E-2</c:v>
                </c:pt>
                <c:pt idx="16333">
                  <c:v>-1.3599245217931611E-2</c:v>
                </c:pt>
                <c:pt idx="16334">
                  <c:v>-2.188877077139903E-2</c:v>
                </c:pt>
                <c:pt idx="16335">
                  <c:v>-2.9805295193770096E-2</c:v>
                </c:pt>
                <c:pt idx="16336">
                  <c:v>-3.2306996083902591E-2</c:v>
                </c:pt>
                <c:pt idx="16337">
                  <c:v>-3.7932260302504274E-2</c:v>
                </c:pt>
                <c:pt idx="16338">
                  <c:v>-4.6829343583618184E-2</c:v>
                </c:pt>
                <c:pt idx="16339">
                  <c:v>-3.4033790633990861E-2</c:v>
                </c:pt>
                <c:pt idx="16340">
                  <c:v>-3.2536588962585322E-2</c:v>
                </c:pt>
                <c:pt idx="16341">
                  <c:v>-2.7958916036675972E-2</c:v>
                </c:pt>
                <c:pt idx="16342">
                  <c:v>-1.3116119100582033E-2</c:v>
                </c:pt>
                <c:pt idx="16343">
                  <c:v>-1.8535614085908744E-2</c:v>
                </c:pt>
                <c:pt idx="16344">
                  <c:v>-1.6014761003456626E-2</c:v>
                </c:pt>
                <c:pt idx="16345">
                  <c:v>-2.9188219966421163E-2</c:v>
                </c:pt>
                <c:pt idx="16346">
                  <c:v>-4.2289916685059895E-2</c:v>
                </c:pt>
                <c:pt idx="16347">
                  <c:v>-3.3158452357598754E-2</c:v>
                </c:pt>
                <c:pt idx="16348">
                  <c:v>-4.5719624260878854E-2</c:v>
                </c:pt>
                <c:pt idx="16349">
                  <c:v>-3.3349799208930421E-2</c:v>
                </c:pt>
                <c:pt idx="16350">
                  <c:v>-1.9391858527269403E-2</c:v>
                </c:pt>
                <c:pt idx="16351">
                  <c:v>-2.3467311022459365E-2</c:v>
                </c:pt>
                <c:pt idx="16352">
                  <c:v>-1.3417415866302388E-2</c:v>
                </c:pt>
                <c:pt idx="16353">
                  <c:v>-1.6789725222450667E-2</c:v>
                </c:pt>
                <c:pt idx="16354">
                  <c:v>-2.0965610610665243E-2</c:v>
                </c:pt>
                <c:pt idx="16355">
                  <c:v>-1.0513869081186936E-2</c:v>
                </c:pt>
                <c:pt idx="16356">
                  <c:v>-1.0542597608835552E-2</c:v>
                </c:pt>
                <c:pt idx="16357">
                  <c:v>-9.9976940835064297E-4</c:v>
                </c:pt>
                <c:pt idx="16358">
                  <c:v>0</c:v>
                </c:pt>
                <c:pt idx="16359">
                  <c:v>0</c:v>
                </c:pt>
                <c:pt idx="16360">
                  <c:v>-3.1430909868912401E-4</c:v>
                </c:pt>
                <c:pt idx="16361">
                  <c:v>-1.3760328703490746E-3</c:v>
                </c:pt>
                <c:pt idx="16362">
                  <c:v>0</c:v>
                </c:pt>
                <c:pt idx="16363">
                  <c:v>-3.0333932859604834E-4</c:v>
                </c:pt>
                <c:pt idx="16364">
                  <c:v>0</c:v>
                </c:pt>
                <c:pt idx="16365">
                  <c:v>-7.657236255197734E-4</c:v>
                </c:pt>
                <c:pt idx="16366">
                  <c:v>-2.2406215349766792E-3</c:v>
                </c:pt>
                <c:pt idx="16367">
                  <c:v>-5.190302013635727E-3</c:v>
                </c:pt>
                <c:pt idx="16368">
                  <c:v>0</c:v>
                </c:pt>
                <c:pt idx="16369">
                  <c:v>-4.5385424912859993E-3</c:v>
                </c:pt>
                <c:pt idx="16370">
                  <c:v>-8.9071285653860525E-3</c:v>
                </c:pt>
                <c:pt idx="16371">
                  <c:v>-7.7217021078885683E-3</c:v>
                </c:pt>
                <c:pt idx="16372">
                  <c:v>-2.1786201564720543E-2</c:v>
                </c:pt>
                <c:pt idx="16373">
                  <c:v>-1.792771427005202E-2</c:v>
                </c:pt>
                <c:pt idx="16374">
                  <c:v>-3.4584966728184924E-2</c:v>
                </c:pt>
                <c:pt idx="16375">
                  <c:v>-3.6436323444753498E-2</c:v>
                </c:pt>
                <c:pt idx="16376">
                  <c:v>-2.4294033975536679E-2</c:v>
                </c:pt>
                <c:pt idx="16377">
                  <c:v>-3.0221165790744575E-2</c:v>
                </c:pt>
                <c:pt idx="16378">
                  <c:v>-1.7096497966517847E-2</c:v>
                </c:pt>
                <c:pt idx="16379">
                  <c:v>-2.0359908273161864E-2</c:v>
                </c:pt>
                <c:pt idx="16380">
                  <c:v>-8.4490310731827178E-3</c:v>
                </c:pt>
                <c:pt idx="16381">
                  <c:v>-1.3280441685758107E-2</c:v>
                </c:pt>
                <c:pt idx="16382">
                  <c:v>-4.38738043981026E-3</c:v>
                </c:pt>
                <c:pt idx="16383">
                  <c:v>-6.1254523991439427E-3</c:v>
                </c:pt>
                <c:pt idx="16384">
                  <c:v>-1.2227267677809789E-2</c:v>
                </c:pt>
                <c:pt idx="16385">
                  <c:v>-2.6608157612472406E-2</c:v>
                </c:pt>
                <c:pt idx="16386">
                  <c:v>-2.892239695790402E-2</c:v>
                </c:pt>
                <c:pt idx="16387">
                  <c:v>-2.6622339695847454E-2</c:v>
                </c:pt>
                <c:pt idx="16388">
                  <c:v>-1.4711462968147829E-2</c:v>
                </c:pt>
                <c:pt idx="16389">
                  <c:v>-2.3377838991130009E-2</c:v>
                </c:pt>
                <c:pt idx="16390">
                  <c:v>-2.7250508841453101E-2</c:v>
                </c:pt>
                <c:pt idx="16391">
                  <c:v>-2.3817026881406772E-2</c:v>
                </c:pt>
                <c:pt idx="16392">
                  <c:v>-1.7365614203392294E-2</c:v>
                </c:pt>
                <c:pt idx="16393">
                  <c:v>-1.9391712001526999E-2</c:v>
                </c:pt>
                <c:pt idx="16394">
                  <c:v>-1.6761197886760632E-2</c:v>
                </c:pt>
                <c:pt idx="16395">
                  <c:v>-1.2378429257006008E-2</c:v>
                </c:pt>
                <c:pt idx="16396">
                  <c:v>-7.2399674952071374E-3</c:v>
                </c:pt>
                <c:pt idx="16397">
                  <c:v>-1.1788079787533028E-2</c:v>
                </c:pt>
                <c:pt idx="16398">
                  <c:v>-1.0177532759196988E-2</c:v>
                </c:pt>
                <c:pt idx="16399">
                  <c:v>-5.0817329560191521E-3</c:v>
                </c:pt>
                <c:pt idx="16400">
                  <c:v>-5.8562209260531288E-3</c:v>
                </c:pt>
                <c:pt idx="16401">
                  <c:v>-1.7101225012789847E-2</c:v>
                </c:pt>
                <c:pt idx="16402">
                  <c:v>-8.0240257385605258E-3</c:v>
                </c:pt>
                <c:pt idx="16403">
                  <c:v>-9.4927505163075084E-3</c:v>
                </c:pt>
                <c:pt idx="16404">
                  <c:v>-4.4535642826930262E-3</c:v>
                </c:pt>
                <c:pt idx="16405">
                  <c:v>-2.1063484881761554E-3</c:v>
                </c:pt>
                <c:pt idx="16406">
                  <c:v>0</c:v>
                </c:pt>
                <c:pt idx="16407">
                  <c:v>-4.141313999847746E-3</c:v>
                </c:pt>
                <c:pt idx="16408">
                  <c:v>-1.3835505109952846E-3</c:v>
                </c:pt>
                <c:pt idx="16409">
                  <c:v>-5.1187110965269494E-3</c:v>
                </c:pt>
                <c:pt idx="16410">
                  <c:v>-1.5195770814685153E-2</c:v>
                </c:pt>
                <c:pt idx="16411">
                  <c:v>-4.4387527267383429E-3</c:v>
                </c:pt>
                <c:pt idx="16412">
                  <c:v>-1.5110573734363577E-3</c:v>
                </c:pt>
                <c:pt idx="16413">
                  <c:v>-1.3330553946282388E-2</c:v>
                </c:pt>
                <c:pt idx="16414">
                  <c:v>-1.772688167101228E-2</c:v>
                </c:pt>
                <c:pt idx="16415">
                  <c:v>-1.4019966013523266E-2</c:v>
                </c:pt>
                <c:pt idx="16416">
                  <c:v>-7.5074399194126448E-4</c:v>
                </c:pt>
                <c:pt idx="16417">
                  <c:v>-5.8364837839120342E-3</c:v>
                </c:pt>
                <c:pt idx="16418">
                  <c:v>-8.7689059859401546E-3</c:v>
                </c:pt>
                <c:pt idx="16419">
                  <c:v>-9.0711867814458405E-3</c:v>
                </c:pt>
                <c:pt idx="16420">
                  <c:v>0</c:v>
                </c:pt>
                <c:pt idx="16421">
                  <c:v>0</c:v>
                </c:pt>
                <c:pt idx="16422">
                  <c:v>0</c:v>
                </c:pt>
                <c:pt idx="16423">
                  <c:v>-6.4337452166327697E-4</c:v>
                </c:pt>
                <c:pt idx="16424">
                  <c:v>-1.5732918829097636E-3</c:v>
                </c:pt>
                <c:pt idx="16425">
                  <c:v>0</c:v>
                </c:pt>
                <c:pt idx="16426">
                  <c:v>-2.2338859444231973E-3</c:v>
                </c:pt>
                <c:pt idx="16427">
                  <c:v>-1.2492897640571656E-2</c:v>
                </c:pt>
                <c:pt idx="16428">
                  <c:v>-3.4447244561993319E-3</c:v>
                </c:pt>
                <c:pt idx="16429">
                  <c:v>-4.7071215212527336E-3</c:v>
                </c:pt>
                <c:pt idx="16430">
                  <c:v>-1.0995848664965719E-2</c:v>
                </c:pt>
                <c:pt idx="16431">
                  <c:v>-8.9590333255674618E-3</c:v>
                </c:pt>
                <c:pt idx="16432">
                  <c:v>-9.9585930875511642E-3</c:v>
                </c:pt>
                <c:pt idx="16433">
                  <c:v>-7.8608232818652059E-3</c:v>
                </c:pt>
                <c:pt idx="16434">
                  <c:v>-1.6416205443771929E-2</c:v>
                </c:pt>
                <c:pt idx="16435">
                  <c:v>-1.7828811813123978E-2</c:v>
                </c:pt>
                <c:pt idx="16436">
                  <c:v>-2.418788886683227E-2</c:v>
                </c:pt>
                <c:pt idx="16437">
                  <c:v>-2.3779654960523811E-2</c:v>
                </c:pt>
                <c:pt idx="16438">
                  <c:v>-1.2023594758072241E-2</c:v>
                </c:pt>
                <c:pt idx="16439">
                  <c:v>-1.0305872996874752E-2</c:v>
                </c:pt>
                <c:pt idx="16440">
                  <c:v>-1.7228090513741127E-2</c:v>
                </c:pt>
                <c:pt idx="16441">
                  <c:v>-2.1771024544339886E-2</c:v>
                </c:pt>
                <c:pt idx="16442">
                  <c:v>-1.6205042142488406E-2</c:v>
                </c:pt>
                <c:pt idx="16443">
                  <c:v>-1.4257481171798267E-2</c:v>
                </c:pt>
                <c:pt idx="16444">
                  <c:v>-4.4959582199692134E-3</c:v>
                </c:pt>
                <c:pt idx="16445">
                  <c:v>-9.7756156480876353E-3</c:v>
                </c:pt>
                <c:pt idx="16446">
                  <c:v>-3.7403298944339129E-3</c:v>
                </c:pt>
                <c:pt idx="16447">
                  <c:v>-3.1068399905833516E-3</c:v>
                </c:pt>
                <c:pt idx="16448">
                  <c:v>-1.0437291413758187E-2</c:v>
                </c:pt>
                <c:pt idx="16449">
                  <c:v>-1.3379829403784309E-2</c:v>
                </c:pt>
                <c:pt idx="16450">
                  <c:v>-1.3764690149332664E-2</c:v>
                </c:pt>
                <c:pt idx="16451">
                  <c:v>-3.4343667069311627E-2</c:v>
                </c:pt>
                <c:pt idx="16452">
                  <c:v>-3.1776479871223E-2</c:v>
                </c:pt>
                <c:pt idx="16453">
                  <c:v>-2.5060842443689595E-2</c:v>
                </c:pt>
                <c:pt idx="16454">
                  <c:v>-2.5361146073080806E-2</c:v>
                </c:pt>
                <c:pt idx="16455">
                  <c:v>-2.9124964107480906E-2</c:v>
                </c:pt>
                <c:pt idx="16456">
                  <c:v>-2.322109724001345E-2</c:v>
                </c:pt>
                <c:pt idx="16457">
                  <c:v>-3.9487151103741187E-2</c:v>
                </c:pt>
                <c:pt idx="16458">
                  <c:v>-3.7314276411254489E-2</c:v>
                </c:pt>
                <c:pt idx="16459">
                  <c:v>-2.543619323562709E-2</c:v>
                </c:pt>
                <c:pt idx="16460">
                  <c:v>-1.4651621912545317E-2</c:v>
                </c:pt>
                <c:pt idx="16461">
                  <c:v>-1.0263708948699435E-2</c:v>
                </c:pt>
                <c:pt idx="16462">
                  <c:v>-1.0991151412414744E-2</c:v>
                </c:pt>
                <c:pt idx="16463">
                  <c:v>-3.0645614325047802E-3</c:v>
                </c:pt>
                <c:pt idx="16464">
                  <c:v>-1.9617681768519758E-3</c:v>
                </c:pt>
                <c:pt idx="16465">
                  <c:v>-1.1920476243609222E-3</c:v>
                </c:pt>
                <c:pt idx="16466">
                  <c:v>-5.4486566812266251E-3</c:v>
                </c:pt>
                <c:pt idx="16467">
                  <c:v>-7.8233569555436911E-3</c:v>
                </c:pt>
                <c:pt idx="16468">
                  <c:v>-1.3454991545536674E-2</c:v>
                </c:pt>
                <c:pt idx="16469">
                  <c:v>-2.4014306401773516E-2</c:v>
                </c:pt>
                <c:pt idx="16470">
                  <c:v>-2.9650638244317476E-2</c:v>
                </c:pt>
                <c:pt idx="16471">
                  <c:v>-1.7631741208099037E-2</c:v>
                </c:pt>
                <c:pt idx="16472">
                  <c:v>-1.0441989135611989E-2</c:v>
                </c:pt>
                <c:pt idx="16473">
                  <c:v>-1.0413917783695253E-2</c:v>
                </c:pt>
                <c:pt idx="16474">
                  <c:v>-1.2661782383776606E-2</c:v>
                </c:pt>
                <c:pt idx="16475">
                  <c:v>-1.538376209811443E-2</c:v>
                </c:pt>
                <c:pt idx="16476">
                  <c:v>-1.7598858093728072E-2</c:v>
                </c:pt>
                <c:pt idx="16477">
                  <c:v>-1.4538993913774266E-2</c:v>
                </c:pt>
                <c:pt idx="16478">
                  <c:v>-2.2179258450648345E-2</c:v>
                </c:pt>
                <c:pt idx="16479">
                  <c:v>-2.4990378493093861E-2</c:v>
                </c:pt>
                <c:pt idx="16480">
                  <c:v>-1.2502292614976434E-2</c:v>
                </c:pt>
                <c:pt idx="16481">
                  <c:v>-2.1939909756847661E-2</c:v>
                </c:pt>
                <c:pt idx="16482">
                  <c:v>-2.101069896625361E-2</c:v>
                </c:pt>
                <c:pt idx="16483">
                  <c:v>-2.2259117844951683E-2</c:v>
                </c:pt>
                <c:pt idx="16484">
                  <c:v>-1.8434230834360629E-2</c:v>
                </c:pt>
                <c:pt idx="16485">
                  <c:v>-1.3318875406799437E-2</c:v>
                </c:pt>
                <c:pt idx="16486">
                  <c:v>-1.5909436234950999E-2</c:v>
                </c:pt>
                <c:pt idx="16487">
                  <c:v>-2.4032982309982649E-2</c:v>
                </c:pt>
                <c:pt idx="16488">
                  <c:v>-4.4626052395523017E-2</c:v>
                </c:pt>
                <c:pt idx="16489">
                  <c:v>-7.5055634871184274E-2</c:v>
                </c:pt>
                <c:pt idx="16490">
                  <c:v>-0.11151110812609447</c:v>
                </c:pt>
                <c:pt idx="16491">
                  <c:v>-0.12352525065481031</c:v>
                </c:pt>
                <c:pt idx="16492">
                  <c:v>-8.9313058788030919E-2</c:v>
                </c:pt>
                <c:pt idx="16493">
                  <c:v>-6.7185416614914284E-2</c:v>
                </c:pt>
                <c:pt idx="16494">
                  <c:v>-6.6617578429902402E-2</c:v>
                </c:pt>
                <c:pt idx="16495">
                  <c:v>-7.4450215849947626E-2</c:v>
                </c:pt>
                <c:pt idx="16496">
                  <c:v>-0.10182468959176333</c:v>
                </c:pt>
                <c:pt idx="16497">
                  <c:v>-8.5394391451732818E-2</c:v>
                </c:pt>
                <c:pt idx="16498">
                  <c:v>-8.4329064522401534E-2</c:v>
                </c:pt>
                <c:pt idx="16499">
                  <c:v>-9.8365929694257045E-2</c:v>
                </c:pt>
                <c:pt idx="16500">
                  <c:v>-7.5750194220528616E-2</c:v>
                </c:pt>
                <c:pt idx="16501">
                  <c:v>-8.8595011768023202E-2</c:v>
                </c:pt>
                <c:pt idx="16502">
                  <c:v>-8.3784657222404205E-2</c:v>
                </c:pt>
                <c:pt idx="16503">
                  <c:v>-7.9673559278680514E-2</c:v>
                </c:pt>
                <c:pt idx="16504">
                  <c:v>-8.3437377782383443E-2</c:v>
                </c:pt>
                <c:pt idx="16505">
                  <c:v>-7.1676677113029705E-2</c:v>
                </c:pt>
                <c:pt idx="16506">
                  <c:v>-6.3595237831221743E-2</c:v>
                </c:pt>
                <c:pt idx="16507">
                  <c:v>-6.5993426245504999E-2</c:v>
                </c:pt>
                <c:pt idx="16508">
                  <c:v>-8.1090863369886371E-2</c:v>
                </c:pt>
                <c:pt idx="16509">
                  <c:v>-7.6895322819908796E-2</c:v>
                </c:pt>
                <c:pt idx="16510">
                  <c:v>-8.8266522746114837E-2</c:v>
                </c:pt>
                <c:pt idx="16511">
                  <c:v>-9.0134338832404889E-2</c:v>
                </c:pt>
                <c:pt idx="16512">
                  <c:v>-9.3194203012358701E-2</c:v>
                </c:pt>
                <c:pt idx="16513">
                  <c:v>-9.3616586869877366E-2</c:v>
                </c:pt>
                <c:pt idx="16514">
                  <c:v>-0.11687990541301775</c:v>
                </c:pt>
                <c:pt idx="16515">
                  <c:v>-0.11579114806797473</c:v>
                </c:pt>
                <c:pt idx="16516">
                  <c:v>-9.8924372904864152E-2</c:v>
                </c:pt>
                <c:pt idx="16517">
                  <c:v>-9.7145753932330589E-2</c:v>
                </c:pt>
                <c:pt idx="16518">
                  <c:v>-8.4221134245484275E-2</c:v>
                </c:pt>
                <c:pt idx="16519">
                  <c:v>-6.7471684333695714E-2</c:v>
                </c:pt>
                <c:pt idx="16520">
                  <c:v>-7.0817816232430955E-2</c:v>
                </c:pt>
                <c:pt idx="16521">
                  <c:v>-6.3351248670518875E-2</c:v>
                </c:pt>
                <c:pt idx="16522">
                  <c:v>-5.5091471946846743E-2</c:v>
                </c:pt>
                <c:pt idx="16523">
                  <c:v>-5.4406308041210001E-2</c:v>
                </c:pt>
                <c:pt idx="16524">
                  <c:v>-5.3200224975542124E-2</c:v>
                </c:pt>
                <c:pt idx="16525">
                  <c:v>-5.966253505361669E-2</c:v>
                </c:pt>
                <c:pt idx="16526">
                  <c:v>-6.4097424297394956E-2</c:v>
                </c:pt>
                <c:pt idx="16527">
                  <c:v>-5.0196675264276673E-2</c:v>
                </c:pt>
                <c:pt idx="16528">
                  <c:v>-4.5855623601157081E-2</c:v>
                </c:pt>
                <c:pt idx="16529">
                  <c:v>-4.5597484019941188E-2</c:v>
                </c:pt>
                <c:pt idx="16530">
                  <c:v>-4.6953775920604887E-2</c:v>
                </c:pt>
                <c:pt idx="16531">
                  <c:v>-5.2505666095500607E-2</c:v>
                </c:pt>
                <c:pt idx="16532">
                  <c:v>-3.6751135948096404E-2</c:v>
                </c:pt>
                <c:pt idx="16533">
                  <c:v>-2.6126169373020886E-2</c:v>
                </c:pt>
                <c:pt idx="16534">
                  <c:v>-2.7989287737457139E-2</c:v>
                </c:pt>
                <c:pt idx="16535">
                  <c:v>-3.0471918288691453E-2</c:v>
                </c:pt>
                <c:pt idx="16536">
                  <c:v>-1.899267357566491E-2</c:v>
                </c:pt>
                <c:pt idx="16537">
                  <c:v>-1.9433905575550414E-2</c:v>
                </c:pt>
                <c:pt idx="16538">
                  <c:v>-2.4150308030607501E-2</c:v>
                </c:pt>
                <c:pt idx="16539">
                  <c:v>-1.2563247081264136E-2</c:v>
                </c:pt>
                <c:pt idx="16540">
                  <c:v>-9.8694532287463017E-3</c:v>
                </c:pt>
                <c:pt idx="16541">
                  <c:v>-1.3379829403784309E-2</c:v>
                </c:pt>
                <c:pt idx="16542">
                  <c:v>-1.4496829865598949E-2</c:v>
                </c:pt>
                <c:pt idx="16543">
                  <c:v>-1.4839412053068733E-2</c:v>
                </c:pt>
                <c:pt idx="16544">
                  <c:v>-2.4516377888740642E-2</c:v>
                </c:pt>
                <c:pt idx="16545">
                  <c:v>-2.3042817053100892E-2</c:v>
                </c:pt>
                <c:pt idx="16546">
                  <c:v>-2.6196518813713366E-2</c:v>
                </c:pt>
                <c:pt idx="16547">
                  <c:v>-3.982039510245499E-2</c:v>
                </c:pt>
                <c:pt idx="16548">
                  <c:v>-5.0581478285570573E-2</c:v>
                </c:pt>
                <c:pt idx="16549">
                  <c:v>-3.643204236989564E-2</c:v>
                </c:pt>
                <c:pt idx="16550">
                  <c:v>-3.7722625296769029E-2</c:v>
                </c:pt>
                <c:pt idx="16551">
                  <c:v>-2.2169863476243567E-2</c:v>
                </c:pt>
                <c:pt idx="16552">
                  <c:v>-2.3268073519945823E-2</c:v>
                </c:pt>
                <c:pt idx="16553">
                  <c:v>-1.9546533574321467E-2</c:v>
                </c:pt>
                <c:pt idx="16554">
                  <c:v>-2.0757257106891518E-2</c:v>
                </c:pt>
                <c:pt idx="16555">
                  <c:v>-1.9560626270580049E-2</c:v>
                </c:pt>
                <c:pt idx="16556">
                  <c:v>-1.9687232925009252E-2</c:v>
                </c:pt>
                <c:pt idx="16557">
                  <c:v>-1.9105302043738788E-2</c:v>
                </c:pt>
                <c:pt idx="16558">
                  <c:v>-2.3657631518045154E-2</c:v>
                </c:pt>
                <c:pt idx="16559">
                  <c:v>-1.3229735078691745E-2</c:v>
                </c:pt>
                <c:pt idx="16560">
                  <c:v>-2.4079958120612192E-2</c:v>
                </c:pt>
                <c:pt idx="16561">
                  <c:v>-3.8107371063111302E-2</c:v>
                </c:pt>
                <c:pt idx="16562">
                  <c:v>-1.8363881393668149E-2</c:v>
                </c:pt>
                <c:pt idx="16563">
                  <c:v>-2.5225029934343571E-2</c:v>
                </c:pt>
                <c:pt idx="16564">
                  <c:v>-3.1551223404378069E-2</c:v>
                </c:pt>
                <c:pt idx="16565">
                  <c:v>-3.9046034083061759E-2</c:v>
                </c:pt>
                <c:pt idx="16566">
                  <c:v>-3.6882554834282669E-2</c:v>
                </c:pt>
                <c:pt idx="16567">
                  <c:v>-5.5588960691166145E-2</c:v>
                </c:pt>
                <c:pt idx="16568">
                  <c:v>-5.1097757448002365E-2</c:v>
                </c:pt>
                <c:pt idx="16569">
                  <c:v>-4.102178091557189E-2</c:v>
                </c:pt>
                <c:pt idx="16570">
                  <c:v>-2.7102241464341231E-2</c:v>
                </c:pt>
                <c:pt idx="16571">
                  <c:v>-4.1735130213725789E-2</c:v>
                </c:pt>
                <c:pt idx="16572">
                  <c:v>-5.8789581007456536E-2</c:v>
                </c:pt>
                <c:pt idx="16573">
                  <c:v>-5.1468467773037679E-2</c:v>
                </c:pt>
                <c:pt idx="16574">
                  <c:v>-4.3105515279950893E-2</c:v>
                </c:pt>
                <c:pt idx="16575">
                  <c:v>-3.1222734382469693E-2</c:v>
                </c:pt>
                <c:pt idx="16576">
                  <c:v>-3.2771456890558985E-2</c:v>
                </c:pt>
                <c:pt idx="16577">
                  <c:v>-3.4878622139952548E-2</c:v>
                </c:pt>
                <c:pt idx="16578">
                  <c:v>-2.4619610913106917E-2</c:v>
                </c:pt>
                <c:pt idx="16579">
                  <c:v>-3.1659154150598147E-2</c:v>
                </c:pt>
                <c:pt idx="16580">
                  <c:v>-4.0773094033015225E-2</c:v>
                </c:pt>
                <c:pt idx="16581">
                  <c:v>-5.5452844552428909E-2</c:v>
                </c:pt>
                <c:pt idx="16582">
                  <c:v>-5.3552202137416689E-2</c:v>
                </c:pt>
                <c:pt idx="16583">
                  <c:v>-6.5965240383685009E-2</c:v>
                </c:pt>
                <c:pt idx="16584">
                  <c:v>-8.8102278000509238E-2</c:v>
                </c:pt>
                <c:pt idx="16585">
                  <c:v>-9.7985767139865315E-2</c:v>
                </c:pt>
                <c:pt idx="16586">
                  <c:v>-9.7216103373023069E-2</c:v>
                </c:pt>
                <c:pt idx="16587">
                  <c:v>-9.0171862413678028E-2</c:v>
                </c:pt>
                <c:pt idx="16588">
                  <c:v>-0.11288613365922175</c:v>
                </c:pt>
                <c:pt idx="16589">
                  <c:v>-9.8074964253621805E-2</c:v>
                </c:pt>
                <c:pt idx="16590">
                  <c:v>-0.11755573159920134</c:v>
                </c:pt>
                <c:pt idx="16591">
                  <c:v>-0.11708642871670193</c:v>
                </c:pt>
                <c:pt idx="16592">
                  <c:v>-0.12741109213168905</c:v>
                </c:pt>
                <c:pt idx="16593">
                  <c:v>-0.12287761033044671</c:v>
                </c:pt>
                <c:pt idx="16594">
                  <c:v>-0.10508632209859588</c:v>
                </c:pt>
                <c:pt idx="16595">
                  <c:v>-0.11908096596732444</c:v>
                </c:pt>
                <c:pt idx="16596">
                  <c:v>-0.10662095144112375</c:v>
                </c:pt>
                <c:pt idx="16597">
                  <c:v>-0.11632616039356727</c:v>
                </c:pt>
                <c:pt idx="16598">
                  <c:v>-0.11144070143045036</c:v>
                </c:pt>
                <c:pt idx="16599">
                  <c:v>-8.9439779952363366E-2</c:v>
                </c:pt>
                <c:pt idx="16600">
                  <c:v>-8.9843373391769663E-2</c:v>
                </c:pt>
                <c:pt idx="16601">
                  <c:v>-0.10690252190735421</c:v>
                </c:pt>
                <c:pt idx="16602">
                  <c:v>-0.10244414452360977</c:v>
                </c:pt>
                <c:pt idx="16603">
                  <c:v>-0.10107381671233628</c:v>
                </c:pt>
                <c:pt idx="16604">
                  <c:v>-0.11768709276113315</c:v>
                </c:pt>
                <c:pt idx="16605">
                  <c:v>-0.13017529314915383</c:v>
                </c:pt>
                <c:pt idx="16606">
                  <c:v>-0.13075252630857048</c:v>
                </c:pt>
                <c:pt idx="16607">
                  <c:v>-0.1309167710541761</c:v>
                </c:pt>
                <c:pt idx="16608">
                  <c:v>-0.14160750432729638</c:v>
                </c:pt>
                <c:pt idx="16609">
                  <c:v>-0.12485335716295684</c:v>
                </c:pt>
                <c:pt idx="16610">
                  <c:v>-0.11039886264108525</c:v>
                </c:pt>
                <c:pt idx="16611">
                  <c:v>-9.573784528483234E-2</c:v>
                </c:pt>
                <c:pt idx="16612">
                  <c:v>-9.9956873505473276E-2</c:v>
                </c:pt>
                <c:pt idx="16613">
                  <c:v>-9.9980304390487829E-2</c:v>
                </c:pt>
                <c:pt idx="16614">
                  <c:v>-8.6971242097387644E-2</c:v>
                </c:pt>
                <c:pt idx="16615">
                  <c:v>-9.8342441554290852E-2</c:v>
                </c:pt>
                <c:pt idx="16616">
                  <c:v>-9.4339274356787239E-2</c:v>
                </c:pt>
                <c:pt idx="16617">
                  <c:v>-8.4061587221732487E-2</c:v>
                </c:pt>
                <c:pt idx="16618">
                  <c:v>-8.5774496751172921E-2</c:v>
                </c:pt>
                <c:pt idx="16619">
                  <c:v>-9.3198900734212498E-2</c:v>
                </c:pt>
                <c:pt idx="16620">
                  <c:v>-7.1554653670551041E-2</c:v>
                </c:pt>
                <c:pt idx="16621">
                  <c:v>-6.7753312054877807E-2</c:v>
                </c:pt>
                <c:pt idx="16622">
                  <c:v>-6.449162276239645E-2</c:v>
                </c:pt>
                <c:pt idx="16623">
                  <c:v>-6.1398932723023311E-2</c:v>
                </c:pt>
                <c:pt idx="16624">
                  <c:v>-6.0568257234941726E-2</c:v>
                </c:pt>
                <c:pt idx="16625">
                  <c:v>-7.1127572091178579E-2</c:v>
                </c:pt>
                <c:pt idx="16626">
                  <c:v>-6.643454326618442E-2</c:v>
                </c:pt>
                <c:pt idx="16627">
                  <c:v>-6.6289089407994037E-2</c:v>
                </c:pt>
                <c:pt idx="16628">
                  <c:v>-5.0980431727377512E-2</c:v>
                </c:pt>
                <c:pt idx="16629">
                  <c:v>-5.2177119349337782E-2</c:v>
                </c:pt>
                <c:pt idx="16630">
                  <c:v>-5.39182147405982E-2</c:v>
                </c:pt>
                <c:pt idx="16631">
                  <c:v>-4.8619824149319021E-2</c:v>
                </c:pt>
                <c:pt idx="16632">
                  <c:v>-4.2345246956816247E-2</c:v>
                </c:pt>
                <c:pt idx="16633">
                  <c:v>-3.8126161481223685E-2</c:v>
                </c:pt>
                <c:pt idx="16634">
                  <c:v>-3.7178160272517247E-2</c:v>
                </c:pt>
                <c:pt idx="16635">
                  <c:v>-3.8022928456857411E-2</c:v>
                </c:pt>
                <c:pt idx="16636">
                  <c:v>-4.416614448742838E-2</c:v>
                </c:pt>
                <c:pt idx="16637">
                  <c:v>-4.4527517093010553E-2</c:v>
                </c:pt>
                <c:pt idx="16638">
                  <c:v>-4.4006540208724958E-2</c:v>
                </c:pt>
                <c:pt idx="16639">
                  <c:v>-3.5577878741847868E-2</c:v>
                </c:pt>
                <c:pt idx="16640">
                  <c:v>-3.1382338661173119E-2</c:v>
                </c:pt>
                <c:pt idx="16641">
                  <c:v>-3.335808549368325E-2</c:v>
                </c:pt>
                <c:pt idx="16642">
                  <c:v>-2.7238357603078467E-2</c:v>
                </c:pt>
                <c:pt idx="16643">
                  <c:v>-3.0359290289920401E-2</c:v>
                </c:pt>
                <c:pt idx="16644">
                  <c:v>-4.0195803149344109E-2</c:v>
                </c:pt>
                <c:pt idx="16645">
                  <c:v>-3.0110546152412113E-2</c:v>
                </c:pt>
                <c:pt idx="16646">
                  <c:v>-4.1725735239321014E-2</c:v>
                </c:pt>
                <c:pt idx="16647">
                  <c:v>-3.9055429057466534E-2</c:v>
                </c:pt>
                <c:pt idx="16648">
                  <c:v>-4.1688211658047869E-2</c:v>
                </c:pt>
                <c:pt idx="16649">
                  <c:v>-3.2428874703089201E-2</c:v>
                </c:pt>
                <c:pt idx="16650">
                  <c:v>-2.271432803119252E-2</c:v>
                </c:pt>
                <c:pt idx="16651">
                  <c:v>-2.2545328778084316E-2</c:v>
                </c:pt>
                <c:pt idx="16652">
                  <c:v>-2.3507422683049332E-2</c:v>
                </c:pt>
                <c:pt idx="16653">
                  <c:v>-1.712015976752105E-2</c:v>
                </c:pt>
                <c:pt idx="16654">
                  <c:v>-1.4088481449387236E-2</c:v>
                </c:pt>
                <c:pt idx="16655">
                  <c:v>-1.333766582491182E-2</c:v>
                </c:pt>
                <c:pt idx="16656">
                  <c:v>-1.8462416696180619E-2</c:v>
                </c:pt>
                <c:pt idx="16657">
                  <c:v>-1.8415440416248246E-2</c:v>
                </c:pt>
                <c:pt idx="16658">
                  <c:v>-2.0194116643733436E-2</c:v>
                </c:pt>
                <c:pt idx="16659">
                  <c:v>-1.8359183671814348E-2</c:v>
                </c:pt>
                <c:pt idx="16660">
                  <c:v>-1.674011172303258E-2</c:v>
                </c:pt>
                <c:pt idx="16661">
                  <c:v>-2.5816355790018813E-2</c:v>
                </c:pt>
                <c:pt idx="16662">
                  <c:v>-3.0748733778116478E-2</c:v>
                </c:pt>
                <c:pt idx="16663">
                  <c:v>-2.3178933191838131E-2</c:v>
                </c:pt>
                <c:pt idx="16664">
                  <c:v>-3.1654456428744343E-2</c:v>
                </c:pt>
                <c:pt idx="16665">
                  <c:v>-3.7403416739362177E-2</c:v>
                </c:pt>
                <c:pt idx="16666">
                  <c:v>-3.763348496866134E-2</c:v>
                </c:pt>
                <c:pt idx="16667">
                  <c:v>-3.4578318510561333E-2</c:v>
                </c:pt>
                <c:pt idx="16668">
                  <c:v>-3.3850876516148855E-2</c:v>
                </c:pt>
                <c:pt idx="16669">
                  <c:v>-2.1789814962452268E-2</c:v>
                </c:pt>
                <c:pt idx="16670">
                  <c:v>-3.1142989498069609E-2</c:v>
                </c:pt>
                <c:pt idx="16671">
                  <c:v>-3.1307176988723581E-2</c:v>
                </c:pt>
                <c:pt idx="16672">
                  <c:v>-3.9520034687414975E-2</c:v>
                </c:pt>
                <c:pt idx="16673">
                  <c:v>-3.0110546152412113E-2</c:v>
                </c:pt>
                <c:pt idx="16674">
                  <c:v>-3.9238464221184523E-2</c:v>
                </c:pt>
                <c:pt idx="16675">
                  <c:v>-3.9041336361207955E-2</c:v>
                </c:pt>
                <c:pt idx="16676">
                  <c:v>-4.2603329283080513E-2</c:v>
                </c:pt>
                <c:pt idx="16677">
                  <c:v>-3.6840276276204099E-2</c:v>
                </c:pt>
                <c:pt idx="16678">
                  <c:v>-3.8848906223085192E-2</c:v>
                </c:pt>
                <c:pt idx="16679">
                  <c:v>-2.5699030069393961E-2</c:v>
                </c:pt>
                <c:pt idx="16680">
                  <c:v>-1.8903533716860044E-2</c:v>
                </c:pt>
                <c:pt idx="16681">
                  <c:v>-1.9109999296289763E-2</c:v>
                </c:pt>
                <c:pt idx="16682">
                  <c:v>-1.4905063771907409E-2</c:v>
                </c:pt>
                <c:pt idx="16683">
                  <c:v>-1.5895343538692416E-2</c:v>
                </c:pt>
                <c:pt idx="16684">
                  <c:v>-1.4778343076877778E-2</c:v>
                </c:pt>
                <c:pt idx="16685">
                  <c:v>-1.199540889625225E-2</c:v>
                </c:pt>
                <c:pt idx="16686">
                  <c:v>-1.4872295167439698E-2</c:v>
                </c:pt>
                <c:pt idx="16687">
                  <c:v>-1.004784792556211E-2</c:v>
                </c:pt>
                <c:pt idx="16688">
                  <c:v>-8.7713576949472998E-3</c:v>
                </c:pt>
                <c:pt idx="16689">
                  <c:v>-5.490820729401942E-3</c:v>
                </c:pt>
                <c:pt idx="16690">
                  <c:v>-7.1991475161946542E-3</c:v>
                </c:pt>
                <c:pt idx="16691">
                  <c:v>-1.630827516685468E-2</c:v>
                </c:pt>
                <c:pt idx="16692">
                  <c:v>-2.4291121421895715E-2</c:v>
                </c:pt>
                <c:pt idx="16693">
                  <c:v>-2.6046309978717545E-2</c:v>
                </c:pt>
                <c:pt idx="16694">
                  <c:v>-2.7839078902461317E-2</c:v>
                </c:pt>
                <c:pt idx="16695">
                  <c:v>-2.4793307888068921E-2</c:v>
                </c:pt>
                <c:pt idx="16696">
                  <c:v>-2.7970497319344752E-2</c:v>
                </c:pt>
                <c:pt idx="16697">
                  <c:v>-2.2324770033093189E-2</c:v>
                </c:pt>
                <c:pt idx="16698">
                  <c:v>-1.9673254738653927E-2</c:v>
                </c:pt>
                <c:pt idx="16699">
                  <c:v>-2.1292326687435692E-2</c:v>
                </c:pt>
                <c:pt idx="16700">
                  <c:v>-8.2128004437397664E-3</c:v>
                </c:pt>
                <c:pt idx="16701">
                  <c:v>-4.3837598210568381E-2</c:v>
                </c:pt>
                <c:pt idx="16702">
                  <c:v>-6.1140793141807419E-2</c:v>
                </c:pt>
                <c:pt idx="16703">
                  <c:v>-4.4457109928063614E-2</c:v>
                </c:pt>
                <c:pt idx="16704">
                  <c:v>-2.8181660620628275E-2</c:v>
                </c:pt>
                <c:pt idx="16705">
                  <c:v>-1.4998901821868903E-2</c:v>
                </c:pt>
                <c:pt idx="16706">
                  <c:v>-1.3079526243695926E-2</c:v>
                </c:pt>
                <c:pt idx="16707">
                  <c:v>-1.9837441760005074E-2</c:v>
                </c:pt>
                <c:pt idx="16708">
                  <c:v>-1.4590667915560443E-2</c:v>
                </c:pt>
                <c:pt idx="16709">
                  <c:v>-1.5449528796159189E-2</c:v>
                </c:pt>
                <c:pt idx="16710">
                  <c:v>-4.318365561779011E-4</c:v>
                </c:pt>
                <c:pt idx="16711">
                  <c:v>0</c:v>
                </c:pt>
                <c:pt idx="16712">
                  <c:v>0</c:v>
                </c:pt>
                <c:pt idx="16713">
                  <c:v>0</c:v>
                </c:pt>
                <c:pt idx="16714">
                  <c:v>0</c:v>
                </c:pt>
                <c:pt idx="16715">
                  <c:v>-9.2894742923164215E-4</c:v>
                </c:pt>
                <c:pt idx="16716">
                  <c:v>0</c:v>
                </c:pt>
                <c:pt idx="16717">
                  <c:v>-1.4351739837110476E-3</c:v>
                </c:pt>
                <c:pt idx="16718">
                  <c:v>0</c:v>
                </c:pt>
                <c:pt idx="16719">
                  <c:v>-3.6125290737081608E-3</c:v>
                </c:pt>
                <c:pt idx="16720">
                  <c:v>0</c:v>
                </c:pt>
                <c:pt idx="16721">
                  <c:v>-3.0114752038671484E-3</c:v>
                </c:pt>
                <c:pt idx="16722">
                  <c:v>-2.6896626354578046E-3</c:v>
                </c:pt>
                <c:pt idx="16723">
                  <c:v>-3.8849813047799791E-3</c:v>
                </c:pt>
                <c:pt idx="16724">
                  <c:v>-2.2850121302854451E-3</c:v>
                </c:pt>
                <c:pt idx="16725">
                  <c:v>-6.5743046345781008E-4</c:v>
                </c:pt>
                <c:pt idx="16726">
                  <c:v>-1.9263830586865381E-3</c:v>
                </c:pt>
                <c:pt idx="16727">
                  <c:v>-8.2757478103765523E-3</c:v>
                </c:pt>
                <c:pt idx="16728">
                  <c:v>-5.1677401461752573E-3</c:v>
                </c:pt>
                <c:pt idx="16729">
                  <c:v>-4.9562667440303252E-3</c:v>
                </c:pt>
                <c:pt idx="16730">
                  <c:v>0</c:v>
                </c:pt>
                <c:pt idx="16731">
                  <c:v>-9.0716528875359897E-4</c:v>
                </c:pt>
                <c:pt idx="16732">
                  <c:v>-5.1772526051759688E-4</c:v>
                </c:pt>
                <c:pt idx="16733">
                  <c:v>-3.380928137924526E-3</c:v>
                </c:pt>
                <c:pt idx="16734">
                  <c:v>0</c:v>
                </c:pt>
                <c:pt idx="16735">
                  <c:v>-7.9604626654629677E-4</c:v>
                </c:pt>
                <c:pt idx="16736">
                  <c:v>0</c:v>
                </c:pt>
                <c:pt idx="16737">
                  <c:v>-5.4790770207289669E-3</c:v>
                </c:pt>
                <c:pt idx="16738">
                  <c:v>-3.6207252265055799E-3</c:v>
                </c:pt>
                <c:pt idx="16739">
                  <c:v>-1.4290720453161837E-3</c:v>
                </c:pt>
                <c:pt idx="16740">
                  <c:v>-2.8672854740516176E-3</c:v>
                </c:pt>
                <c:pt idx="16741">
                  <c:v>-3.4289931447806813E-3</c:v>
                </c:pt>
                <c:pt idx="16742">
                  <c:v>-1.4839166931140953E-3</c:v>
                </c:pt>
                <c:pt idx="16743">
                  <c:v>-6.7164174409099515E-3</c:v>
                </c:pt>
                <c:pt idx="16744">
                  <c:v>-8.0724753058478652E-3</c:v>
                </c:pt>
                <c:pt idx="16745">
                  <c:v>-9.6385471061697821E-3</c:v>
                </c:pt>
                <c:pt idx="16746">
                  <c:v>-4.4608905495821388E-3</c:v>
                </c:pt>
                <c:pt idx="16747">
                  <c:v>-6.405856049939076E-3</c:v>
                </c:pt>
                <c:pt idx="16748">
                  <c:v>-8.7665008602685387E-3</c:v>
                </c:pt>
                <c:pt idx="16749">
                  <c:v>-8.807522709922775E-3</c:v>
                </c:pt>
                <c:pt idx="16750">
                  <c:v>-4.6434821610671839E-3</c:v>
                </c:pt>
                <c:pt idx="16751">
                  <c:v>-1.6756487748389936E-3</c:v>
                </c:pt>
                <c:pt idx="16752">
                  <c:v>-1.8217885434948799E-3</c:v>
                </c:pt>
                <c:pt idx="16753">
                  <c:v>-4.0407521840941851E-3</c:v>
                </c:pt>
                <c:pt idx="16754">
                  <c:v>-2.8463733438096054E-2</c:v>
                </c:pt>
                <c:pt idx="16755">
                  <c:v>-1.4204444623443922E-2</c:v>
                </c:pt>
                <c:pt idx="16756">
                  <c:v>-2.8824457148961018E-2</c:v>
                </c:pt>
                <c:pt idx="16757">
                  <c:v>-2.9395194338620288E-2</c:v>
                </c:pt>
                <c:pt idx="16758">
                  <c:v>-1.9583085139895665E-2</c:v>
                </c:pt>
                <c:pt idx="16759">
                  <c:v>-2.3281506874683333E-2</c:v>
                </c:pt>
                <c:pt idx="16760">
                  <c:v>-2.329967686385339E-2</c:v>
                </c:pt>
                <c:pt idx="16761">
                  <c:v>-2.3007508277851269E-2</c:v>
                </c:pt>
                <c:pt idx="16762">
                  <c:v>-1.2341522822395456E-2</c:v>
                </c:pt>
                <c:pt idx="16763">
                  <c:v>-5.9219553822120541E-3</c:v>
                </c:pt>
                <c:pt idx="16764">
                  <c:v>-1.1624757271979652E-2</c:v>
                </c:pt>
                <c:pt idx="16765">
                  <c:v>-2.0112689072001345E-2</c:v>
                </c:pt>
                <c:pt idx="16766">
                  <c:v>-1.3798128599509945E-2</c:v>
                </c:pt>
                <c:pt idx="16767">
                  <c:v>-8.5746573706442925E-3</c:v>
                </c:pt>
                <c:pt idx="16768">
                  <c:v>-1.7816140787608997E-2</c:v>
                </c:pt>
                <c:pt idx="16769">
                  <c:v>-9.9901298902051947E-3</c:v>
                </c:pt>
                <c:pt idx="16770">
                  <c:v>-1.3218250939610824E-2</c:v>
                </c:pt>
                <c:pt idx="16771">
                  <c:v>-1.8108309373611121E-2</c:v>
                </c:pt>
                <c:pt idx="16772">
                  <c:v>-1.3889424633547316E-2</c:v>
                </c:pt>
                <c:pt idx="16773">
                  <c:v>-1.3414553028160799E-2</c:v>
                </c:pt>
                <c:pt idx="16774">
                  <c:v>-1.6624392680497025E-2</c:v>
                </c:pt>
                <c:pt idx="16775">
                  <c:v>-1.2095057957361693E-2</c:v>
                </c:pt>
                <c:pt idx="16776">
                  <c:v>-2.4390988923277835E-2</c:v>
                </c:pt>
                <c:pt idx="16777">
                  <c:v>-2.3272365947853785E-2</c:v>
                </c:pt>
                <c:pt idx="16778">
                  <c:v>-2.6299502580805614E-2</c:v>
                </c:pt>
                <c:pt idx="16779">
                  <c:v>-2.6103200492255639E-2</c:v>
                </c:pt>
                <c:pt idx="16780">
                  <c:v>-2.9061892951654279E-2</c:v>
                </c:pt>
                <c:pt idx="16781">
                  <c:v>-2.3080522458229537E-2</c:v>
                </c:pt>
                <c:pt idx="16782">
                  <c:v>-2.0939143461423275E-2</c:v>
                </c:pt>
                <c:pt idx="16783">
                  <c:v>-2.2286060856121337E-2</c:v>
                </c:pt>
                <c:pt idx="16784">
                  <c:v>-2.2368327371228507E-2</c:v>
                </c:pt>
                <c:pt idx="16785">
                  <c:v>-1.7724733802261975E-2</c:v>
                </c:pt>
                <c:pt idx="16786">
                  <c:v>-2.145514786777368E-2</c:v>
                </c:pt>
                <c:pt idx="16787">
                  <c:v>-2.3158218509921929E-2</c:v>
                </c:pt>
                <c:pt idx="16788">
                  <c:v>-2.6075778168356684E-2</c:v>
                </c:pt>
                <c:pt idx="16789">
                  <c:v>-2.9103026209207863E-2</c:v>
                </c:pt>
                <c:pt idx="16790">
                  <c:v>-2.922174411055449E-2</c:v>
                </c:pt>
                <c:pt idx="16791">
                  <c:v>-3.5810302723288265E-2</c:v>
                </c:pt>
                <c:pt idx="16792">
                  <c:v>-4.2102123199784527E-2</c:v>
                </c:pt>
                <c:pt idx="16793">
                  <c:v>-4.6339289336917736E-2</c:v>
                </c:pt>
                <c:pt idx="16794">
                  <c:v>-4.7928212541134135E-2</c:v>
                </c:pt>
                <c:pt idx="16795">
                  <c:v>-2.6769803266187657E-2</c:v>
                </c:pt>
                <c:pt idx="16796">
                  <c:v>-2.309880385529894E-2</c:v>
                </c:pt>
                <c:pt idx="16797">
                  <c:v>-1.227764911225704E-2</c:v>
                </c:pt>
                <c:pt idx="16798">
                  <c:v>-1.0350854057659859E-2</c:v>
                </c:pt>
                <c:pt idx="16799">
                  <c:v>-1.1734334246496728E-2</c:v>
                </c:pt>
                <c:pt idx="16800">
                  <c:v>-1.1848481684428583E-2</c:v>
                </c:pt>
                <c:pt idx="16801">
                  <c:v>-4.4563200861673629E-3</c:v>
                </c:pt>
                <c:pt idx="16802">
                  <c:v>-6.0315328133188307E-3</c:v>
                </c:pt>
                <c:pt idx="16803">
                  <c:v>-1.3833687809375224E-3</c:v>
                </c:pt>
                <c:pt idx="16804">
                  <c:v>-3.766865451751165E-3</c:v>
                </c:pt>
                <c:pt idx="16805">
                  <c:v>0</c:v>
                </c:pt>
                <c:pt idx="16806">
                  <c:v>0</c:v>
                </c:pt>
                <c:pt idx="16807">
                  <c:v>0</c:v>
                </c:pt>
                <c:pt idx="16808">
                  <c:v>0</c:v>
                </c:pt>
                <c:pt idx="16809">
                  <c:v>-5.254535651865005E-3</c:v>
                </c:pt>
                <c:pt idx="16810">
                  <c:v>-3.9262591163740116E-3</c:v>
                </c:pt>
                <c:pt idx="16811">
                  <c:v>-6.5692449708423754E-3</c:v>
                </c:pt>
                <c:pt idx="16812">
                  <c:v>-1.0061679812933025E-2</c:v>
                </c:pt>
                <c:pt idx="16813">
                  <c:v>-9.6686678801230636E-3</c:v>
                </c:pt>
                <c:pt idx="16814">
                  <c:v>-3.9036467876488053E-3</c:v>
                </c:pt>
                <c:pt idx="16815">
                  <c:v>-5.0607357643599519E-4</c:v>
                </c:pt>
                <c:pt idx="16816">
                  <c:v>0</c:v>
                </c:pt>
                <c:pt idx="16817">
                  <c:v>0</c:v>
                </c:pt>
                <c:pt idx="16818">
                  <c:v>0</c:v>
                </c:pt>
                <c:pt idx="16819">
                  <c:v>-1.1374347616603382E-3</c:v>
                </c:pt>
                <c:pt idx="16820">
                  <c:v>0</c:v>
                </c:pt>
                <c:pt idx="16821">
                  <c:v>-8.1171721142561434E-3</c:v>
                </c:pt>
                <c:pt idx="16822">
                  <c:v>-4.2654649885102295E-3</c:v>
                </c:pt>
                <c:pt idx="16823">
                  <c:v>-6.0086204172389145E-3</c:v>
                </c:pt>
                <c:pt idx="16824">
                  <c:v>-4.0453674384676062E-3</c:v>
                </c:pt>
                <c:pt idx="16825">
                  <c:v>-4.2257012847294337E-4</c:v>
                </c:pt>
                <c:pt idx="16826">
                  <c:v>-2.8788931221664111E-3</c:v>
                </c:pt>
                <c:pt idx="16827">
                  <c:v>-4.7365036788682459E-3</c:v>
                </c:pt>
                <c:pt idx="16828">
                  <c:v>-3.4907172104092087E-3</c:v>
                </c:pt>
                <c:pt idx="16829">
                  <c:v>-1.250192821410876E-3</c:v>
                </c:pt>
                <c:pt idx="16830">
                  <c:v>-9.5962747514182697E-3</c:v>
                </c:pt>
                <c:pt idx="16831">
                  <c:v>-9.8867647803057603E-3</c:v>
                </c:pt>
                <c:pt idx="16832">
                  <c:v>-1.4477969740928087E-2</c:v>
                </c:pt>
                <c:pt idx="16833">
                  <c:v>-6.1142628393083881E-3</c:v>
                </c:pt>
                <c:pt idx="16834">
                  <c:v>-4.2697648142478158E-4</c:v>
                </c:pt>
                <c:pt idx="16835">
                  <c:v>-1.1973179065739644E-3</c:v>
                </c:pt>
                <c:pt idx="16836">
                  <c:v>0</c:v>
                </c:pt>
                <c:pt idx="16837">
                  <c:v>-3.548594221719928E-3</c:v>
                </c:pt>
                <c:pt idx="16838">
                  <c:v>-3.548594221719928E-3</c:v>
                </c:pt>
                <c:pt idx="16839">
                  <c:v>-7.2899718687912079E-4</c:v>
                </c:pt>
                <c:pt idx="16840">
                  <c:v>-2.8722426448387038E-3</c:v>
                </c:pt>
                <c:pt idx="16841">
                  <c:v>-1.0277152283087001E-3</c:v>
                </c:pt>
                <c:pt idx="16842">
                  <c:v>-3.9921681700512968E-3</c:v>
                </c:pt>
                <c:pt idx="16843">
                  <c:v>-2.2354553156853137E-3</c:v>
                </c:pt>
                <c:pt idx="16844">
                  <c:v>-5.8366955865813011E-3</c:v>
                </c:pt>
                <c:pt idx="16845">
                  <c:v>-2.4901057759849775E-3</c:v>
                </c:pt>
                <c:pt idx="16846">
                  <c:v>-5.1735320922760208E-3</c:v>
                </c:pt>
                <c:pt idx="16847">
                  <c:v>0</c:v>
                </c:pt>
                <c:pt idx="16848">
                  <c:v>0</c:v>
                </c:pt>
                <c:pt idx="16849">
                  <c:v>-7.3538416963325347E-4</c:v>
                </c:pt>
                <c:pt idx="16850">
                  <c:v>-1.6012112117100967E-3</c:v>
                </c:pt>
                <c:pt idx="16851">
                  <c:v>-7.6011321548172675E-3</c:v>
                </c:pt>
                <c:pt idx="16852">
                  <c:v>-8.4842732055065272E-3</c:v>
                </c:pt>
                <c:pt idx="16853">
                  <c:v>-8.188440956831319E-3</c:v>
                </c:pt>
                <c:pt idx="16854">
                  <c:v>-7.622801423675162E-3</c:v>
                </c:pt>
                <c:pt idx="16855">
                  <c:v>-4.1342122966694239E-4</c:v>
                </c:pt>
                <c:pt idx="16856">
                  <c:v>-2.5279035595814903E-3</c:v>
                </c:pt>
                <c:pt idx="16857">
                  <c:v>-2.3016480073735569E-3</c:v>
                </c:pt>
                <c:pt idx="16858">
                  <c:v>-1.6099212971101705E-3</c:v>
                </c:pt>
                <c:pt idx="16859">
                  <c:v>0</c:v>
                </c:pt>
                <c:pt idx="16860">
                  <c:v>0</c:v>
                </c:pt>
                <c:pt idx="16861">
                  <c:v>0</c:v>
                </c:pt>
                <c:pt idx="16862">
                  <c:v>0</c:v>
                </c:pt>
                <c:pt idx="16863">
                  <c:v>0</c:v>
                </c:pt>
                <c:pt idx="16864">
                  <c:v>-8.64117909971273E-4</c:v>
                </c:pt>
                <c:pt idx="16865">
                  <c:v>0</c:v>
                </c:pt>
                <c:pt idx="16866">
                  <c:v>0</c:v>
                </c:pt>
                <c:pt idx="16867">
                  <c:v>-1.0822003765219607E-3</c:v>
                </c:pt>
                <c:pt idx="16868">
                  <c:v>-6.6366675868112697E-4</c:v>
                </c:pt>
                <c:pt idx="16869">
                  <c:v>0</c:v>
                </c:pt>
                <c:pt idx="16870">
                  <c:v>0</c:v>
                </c:pt>
                <c:pt idx="16871">
                  <c:v>-2.5783762000210868E-3</c:v>
                </c:pt>
                <c:pt idx="16872">
                  <c:v>0</c:v>
                </c:pt>
                <c:pt idx="16873">
                  <c:v>-5.8598804773599385E-3</c:v>
                </c:pt>
                <c:pt idx="16874">
                  <c:v>-5.3589559963435817E-3</c:v>
                </c:pt>
                <c:pt idx="16875">
                  <c:v>-8.6186340072984674E-3</c:v>
                </c:pt>
                <c:pt idx="16876">
                  <c:v>-1.150689846607165E-2</c:v>
                </c:pt>
                <c:pt idx="16877">
                  <c:v>-1.3764829770458736E-2</c:v>
                </c:pt>
                <c:pt idx="16878">
                  <c:v>-1.2975944717800768E-2</c:v>
                </c:pt>
                <c:pt idx="16879">
                  <c:v>-9.7496883838786869E-3</c:v>
                </c:pt>
                <c:pt idx="16880">
                  <c:v>-9.386630146612885E-3</c:v>
                </c:pt>
                <c:pt idx="16881">
                  <c:v>-1.2733939838988805E-2</c:v>
                </c:pt>
                <c:pt idx="16882">
                  <c:v>-4.4658304705284908E-3</c:v>
                </c:pt>
                <c:pt idx="16883">
                  <c:v>-6.0852761470666155E-3</c:v>
                </c:pt>
                <c:pt idx="16884">
                  <c:v>-7.3915930517505094E-3</c:v>
                </c:pt>
                <c:pt idx="16885">
                  <c:v>-9.386630146612885E-3</c:v>
                </c:pt>
                <c:pt idx="16886">
                  <c:v>-2.167813396110424E-2</c:v>
                </c:pt>
                <c:pt idx="16887">
                  <c:v>-1.98292170041818E-2</c:v>
                </c:pt>
                <c:pt idx="16888">
                  <c:v>-2.0868462250567633E-2</c:v>
                </c:pt>
                <c:pt idx="16889">
                  <c:v>-2.1694845425674437E-2</c:v>
                </c:pt>
                <c:pt idx="16890">
                  <c:v>-2.269231284537317E-2</c:v>
                </c:pt>
                <c:pt idx="16891">
                  <c:v>-1.5605391412465272E-2</c:v>
                </c:pt>
                <c:pt idx="16892">
                  <c:v>-1.4537003358546506E-2</c:v>
                </c:pt>
                <c:pt idx="16893">
                  <c:v>-1.1644561033630775E-2</c:v>
                </c:pt>
                <c:pt idx="16894">
                  <c:v>-1.3873349530484927E-2</c:v>
                </c:pt>
                <c:pt idx="16895">
                  <c:v>-1.5492693368927335E-2</c:v>
                </c:pt>
                <c:pt idx="16896">
                  <c:v>-1.4941839422499409E-2</c:v>
                </c:pt>
                <c:pt idx="16897">
                  <c:v>-1.7951055401630715E-2</c:v>
                </c:pt>
                <c:pt idx="16898">
                  <c:v>-1.6056182751878628E-2</c:v>
                </c:pt>
                <c:pt idx="16899">
                  <c:v>-1.6870032328557782E-2</c:v>
                </c:pt>
                <c:pt idx="16900">
                  <c:v>-1.6193947157533466E-2</c:v>
                </c:pt>
                <c:pt idx="16901">
                  <c:v>-1.7604606373470198E-2</c:v>
                </c:pt>
                <c:pt idx="16902">
                  <c:v>-2.1298364676637437E-2</c:v>
                </c:pt>
                <c:pt idx="16903">
                  <c:v>-2.796791728190318E-2</c:v>
                </c:pt>
                <c:pt idx="16904">
                  <c:v>-1.9595465602190026E-2</c:v>
                </c:pt>
                <c:pt idx="16905">
                  <c:v>-2.2441952651645305E-2</c:v>
                </c:pt>
                <c:pt idx="16906">
                  <c:v>-2.4119784946606618E-2</c:v>
                </c:pt>
                <c:pt idx="16907">
                  <c:v>-1.6744801103961395E-2</c:v>
                </c:pt>
                <c:pt idx="16908">
                  <c:v>-1.9729052559071512E-2</c:v>
                </c:pt>
                <c:pt idx="16909">
                  <c:v>-9.1028478584830198E-3</c:v>
                </c:pt>
                <c:pt idx="16910">
                  <c:v>-3.0676030149236915E-3</c:v>
                </c:pt>
                <c:pt idx="16911">
                  <c:v>-3.551816448739047E-3</c:v>
                </c:pt>
                <c:pt idx="16912">
                  <c:v>-3.0008602468462077E-3</c:v>
                </c:pt>
                <c:pt idx="16913">
                  <c:v>-4.9082664950259435E-3</c:v>
                </c:pt>
                <c:pt idx="16914">
                  <c:v>-3.1844785072349811E-3</c:v>
                </c:pt>
                <c:pt idx="16915">
                  <c:v>-1.9992149610049258E-3</c:v>
                </c:pt>
                <c:pt idx="16916">
                  <c:v>-3.2680337432399848E-3</c:v>
                </c:pt>
                <c:pt idx="16917">
                  <c:v>-2.6878333130876931E-3</c:v>
                </c:pt>
                <c:pt idx="16918">
                  <c:v>0</c:v>
                </c:pt>
                <c:pt idx="16919">
                  <c:v>0</c:v>
                </c:pt>
                <c:pt idx="16920">
                  <c:v>-1.0252486558836506E-3</c:v>
                </c:pt>
                <c:pt idx="16921">
                  <c:v>0</c:v>
                </c:pt>
                <c:pt idx="16922">
                  <c:v>-2.1628093718817775E-3</c:v>
                </c:pt>
                <c:pt idx="16923">
                  <c:v>-3.6380531272121818E-3</c:v>
                </c:pt>
                <c:pt idx="16924">
                  <c:v>0</c:v>
                </c:pt>
                <c:pt idx="16925">
                  <c:v>-6.8689681361807189E-4</c:v>
                </c:pt>
                <c:pt idx="16926">
                  <c:v>-1.8852624845158632E-2</c:v>
                </c:pt>
                <c:pt idx="16927">
                  <c:v>-1.5235312516233787E-2</c:v>
                </c:pt>
                <c:pt idx="16928">
                  <c:v>-8.5709178698830744E-3</c:v>
                </c:pt>
                <c:pt idx="16929">
                  <c:v>-3.4550133891651197E-3</c:v>
                </c:pt>
                <c:pt idx="16930">
                  <c:v>-1.6234914123024965E-3</c:v>
                </c:pt>
                <c:pt idx="16931">
                  <c:v>0</c:v>
                </c:pt>
                <c:pt idx="16932">
                  <c:v>0</c:v>
                </c:pt>
                <c:pt idx="16933">
                  <c:v>0</c:v>
                </c:pt>
                <c:pt idx="16934">
                  <c:v>-1.2046244828196847E-3</c:v>
                </c:pt>
                <c:pt idx="16935">
                  <c:v>-1.6640390785925235E-3</c:v>
                </c:pt>
                <c:pt idx="16936">
                  <c:v>0</c:v>
                </c:pt>
                <c:pt idx="16937">
                  <c:v>0</c:v>
                </c:pt>
                <c:pt idx="16938">
                  <c:v>-1.217664895717995E-3</c:v>
                </c:pt>
                <c:pt idx="16939">
                  <c:v>-3.9933211135613975E-3</c:v>
                </c:pt>
                <c:pt idx="16940">
                  <c:v>-2.4313262164143631E-3</c:v>
                </c:pt>
                <c:pt idx="16941">
                  <c:v>-2.1647713484219647E-3</c:v>
                </c:pt>
                <c:pt idx="16942">
                  <c:v>-2.9929636281363528E-3</c:v>
                </c:pt>
                <c:pt idx="16943">
                  <c:v>-3.9687974228381053E-3</c:v>
                </c:pt>
                <c:pt idx="16944">
                  <c:v>0</c:v>
                </c:pt>
                <c:pt idx="16945">
                  <c:v>-9.9583088590096507E-4</c:v>
                </c:pt>
                <c:pt idx="16946">
                  <c:v>-3.2331987965440968E-3</c:v>
                </c:pt>
                <c:pt idx="16947">
                  <c:v>-2.9504766573864674E-3</c:v>
                </c:pt>
                <c:pt idx="16948">
                  <c:v>0</c:v>
                </c:pt>
                <c:pt idx="16949">
                  <c:v>-6.6966375083224797E-3</c:v>
                </c:pt>
                <c:pt idx="16950">
                  <c:v>-7.2753801911341039E-3</c:v>
                </c:pt>
                <c:pt idx="16951">
                  <c:v>-7.7278461036193865E-3</c:v>
                </c:pt>
                <c:pt idx="16952">
                  <c:v>-6.1789930306509191E-3</c:v>
                </c:pt>
                <c:pt idx="16953">
                  <c:v>-5.8651427896687118E-3</c:v>
                </c:pt>
                <c:pt idx="16954">
                  <c:v>-1.3890619183412041E-2</c:v>
                </c:pt>
                <c:pt idx="16955">
                  <c:v>-5.2049025470116209E-3</c:v>
                </c:pt>
                <c:pt idx="16956">
                  <c:v>-1.3760163416826171E-2</c:v>
                </c:pt>
                <c:pt idx="16957">
                  <c:v>-1.224802910080991E-2</c:v>
                </c:pt>
                <c:pt idx="16958">
                  <c:v>-9.9654982712799427E-3</c:v>
                </c:pt>
                <c:pt idx="16959">
                  <c:v>-8.5267020177795527E-3</c:v>
                </c:pt>
                <c:pt idx="16960">
                  <c:v>-1.7815640644155604E-2</c:v>
                </c:pt>
                <c:pt idx="16961">
                  <c:v>-1.1526590794036607E-2</c:v>
                </c:pt>
                <c:pt idx="16962">
                  <c:v>-1.0609518563078769E-2</c:v>
                </c:pt>
                <c:pt idx="16963">
                  <c:v>-1.1383895577662539E-2</c:v>
                </c:pt>
                <c:pt idx="16964">
                  <c:v>-4.1614540943389049E-3</c:v>
                </c:pt>
                <c:pt idx="16965">
                  <c:v>-2.2946708279296285E-3</c:v>
                </c:pt>
                <c:pt idx="16966">
                  <c:v>0</c:v>
                </c:pt>
                <c:pt idx="16967">
                  <c:v>-5.2912855823738372E-5</c:v>
                </c:pt>
                <c:pt idx="16968">
                  <c:v>0</c:v>
                </c:pt>
                <c:pt idx="16969">
                  <c:v>0</c:v>
                </c:pt>
                <c:pt idx="16970">
                  <c:v>-1.5365930076621139E-4</c:v>
                </c:pt>
                <c:pt idx="16971">
                  <c:v>-5.2147437751380544E-4</c:v>
                </c:pt>
                <c:pt idx="16972">
                  <c:v>-1.5846545140114029E-3</c:v>
                </c:pt>
                <c:pt idx="16973">
                  <c:v>0</c:v>
                </c:pt>
                <c:pt idx="16974">
                  <c:v>0</c:v>
                </c:pt>
                <c:pt idx="16975">
                  <c:v>-9.7268816832883544E-4</c:v>
                </c:pt>
                <c:pt idx="16976">
                  <c:v>-2.3124991704939943E-3</c:v>
                </c:pt>
                <c:pt idx="16977">
                  <c:v>-3.0389610114338167E-3</c:v>
                </c:pt>
                <c:pt idx="16978">
                  <c:v>-5.9728873789224727E-4</c:v>
                </c:pt>
                <c:pt idx="16979">
                  <c:v>-1.0493455637193443E-4</c:v>
                </c:pt>
                <c:pt idx="16980">
                  <c:v>-2.2883595006549439E-3</c:v>
                </c:pt>
                <c:pt idx="16981">
                  <c:v>-4.035789253180581E-4</c:v>
                </c:pt>
                <c:pt idx="16982">
                  <c:v>0</c:v>
                </c:pt>
                <c:pt idx="16983">
                  <c:v>-2.4144326930320369E-3</c:v>
                </c:pt>
                <c:pt idx="16984">
                  <c:v>-2.7771633168436247E-3</c:v>
                </c:pt>
                <c:pt idx="16985">
                  <c:v>-1.7211407312076574E-2</c:v>
                </c:pt>
                <c:pt idx="16986">
                  <c:v>-1.5957791860360015E-2</c:v>
                </c:pt>
                <c:pt idx="16987">
                  <c:v>-6.0743132699451899E-3</c:v>
                </c:pt>
                <c:pt idx="16988">
                  <c:v>-6.5700914495762253E-3</c:v>
                </c:pt>
                <c:pt idx="16989">
                  <c:v>-5.1593187395029064E-3</c:v>
                </c:pt>
                <c:pt idx="16990">
                  <c:v>-2.0516626482001862E-2</c:v>
                </c:pt>
                <c:pt idx="16991">
                  <c:v>-2.2314338272513674E-2</c:v>
                </c:pt>
                <c:pt idx="16992">
                  <c:v>-2.1177631136813379E-2</c:v>
                </c:pt>
                <c:pt idx="16993">
                  <c:v>-1.1447373345816239E-2</c:v>
                </c:pt>
                <c:pt idx="16994">
                  <c:v>-1.4861431614934069E-2</c:v>
                </c:pt>
                <c:pt idx="16995">
                  <c:v>-1.6905064064252927E-2</c:v>
                </c:pt>
                <c:pt idx="16996">
                  <c:v>-1.5260474722147078E-2</c:v>
                </c:pt>
                <c:pt idx="16997">
                  <c:v>-1.4780835782319226E-2</c:v>
                </c:pt>
                <c:pt idx="16998">
                  <c:v>-1.395047149136471E-2</c:v>
                </c:pt>
                <c:pt idx="16999">
                  <c:v>-9.3997060865465849E-3</c:v>
                </c:pt>
                <c:pt idx="17000">
                  <c:v>-3.7325055437159968E-3</c:v>
                </c:pt>
                <c:pt idx="17001">
                  <c:v>-1.7573644971595938E-3</c:v>
                </c:pt>
                <c:pt idx="17002">
                  <c:v>-9.294901797304838E-3</c:v>
                </c:pt>
                <c:pt idx="17003">
                  <c:v>-6.1952563959122497E-3</c:v>
                </c:pt>
                <c:pt idx="17004">
                  <c:v>-6.372586897867248E-3</c:v>
                </c:pt>
                <c:pt idx="17005">
                  <c:v>-7.8519497647926151E-3</c:v>
                </c:pt>
                <c:pt idx="17006">
                  <c:v>0</c:v>
                </c:pt>
                <c:pt idx="17007">
                  <c:v>0</c:v>
                </c:pt>
                <c:pt idx="17008">
                  <c:v>0</c:v>
                </c:pt>
                <c:pt idx="17009">
                  <c:v>-1.1007176163722904E-3</c:v>
                </c:pt>
                <c:pt idx="17010">
                  <c:v>0</c:v>
                </c:pt>
                <c:pt idx="17011">
                  <c:v>0</c:v>
                </c:pt>
                <c:pt idx="17012">
                  <c:v>0</c:v>
                </c:pt>
                <c:pt idx="17013">
                  <c:v>0</c:v>
                </c:pt>
                <c:pt idx="17014">
                  <c:v>-3.0459174682085127E-3</c:v>
                </c:pt>
                <c:pt idx="17015">
                  <c:v>-2.4000968902501423E-3</c:v>
                </c:pt>
                <c:pt idx="17016">
                  <c:v>-4.6168141988677715E-3</c:v>
                </c:pt>
                <c:pt idx="17017">
                  <c:v>-4.5449805622468009E-3</c:v>
                </c:pt>
                <c:pt idx="17018">
                  <c:v>-4.7840358370175552E-4</c:v>
                </c:pt>
                <c:pt idx="17019">
                  <c:v>0</c:v>
                </c:pt>
                <c:pt idx="17020">
                  <c:v>0</c:v>
                </c:pt>
                <c:pt idx="17021">
                  <c:v>0</c:v>
                </c:pt>
                <c:pt idx="17022">
                  <c:v>0</c:v>
                </c:pt>
                <c:pt idx="17023">
                  <c:v>0</c:v>
                </c:pt>
                <c:pt idx="17024">
                  <c:v>0</c:v>
                </c:pt>
                <c:pt idx="17025">
                  <c:v>-1.0736343152785389E-3</c:v>
                </c:pt>
                <c:pt idx="17026">
                  <c:v>-2.8761310639688611E-3</c:v>
                </c:pt>
                <c:pt idx="17027">
                  <c:v>-5.6039801490276439E-4</c:v>
                </c:pt>
                <c:pt idx="17028">
                  <c:v>0</c:v>
                </c:pt>
                <c:pt idx="17029">
                  <c:v>-1.6867527186751748E-3</c:v>
                </c:pt>
                <c:pt idx="17030">
                  <c:v>-8.1012664489490559E-4</c:v>
                </c:pt>
                <c:pt idx="17031">
                  <c:v>0</c:v>
                </c:pt>
                <c:pt idx="17032">
                  <c:v>0</c:v>
                </c:pt>
                <c:pt idx="17033">
                  <c:v>0</c:v>
                </c:pt>
                <c:pt idx="17034">
                  <c:v>0</c:v>
                </c:pt>
                <c:pt idx="17035">
                  <c:v>0</c:v>
                </c:pt>
                <c:pt idx="17036">
                  <c:v>-3.9724842459165806E-3</c:v>
                </c:pt>
                <c:pt idx="17037">
                  <c:v>-2.3610028277612576E-3</c:v>
                </c:pt>
                <c:pt idx="17038">
                  <c:v>-7.013043314334986E-3</c:v>
                </c:pt>
                <c:pt idx="17039">
                  <c:v>-5.7510102959717115E-3</c:v>
                </c:pt>
                <c:pt idx="17040">
                  <c:v>0</c:v>
                </c:pt>
                <c:pt idx="17041">
                  <c:v>-3.1924704804255763E-3</c:v>
                </c:pt>
                <c:pt idx="17042">
                  <c:v>-2.2510268403918535E-3</c:v>
                </c:pt>
                <c:pt idx="17043">
                  <c:v>-6.6250080584794925E-4</c:v>
                </c:pt>
                <c:pt idx="17044">
                  <c:v>-4.7266055080225858E-4</c:v>
                </c:pt>
                <c:pt idx="17045">
                  <c:v>0</c:v>
                </c:pt>
                <c:pt idx="17046">
                  <c:v>0</c:v>
                </c:pt>
                <c:pt idx="17047">
                  <c:v>-1.8910283240326255E-4</c:v>
                </c:pt>
                <c:pt idx="17048">
                  <c:v>0</c:v>
                </c:pt>
                <c:pt idx="17049">
                  <c:v>-3.7618877882734979E-3</c:v>
                </c:pt>
                <c:pt idx="17050">
                  <c:v>-4.6561546669224305E-3</c:v>
                </c:pt>
                <c:pt idx="17051">
                  <c:v>-3.677100282233471E-3</c:v>
                </c:pt>
                <c:pt idx="17052">
                  <c:v>-5.9782170304471666E-3</c:v>
                </c:pt>
                <c:pt idx="17053">
                  <c:v>-1.14708590653993E-2</c:v>
                </c:pt>
                <c:pt idx="17054">
                  <c:v>-3.3688165936183504E-3</c:v>
                </c:pt>
                <c:pt idx="17055">
                  <c:v>-5.9859333252470235E-3</c:v>
                </c:pt>
                <c:pt idx="17056">
                  <c:v>-4.7178865671153661E-3</c:v>
                </c:pt>
                <c:pt idx="17057">
                  <c:v>0</c:v>
                </c:pt>
                <c:pt idx="17058">
                  <c:v>-7.5026105056212708E-4</c:v>
                </c:pt>
                <c:pt idx="17059">
                  <c:v>0</c:v>
                </c:pt>
                <c:pt idx="17060">
                  <c:v>-3.8425774086123829E-4</c:v>
                </c:pt>
                <c:pt idx="17061">
                  <c:v>0</c:v>
                </c:pt>
                <c:pt idx="17062">
                  <c:v>-3.6922581521414976E-4</c:v>
                </c:pt>
                <c:pt idx="17063">
                  <c:v>0</c:v>
                </c:pt>
                <c:pt idx="17064">
                  <c:v>-2.0245306438659381E-3</c:v>
                </c:pt>
                <c:pt idx="17065">
                  <c:v>-3.0745574298734648E-3</c:v>
                </c:pt>
                <c:pt idx="17066">
                  <c:v>-6.8024420298572613E-3</c:v>
                </c:pt>
                <c:pt idx="17067">
                  <c:v>-6.9157711799340809E-3</c:v>
                </c:pt>
                <c:pt idx="17068">
                  <c:v>-4.0036930660119164E-3</c:v>
                </c:pt>
                <c:pt idx="17069">
                  <c:v>0</c:v>
                </c:pt>
                <c:pt idx="17070">
                  <c:v>0</c:v>
                </c:pt>
                <c:pt idx="17071">
                  <c:v>0</c:v>
                </c:pt>
                <c:pt idx="17072">
                  <c:v>-4.7295680335785833E-4</c:v>
                </c:pt>
                <c:pt idx="17073">
                  <c:v>-4.541890730494498E-3</c:v>
                </c:pt>
                <c:pt idx="17074">
                  <c:v>0</c:v>
                </c:pt>
                <c:pt idx="17075">
                  <c:v>0</c:v>
                </c:pt>
                <c:pt idx="17076">
                  <c:v>-3.2302693089867477E-3</c:v>
                </c:pt>
                <c:pt idx="17077">
                  <c:v>-4.055488282066139E-3</c:v>
                </c:pt>
                <c:pt idx="17078">
                  <c:v>-2.0778853982120022E-3</c:v>
                </c:pt>
                <c:pt idx="17079">
                  <c:v>-2.5350998539450964E-3</c:v>
                </c:pt>
                <c:pt idx="17080">
                  <c:v>-3.5908318895505409E-3</c:v>
                </c:pt>
                <c:pt idx="17081">
                  <c:v>-2.8027311560057696E-3</c:v>
                </c:pt>
                <c:pt idx="17082">
                  <c:v>-9.7387258962325124E-4</c:v>
                </c:pt>
                <c:pt idx="17083">
                  <c:v>-6.1519781505093313E-3</c:v>
                </c:pt>
                <c:pt idx="17084">
                  <c:v>0</c:v>
                </c:pt>
                <c:pt idx="17085">
                  <c:v>0</c:v>
                </c:pt>
                <c:pt idx="17086">
                  <c:v>0</c:v>
                </c:pt>
                <c:pt idx="17087">
                  <c:v>0</c:v>
                </c:pt>
                <c:pt idx="17088">
                  <c:v>0</c:v>
                </c:pt>
                <c:pt idx="17089">
                  <c:v>0</c:v>
                </c:pt>
                <c:pt idx="17090">
                  <c:v>-1.1122269759360366E-3</c:v>
                </c:pt>
                <c:pt idx="17091">
                  <c:v>0</c:v>
                </c:pt>
                <c:pt idx="17092">
                  <c:v>0</c:v>
                </c:pt>
                <c:pt idx="17093">
                  <c:v>-3.5244874939864717E-3</c:v>
                </c:pt>
                <c:pt idx="17094">
                  <c:v>0</c:v>
                </c:pt>
                <c:pt idx="17095">
                  <c:v>-1.6163899808150006E-3</c:v>
                </c:pt>
                <c:pt idx="17096">
                  <c:v>0</c:v>
                </c:pt>
                <c:pt idx="17097">
                  <c:v>0</c:v>
                </c:pt>
                <c:pt idx="17098">
                  <c:v>0</c:v>
                </c:pt>
                <c:pt idx="17099">
                  <c:v>-5.5997579030099087E-4</c:v>
                </c:pt>
                <c:pt idx="17100">
                  <c:v>0</c:v>
                </c:pt>
                <c:pt idx="17101">
                  <c:v>0</c:v>
                </c:pt>
                <c:pt idx="17102">
                  <c:v>-6.731974371398261E-3</c:v>
                </c:pt>
                <c:pt idx="17103">
                  <c:v>-1.7557419216943992E-2</c:v>
                </c:pt>
                <c:pt idx="17104">
                  <c:v>-1.7077019148791551E-2</c:v>
                </c:pt>
                <c:pt idx="17105">
                  <c:v>-1.7714040289834608E-2</c:v>
                </c:pt>
                <c:pt idx="17106">
                  <c:v>-3.854689891641902E-2</c:v>
                </c:pt>
                <c:pt idx="17107">
                  <c:v>-7.7946501888445749E-2</c:v>
                </c:pt>
                <c:pt idx="17108">
                  <c:v>-6.1865039755293574E-2</c:v>
                </c:pt>
                <c:pt idx="17109">
                  <c:v>-6.6557204890164506E-2</c:v>
                </c:pt>
                <c:pt idx="17110">
                  <c:v>-0.10159530543092768</c:v>
                </c:pt>
                <c:pt idx="17111">
                  <c:v>-8.8176651809281914E-2</c:v>
                </c:pt>
                <c:pt idx="17112">
                  <c:v>-7.5489008610826774E-2</c:v>
                </c:pt>
                <c:pt idx="17113">
                  <c:v>-7.3073326482026912E-2</c:v>
                </c:pt>
                <c:pt idx="17114">
                  <c:v>-6.065023022410445E-2</c:v>
                </c:pt>
                <c:pt idx="17115">
                  <c:v>-4.9313112055319512E-2</c:v>
                </c:pt>
                <c:pt idx="17116">
                  <c:v>-4.8958059456887013E-2</c:v>
                </c:pt>
                <c:pt idx="17117">
                  <c:v>-5.4513465844930144E-2</c:v>
                </c:pt>
                <c:pt idx="17118">
                  <c:v>-5.9710335662209117E-2</c:v>
                </c:pt>
                <c:pt idx="17119">
                  <c:v>-5.8794915579540599E-2</c:v>
                </c:pt>
                <c:pt idx="17120">
                  <c:v>-4.370892622571005E-2</c:v>
                </c:pt>
                <c:pt idx="17121">
                  <c:v>-3.2465797339072691E-2</c:v>
                </c:pt>
                <c:pt idx="17122">
                  <c:v>-4.4760146739345238E-2</c:v>
                </c:pt>
                <c:pt idx="17123">
                  <c:v>-5.5359286192192304E-2</c:v>
                </c:pt>
                <c:pt idx="17124">
                  <c:v>-6.7946056400154303E-2</c:v>
                </c:pt>
                <c:pt idx="17125">
                  <c:v>-6.3219049105379357E-2</c:v>
                </c:pt>
                <c:pt idx="17126">
                  <c:v>-5.2884456941148884E-2</c:v>
                </c:pt>
                <c:pt idx="17127">
                  <c:v>-5.0385152862794741E-2</c:v>
                </c:pt>
                <c:pt idx="17128">
                  <c:v>-5.0844647356537626E-2</c:v>
                </c:pt>
                <c:pt idx="17129">
                  <c:v>-4.6608492743077934E-2</c:v>
                </c:pt>
                <c:pt idx="17130">
                  <c:v>-3.0039662597110005E-2</c:v>
                </c:pt>
                <c:pt idx="17131">
                  <c:v>-3.1275377354624767E-2</c:v>
                </c:pt>
                <c:pt idx="17132">
                  <c:v>-3.7439930668470255E-2</c:v>
                </c:pt>
                <c:pt idx="17133">
                  <c:v>-4.2950127215932145E-2</c:v>
                </c:pt>
                <c:pt idx="17134">
                  <c:v>-4.369847361254723E-2</c:v>
                </c:pt>
                <c:pt idx="17135">
                  <c:v>-4.2069464360682048E-2</c:v>
                </c:pt>
                <c:pt idx="17136">
                  <c:v>-5.5676096894706879E-2</c:v>
                </c:pt>
                <c:pt idx="17137">
                  <c:v>-5.4276792771554262E-2</c:v>
                </c:pt>
                <c:pt idx="17138">
                  <c:v>-5.602069653189265E-2</c:v>
                </c:pt>
                <c:pt idx="17139">
                  <c:v>-7.9773942665852804E-2</c:v>
                </c:pt>
                <c:pt idx="17140">
                  <c:v>-9.9068212417902354E-2</c:v>
                </c:pt>
                <c:pt idx="17141">
                  <c:v>-7.4601377462829452E-2</c:v>
                </c:pt>
                <c:pt idx="17142">
                  <c:v>-9.0588849965750118E-2</c:v>
                </c:pt>
                <c:pt idx="17143">
                  <c:v>-9.3241290448495398E-2</c:v>
                </c:pt>
                <c:pt idx="17144">
                  <c:v>-8.0755478163512112E-2</c:v>
                </c:pt>
                <c:pt idx="17145">
                  <c:v>-0.10128903227406151</c:v>
                </c:pt>
                <c:pt idx="17146">
                  <c:v>-8.9951914105276587E-2</c:v>
                </c:pt>
                <c:pt idx="17147">
                  <c:v>-7.9425858708251459E-2</c:v>
                </c:pt>
                <c:pt idx="17148">
                  <c:v>-7.310808370944534E-2</c:v>
                </c:pt>
                <c:pt idx="17149">
                  <c:v>-9.3425785040458884E-2</c:v>
                </c:pt>
                <c:pt idx="17150">
                  <c:v>-9.0400955985856651E-2</c:v>
                </c:pt>
                <c:pt idx="17151">
                  <c:v>-7.5186134841890587E-2</c:v>
                </c:pt>
                <c:pt idx="17152">
                  <c:v>-8.0296068602254828E-2</c:v>
                </c:pt>
                <c:pt idx="17153">
                  <c:v>-7.27078212704316E-2</c:v>
                </c:pt>
                <c:pt idx="17154">
                  <c:v>-7.5384566367432473E-2</c:v>
                </c:pt>
                <c:pt idx="17155">
                  <c:v>-6.7886824345425159E-2</c:v>
                </c:pt>
                <c:pt idx="17156">
                  <c:v>-5.7949095232278446E-2</c:v>
                </c:pt>
                <c:pt idx="17157">
                  <c:v>-5.7165906327675417E-2</c:v>
                </c:pt>
                <c:pt idx="17158">
                  <c:v>-6.2564691990911844E-2</c:v>
                </c:pt>
                <c:pt idx="17159">
                  <c:v>-7.0567138695327214E-2</c:v>
                </c:pt>
                <c:pt idx="17160">
                  <c:v>-7.0514875281429218E-2</c:v>
                </c:pt>
                <c:pt idx="17161">
                  <c:v>-8.2951908124846152E-2</c:v>
                </c:pt>
                <c:pt idx="17162">
                  <c:v>-8.1267236419236916E-2</c:v>
                </c:pt>
                <c:pt idx="17163">
                  <c:v>-7.1680990651621534E-2</c:v>
                </c:pt>
                <c:pt idx="17164">
                  <c:v>-7.0647191391980307E-2</c:v>
                </c:pt>
                <c:pt idx="17165">
                  <c:v>-7.8256259017643576E-2</c:v>
                </c:pt>
                <c:pt idx="17166">
                  <c:v>-7.5906692303834497E-2</c:v>
                </c:pt>
                <c:pt idx="17167">
                  <c:v>-8.2565582619410813E-2</c:v>
                </c:pt>
                <c:pt idx="17168">
                  <c:v>-8.4633181138693253E-2</c:v>
                </c:pt>
                <c:pt idx="17169">
                  <c:v>-7.2906252795973472E-2</c:v>
                </c:pt>
                <c:pt idx="17170">
                  <c:v>-6.9700413121739427E-2</c:v>
                </c:pt>
                <c:pt idx="17171">
                  <c:v>-6.9947539156362037E-2</c:v>
                </c:pt>
                <c:pt idx="17172">
                  <c:v>-6.0942566447392217E-2</c:v>
                </c:pt>
                <c:pt idx="17173">
                  <c:v>-5.2142993904795432E-2</c:v>
                </c:pt>
                <c:pt idx="17174">
                  <c:v>-5.052443726609307E-2</c:v>
                </c:pt>
                <c:pt idx="17175">
                  <c:v>-4.9685585559662071E-2</c:v>
                </c:pt>
                <c:pt idx="17176">
                  <c:v>-5.6187770217946083E-2</c:v>
                </c:pt>
                <c:pt idx="17177">
                  <c:v>-5.2355362363915706E-2</c:v>
                </c:pt>
                <c:pt idx="17178">
                  <c:v>-5.3166425135675523E-2</c:v>
                </c:pt>
                <c:pt idx="17179">
                  <c:v>-5.5658675640712911E-2</c:v>
                </c:pt>
                <c:pt idx="17180">
                  <c:v>-4.8683059555107613E-2</c:v>
                </c:pt>
                <c:pt idx="17181">
                  <c:v>-5.1666163089544172E-2</c:v>
                </c:pt>
                <c:pt idx="17182">
                  <c:v>-4.8585585952544461E-2</c:v>
                </c:pt>
                <c:pt idx="17183">
                  <c:v>-5.0510500332514675E-2</c:v>
                </c:pt>
                <c:pt idx="17184">
                  <c:v>-5.0510500332514675E-2</c:v>
                </c:pt>
                <c:pt idx="17185">
                  <c:v>-5.2748656510182214E-2</c:v>
                </c:pt>
                <c:pt idx="17186">
                  <c:v>-6.3702848561461772E-2</c:v>
                </c:pt>
                <c:pt idx="17187">
                  <c:v>-5.1815815173519721E-2</c:v>
                </c:pt>
                <c:pt idx="17188">
                  <c:v>-5.8338905058129366E-2</c:v>
                </c:pt>
                <c:pt idx="17189">
                  <c:v>-4.8122607138385995E-2</c:v>
                </c:pt>
                <c:pt idx="17190">
                  <c:v>-4.3858578657769515E-2</c:v>
                </c:pt>
                <c:pt idx="17191">
                  <c:v>-4.3186800289308033E-2</c:v>
                </c:pt>
                <c:pt idx="17192">
                  <c:v>-3.4989406031682442E-2</c:v>
                </c:pt>
                <c:pt idx="17193">
                  <c:v>-3.5678605654137899E-2</c:v>
                </c:pt>
                <c:pt idx="17194">
                  <c:v>-3.2664229212698487E-2</c:v>
                </c:pt>
                <c:pt idx="17195">
                  <c:v>-3.1630429953057267E-2</c:v>
                </c:pt>
                <c:pt idx="17196">
                  <c:v>-2.9942188646462937E-2</c:v>
                </c:pt>
                <c:pt idx="17197">
                  <c:v>-3.3847765488800856E-2</c:v>
                </c:pt>
                <c:pt idx="17198">
                  <c:v>-3.1459872294672175E-2</c:v>
                </c:pt>
                <c:pt idx="17199">
                  <c:v>-3.2444977045232658E-2</c:v>
                </c:pt>
                <c:pt idx="17200">
                  <c:v>-3.4502122603268369E-2</c:v>
                </c:pt>
                <c:pt idx="17201">
                  <c:v>-3.8386708938711142E-2</c:v>
                </c:pt>
                <c:pt idx="17202">
                  <c:v>-3.67402787809359E-2</c:v>
                </c:pt>
                <c:pt idx="17203">
                  <c:v>-4.2852653265285076E-2</c:v>
                </c:pt>
                <c:pt idx="17204">
                  <c:v>-4.1070507609028771E-2</c:v>
                </c:pt>
                <c:pt idx="17205">
                  <c:v>-5.4231497650403505E-2</c:v>
                </c:pt>
                <c:pt idx="17206">
                  <c:v>-5.2146477877127097E-2</c:v>
                </c:pt>
                <c:pt idx="17207">
                  <c:v>-6.0302146266503098E-2</c:v>
                </c:pt>
                <c:pt idx="17208">
                  <c:v>-5.4496044590936175E-2</c:v>
                </c:pt>
                <c:pt idx="17209">
                  <c:v>-5.3778971449407853E-2</c:v>
                </c:pt>
                <c:pt idx="17210">
                  <c:v>-5.0876005544109988E-2</c:v>
                </c:pt>
                <c:pt idx="17211">
                  <c:v>-5.5571654651312578E-2</c:v>
                </c:pt>
                <c:pt idx="17212">
                  <c:v>-4.742992354359888E-2</c:v>
                </c:pt>
                <c:pt idx="17213">
                  <c:v>-3.9350908462945991E-2</c:v>
                </c:pt>
                <c:pt idx="17214">
                  <c:v>-3.0875114915611027E-2</c:v>
                </c:pt>
                <c:pt idx="17215">
                  <c:v>-2.7509085263669096E-2</c:v>
                </c:pt>
                <c:pt idx="17216">
                  <c:v>-3.4408132973036874E-2</c:v>
                </c:pt>
                <c:pt idx="17217">
                  <c:v>-2.5960128708457014E-2</c:v>
                </c:pt>
                <c:pt idx="17218">
                  <c:v>-2.4908908194821822E-2</c:v>
                </c:pt>
                <c:pt idx="17219">
                  <c:v>-2.591143419937628E-2</c:v>
                </c:pt>
                <c:pt idx="17220">
                  <c:v>-2.2040699865026301E-2</c:v>
                </c:pt>
                <c:pt idx="17221">
                  <c:v>-1.992780657267702E-2</c:v>
                </c:pt>
                <c:pt idx="17222">
                  <c:v>-2.3802025227442576E-2</c:v>
                </c:pt>
                <c:pt idx="17223">
                  <c:v>-2.4727897923273911E-2</c:v>
                </c:pt>
                <c:pt idx="17224">
                  <c:v>-2.2935299653854789E-2</c:v>
                </c:pt>
                <c:pt idx="17225">
                  <c:v>-1.8264040093393413E-2</c:v>
                </c:pt>
                <c:pt idx="17226">
                  <c:v>-9.328667119829959E-3</c:v>
                </c:pt>
                <c:pt idx="17227">
                  <c:v>-1.2332675880592149E-2</c:v>
                </c:pt>
                <c:pt idx="17228">
                  <c:v>-1.8813954964466618E-2</c:v>
                </c:pt>
                <c:pt idx="17229">
                  <c:v>-2.4459866314241747E-2</c:v>
                </c:pt>
                <c:pt idx="17230">
                  <c:v>-1.9694617471632796E-2</c:v>
                </c:pt>
                <c:pt idx="17231">
                  <c:v>-2.0714479797695626E-2</c:v>
                </c:pt>
                <c:pt idx="17232">
                  <c:v>-1.5890083484759208E-2</c:v>
                </c:pt>
                <c:pt idx="17233">
                  <c:v>-1.1319696914790961E-2</c:v>
                </c:pt>
                <c:pt idx="17234">
                  <c:v>-7.821521365353053E-3</c:v>
                </c:pt>
                <c:pt idx="17235">
                  <c:v>-5.0194284505483203E-3</c:v>
                </c:pt>
                <c:pt idx="17236">
                  <c:v>-5.2804914187493295E-3</c:v>
                </c:pt>
                <c:pt idx="17237">
                  <c:v>-6.714553117404291E-3</c:v>
                </c:pt>
                <c:pt idx="17238">
                  <c:v>-1.3780674512825504E-2</c:v>
                </c:pt>
                <c:pt idx="17239">
                  <c:v>-1.7731461195744664E-2</c:v>
                </c:pt>
                <c:pt idx="17240">
                  <c:v>-1.1455497345757631E-2</c:v>
                </c:pt>
                <c:pt idx="17241">
                  <c:v>-1.8970575689273322E-2</c:v>
                </c:pt>
                <c:pt idx="17242">
                  <c:v>-1.1201403018387778E-2</c:v>
                </c:pt>
                <c:pt idx="17243">
                  <c:v>-7.9155106475006284E-3</c:v>
                </c:pt>
                <c:pt idx="17244">
                  <c:v>-5.5067118789623977E-3</c:v>
                </c:pt>
                <c:pt idx="17245">
                  <c:v>-3.4495663209266887E-3</c:v>
                </c:pt>
                <c:pt idx="17246">
                  <c:v>-3.8463447876087692E-3</c:v>
                </c:pt>
                <c:pt idx="17247">
                  <c:v>-5.5311017737875228E-3</c:v>
                </c:pt>
                <c:pt idx="17248">
                  <c:v>0</c:v>
                </c:pt>
                <c:pt idx="17249">
                  <c:v>0</c:v>
                </c:pt>
                <c:pt idx="17250">
                  <c:v>0</c:v>
                </c:pt>
                <c:pt idx="17251">
                  <c:v>0</c:v>
                </c:pt>
                <c:pt idx="17252">
                  <c:v>-4.4303289684483006E-3</c:v>
                </c:pt>
                <c:pt idx="17253">
                  <c:v>-4.29644714294883E-3</c:v>
                </c:pt>
                <c:pt idx="17254">
                  <c:v>-5.9436616409511154E-3</c:v>
                </c:pt>
                <c:pt idx="17255">
                  <c:v>-8.7301274723494259E-3</c:v>
                </c:pt>
                <c:pt idx="17256">
                  <c:v>-1.2350547527943571E-2</c:v>
                </c:pt>
                <c:pt idx="17257">
                  <c:v>-1.4536556270014919E-2</c:v>
                </c:pt>
                <c:pt idx="17258">
                  <c:v>-1.2666317382744759E-2</c:v>
                </c:pt>
                <c:pt idx="17259">
                  <c:v>-8.9738458120066852E-3</c:v>
                </c:pt>
                <c:pt idx="17260">
                  <c:v>-8.620374690740458E-3</c:v>
                </c:pt>
                <c:pt idx="17261">
                  <c:v>-3.3836552923217989E-3</c:v>
                </c:pt>
                <c:pt idx="17262">
                  <c:v>-3.109105873201734E-3</c:v>
                </c:pt>
                <c:pt idx="17263">
                  <c:v>-8.6615110507066145E-3</c:v>
                </c:pt>
                <c:pt idx="17264">
                  <c:v>-3.3390001063057007E-3</c:v>
                </c:pt>
                <c:pt idx="17265">
                  <c:v>-2.089912258751886E-3</c:v>
                </c:pt>
                <c:pt idx="17266">
                  <c:v>0</c:v>
                </c:pt>
                <c:pt idx="17267">
                  <c:v>-3.6853296937642503E-4</c:v>
                </c:pt>
                <c:pt idx="17268">
                  <c:v>-3.8829251897978551E-3</c:v>
                </c:pt>
                <c:pt idx="17269">
                  <c:v>-5.1829535101936674E-3</c:v>
                </c:pt>
                <c:pt idx="17270">
                  <c:v>-8.4551834854559461E-3</c:v>
                </c:pt>
                <c:pt idx="17271">
                  <c:v>-5.715260598822827E-3</c:v>
                </c:pt>
                <c:pt idx="17272">
                  <c:v>-5.7220916147743515E-3</c:v>
                </c:pt>
                <c:pt idx="17273">
                  <c:v>-2.1018210355711257E-3</c:v>
                </c:pt>
                <c:pt idx="17274">
                  <c:v>-2.4976773863345531E-3</c:v>
                </c:pt>
                <c:pt idx="17275">
                  <c:v>-1.7879348289687057E-3</c:v>
                </c:pt>
                <c:pt idx="17276">
                  <c:v>-9.9428108845858662E-3</c:v>
                </c:pt>
                <c:pt idx="17277">
                  <c:v>-1.5415825983110127E-2</c:v>
                </c:pt>
                <c:pt idx="17278">
                  <c:v>-1.5804851317922031E-2</c:v>
                </c:pt>
                <c:pt idx="17279">
                  <c:v>-1.7200345304103071E-2</c:v>
                </c:pt>
                <c:pt idx="17280">
                  <c:v>-4.9499298131877506E-2</c:v>
                </c:pt>
                <c:pt idx="17281">
                  <c:v>-6.9053956495777558E-2</c:v>
                </c:pt>
                <c:pt idx="17282">
                  <c:v>-5.5828752708351082E-2</c:v>
                </c:pt>
                <c:pt idx="17283">
                  <c:v>-6.140406414740255E-2</c:v>
                </c:pt>
                <c:pt idx="17284">
                  <c:v>-4.122838113110977E-2</c:v>
                </c:pt>
                <c:pt idx="17285">
                  <c:v>-4.1470626631408332E-2</c:v>
                </c:pt>
                <c:pt idx="17286">
                  <c:v>-5.5265707071568707E-2</c:v>
                </c:pt>
                <c:pt idx="17287">
                  <c:v>-5.560691665955813E-2</c:v>
                </c:pt>
                <c:pt idx="17288">
                  <c:v>-5.9667360573232089E-2</c:v>
                </c:pt>
                <c:pt idx="17289">
                  <c:v>-6.4850314424635305E-2</c:v>
                </c:pt>
                <c:pt idx="17290">
                  <c:v>-9.3713179902755309E-2</c:v>
                </c:pt>
                <c:pt idx="17291">
                  <c:v>-7.6833551821206172E-2</c:v>
                </c:pt>
                <c:pt idx="17292">
                  <c:v>-9.2829500639767942E-2</c:v>
                </c:pt>
                <c:pt idx="17293">
                  <c:v>-9.8780175722937819E-2</c:v>
                </c:pt>
                <c:pt idx="17294">
                  <c:v>-8.4660962893457287E-2</c:v>
                </c:pt>
                <c:pt idx="17295">
                  <c:v>-7.4728315277659288E-2</c:v>
                </c:pt>
                <c:pt idx="17296">
                  <c:v>-6.4959441439904481E-2</c:v>
                </c:pt>
                <c:pt idx="17297">
                  <c:v>-7.0865799198157498E-2</c:v>
                </c:pt>
                <c:pt idx="17298">
                  <c:v>-6.5662352981318811E-2</c:v>
                </c:pt>
                <c:pt idx="17299">
                  <c:v>-5.9814057493815555E-2</c:v>
                </c:pt>
                <c:pt idx="17300">
                  <c:v>-3.987378896186982E-2</c:v>
                </c:pt>
                <c:pt idx="17301">
                  <c:v>-4.2282665529301384E-2</c:v>
                </c:pt>
                <c:pt idx="17302">
                  <c:v>-5.1092720293440259E-2</c:v>
                </c:pt>
                <c:pt idx="17303">
                  <c:v>-6.9787606926554641E-2</c:v>
                </c:pt>
                <c:pt idx="17304">
                  <c:v>-7.1166106969205833E-2</c:v>
                </c:pt>
                <c:pt idx="17305">
                  <c:v>-7.8194974665188099E-2</c:v>
                </c:pt>
                <c:pt idx="17306">
                  <c:v>-6.8429599590548479E-2</c:v>
                </c:pt>
                <c:pt idx="17307">
                  <c:v>-6.6358433847991158E-2</c:v>
                </c:pt>
                <c:pt idx="17308">
                  <c:v>-8.1897132133412931E-2</c:v>
                </c:pt>
                <c:pt idx="17309">
                  <c:v>-9.8561838096050486E-2</c:v>
                </c:pt>
                <c:pt idx="17310">
                  <c:v>-9.5818499701441615E-2</c:v>
                </c:pt>
                <c:pt idx="17311">
                  <c:v>-0.10174526691120024</c:v>
                </c:pt>
                <c:pt idx="17312">
                  <c:v>-8.7793243708948199E-2</c:v>
                </c:pt>
                <c:pt idx="17313">
                  <c:v>-8.4817905996758494E-2</c:v>
                </c:pt>
                <c:pt idx="17314">
                  <c:v>-6.3792531263328511E-2</c:v>
                </c:pt>
                <c:pt idx="17315">
                  <c:v>-6.5836373283289285E-2</c:v>
                </c:pt>
                <c:pt idx="17316">
                  <c:v>-5.8203558133583543E-2</c:v>
                </c:pt>
                <c:pt idx="17317">
                  <c:v>-4.7898962040433354E-2</c:v>
                </c:pt>
                <c:pt idx="17318">
                  <c:v>-7.8713619721914221E-2</c:v>
                </c:pt>
                <c:pt idx="17319">
                  <c:v>-8.0116027979186197E-2</c:v>
                </c:pt>
                <c:pt idx="17320">
                  <c:v>-0.10156783144246355</c:v>
                </c:pt>
                <c:pt idx="17321">
                  <c:v>-9.9984655463618538E-2</c:v>
                </c:pt>
                <c:pt idx="17322">
                  <c:v>-0.10030537268617248</c:v>
                </c:pt>
                <c:pt idx="17323">
                  <c:v>-9.5429474366629699E-2</c:v>
                </c:pt>
                <c:pt idx="17324">
                  <c:v>-9.5610325343342156E-2</c:v>
                </c:pt>
                <c:pt idx="17325">
                  <c:v>-0.11287214842617076</c:v>
                </c:pt>
                <c:pt idx="17326">
                  <c:v>-0.13130088168557533</c:v>
                </c:pt>
                <c:pt idx="17327">
                  <c:v>-0.13122582547129572</c:v>
                </c:pt>
                <c:pt idx="17328">
                  <c:v>-0.14460122460121128</c:v>
                </c:pt>
                <c:pt idx="17329">
                  <c:v>-0.15809266501748698</c:v>
                </c:pt>
                <c:pt idx="17330">
                  <c:v>-0.17542604555148003</c:v>
                </c:pt>
                <c:pt idx="17331">
                  <c:v>-0.19778210423952916</c:v>
                </c:pt>
                <c:pt idx="17332">
                  <c:v>-0.1579971164377719</c:v>
                </c:pt>
                <c:pt idx="17333">
                  <c:v>-0.15078731450993774</c:v>
                </c:pt>
                <c:pt idx="17334">
                  <c:v>-0.15184168216326877</c:v>
                </c:pt>
                <c:pt idx="17335">
                  <c:v>-0.1446387109101766</c:v>
                </c:pt>
                <c:pt idx="17336">
                  <c:v>-0.14355368796383178</c:v>
                </c:pt>
                <c:pt idx="17337">
                  <c:v>-0.16475649816599847</c:v>
                </c:pt>
                <c:pt idx="17338">
                  <c:v>-0.13607781591742724</c:v>
                </c:pt>
                <c:pt idx="17339">
                  <c:v>-0.130021345730615</c:v>
                </c:pt>
                <c:pt idx="17340">
                  <c:v>-0.12158665461059454</c:v>
                </c:pt>
                <c:pt idx="17341">
                  <c:v>-0.11798687673803633</c:v>
                </c:pt>
                <c:pt idx="17342">
                  <c:v>-0.11400157195257185</c:v>
                </c:pt>
                <c:pt idx="17343">
                  <c:v>-0.11413119167448607</c:v>
                </c:pt>
                <c:pt idx="17344">
                  <c:v>-0.11878866945321165</c:v>
                </c:pt>
                <c:pt idx="17345">
                  <c:v>-0.10934059575194065</c:v>
                </c:pt>
                <c:pt idx="17346">
                  <c:v>-0.1073615634223322</c:v>
                </c:pt>
                <c:pt idx="17347">
                  <c:v>-0.10058518775057579</c:v>
                </c:pt>
                <c:pt idx="17348">
                  <c:v>-8.8728154567943349E-2</c:v>
                </c:pt>
                <c:pt idx="17349">
                  <c:v>-0.10162930922118908</c:v>
                </c:pt>
                <c:pt idx="17350">
                  <c:v>-9.9650276891580639E-2</c:v>
                </c:pt>
                <c:pt idx="17351">
                  <c:v>-9.8411642753561387E-2</c:v>
                </c:pt>
                <c:pt idx="17352">
                  <c:v>-9.0758334897210621E-2</c:v>
                </c:pt>
                <c:pt idx="17353">
                  <c:v>-9.7892997355625733E-2</c:v>
                </c:pt>
                <c:pt idx="17354">
                  <c:v>-9.9206687707924596E-2</c:v>
                </c:pt>
                <c:pt idx="17355">
                  <c:v>-8.5200017401689004E-2</c:v>
                </c:pt>
                <c:pt idx="17356">
                  <c:v>-7.7335119679263029E-2</c:v>
                </c:pt>
                <c:pt idx="17357">
                  <c:v>-7.6506003923910257E-2</c:v>
                </c:pt>
                <c:pt idx="17358">
                  <c:v>-7.0248190053740528E-2</c:v>
                </c:pt>
                <c:pt idx="17359">
                  <c:v>-6.5870527680627802E-2</c:v>
                </c:pt>
                <c:pt idx="17360">
                  <c:v>-6.7948440842787686E-2</c:v>
                </c:pt>
                <c:pt idx="17361">
                  <c:v>-7.6669777701953448E-2</c:v>
                </c:pt>
                <c:pt idx="17362">
                  <c:v>-7.6045420796724369E-2</c:v>
                </c:pt>
                <c:pt idx="17363">
                  <c:v>-7.5390241746993103E-2</c:v>
                </c:pt>
                <c:pt idx="17364">
                  <c:v>-6.3471814381984112E-2</c:v>
                </c:pt>
                <c:pt idx="17365">
                  <c:v>-6.0639758082402108E-2</c:v>
                </c:pt>
                <c:pt idx="17366">
                  <c:v>-6.3130604793994682E-2</c:v>
                </c:pt>
                <c:pt idx="17367">
                  <c:v>-5.2938634138019316E-2</c:v>
                </c:pt>
                <c:pt idx="17368">
                  <c:v>-5.1519232278427037E-2</c:v>
                </c:pt>
                <c:pt idx="17369">
                  <c:v>-4.9833677045124952E-2</c:v>
                </c:pt>
                <c:pt idx="17370">
                  <c:v>-5.3184378401433058E-2</c:v>
                </c:pt>
                <c:pt idx="17371">
                  <c:v>-4.711424652392731E-2</c:v>
                </c:pt>
                <c:pt idx="17372">
                  <c:v>-4.5940422417469942E-2</c:v>
                </c:pt>
                <c:pt idx="17373">
                  <c:v>-4.6694565554892056E-2</c:v>
                </c:pt>
                <c:pt idx="17374">
                  <c:v>-4.7213210611618164E-2</c:v>
                </c:pt>
                <c:pt idx="17375">
                  <c:v>-4.9905317751428806E-2</c:v>
                </c:pt>
                <c:pt idx="17376">
                  <c:v>-4.3354110381301686E-2</c:v>
                </c:pt>
                <c:pt idx="17377">
                  <c:v>-4.7066430435895278E-2</c:v>
                </c:pt>
                <c:pt idx="17378">
                  <c:v>-4.8144706303847103E-2</c:v>
                </c:pt>
                <c:pt idx="17379">
                  <c:v>-5.4354704085984799E-2</c:v>
                </c:pt>
                <c:pt idx="17380">
                  <c:v>-6.2038750490488778E-2</c:v>
                </c:pt>
                <c:pt idx="17381">
                  <c:v>-6.4038192271602831E-2</c:v>
                </c:pt>
                <c:pt idx="17382">
                  <c:v>-5.0311337029770559E-2</c:v>
                </c:pt>
                <c:pt idx="17383">
                  <c:v>-4.7506604111575562E-2</c:v>
                </c:pt>
                <c:pt idx="17384">
                  <c:v>-4.0887171543120347E-2</c:v>
                </c:pt>
                <c:pt idx="17385">
                  <c:v>-4.1719703147658424E-2</c:v>
                </c:pt>
                <c:pt idx="17386">
                  <c:v>-3.6942768915806508E-2</c:v>
                </c:pt>
                <c:pt idx="17387">
                  <c:v>-3.3373729932611076E-2</c:v>
                </c:pt>
                <c:pt idx="17388">
                  <c:v>-3.3499934146549518E-2</c:v>
                </c:pt>
                <c:pt idx="17389">
                  <c:v>-3.6345652136825023E-2</c:v>
                </c:pt>
                <c:pt idx="17390">
                  <c:v>-2.588761136227926E-2</c:v>
                </c:pt>
                <c:pt idx="17391">
                  <c:v>-4.4370908129318425E-2</c:v>
                </c:pt>
                <c:pt idx="17392">
                  <c:v>-4.5172700844493742E-2</c:v>
                </c:pt>
                <c:pt idx="17393">
                  <c:v>-3.8314437942506177E-2</c:v>
                </c:pt>
                <c:pt idx="17394">
                  <c:v>-4.2780818220592022E-2</c:v>
                </c:pt>
                <c:pt idx="17395">
                  <c:v>-3.934489772242597E-2</c:v>
                </c:pt>
                <c:pt idx="17396">
                  <c:v>-3.2875577241320446E-2</c:v>
                </c:pt>
                <c:pt idx="17397">
                  <c:v>-2.1687301543973355E-2</c:v>
                </c:pt>
                <c:pt idx="17398">
                  <c:v>-2.1670224345304093E-2</c:v>
                </c:pt>
                <c:pt idx="17399">
                  <c:v>-1.9568403309732967E-2</c:v>
                </c:pt>
                <c:pt idx="17400">
                  <c:v>-1.7524560948562643E-2</c:v>
                </c:pt>
                <c:pt idx="17401">
                  <c:v>-1.2969379851573818E-2</c:v>
                </c:pt>
                <c:pt idx="17402">
                  <c:v>-1.1935504563678263E-2</c:v>
                </c:pt>
                <c:pt idx="17403">
                  <c:v>-1.7930580568113946E-2</c:v>
                </c:pt>
                <c:pt idx="17404">
                  <c:v>-1.4515069180243957E-2</c:v>
                </c:pt>
                <c:pt idx="17405">
                  <c:v>-1.4477499616139216E-2</c:v>
                </c:pt>
                <c:pt idx="17406">
                  <c:v>-7.9638618101168374E-3</c:v>
                </c:pt>
                <c:pt idx="17407">
                  <c:v>-8.5882187153459161E-3</c:v>
                </c:pt>
                <c:pt idx="17408">
                  <c:v>-8.0832350081037584E-3</c:v>
                </c:pt>
                <c:pt idx="17409">
                  <c:v>-1.0338667235349295E-2</c:v>
                </c:pt>
                <c:pt idx="17410">
                  <c:v>-8.77590070800989E-3</c:v>
                </c:pt>
                <c:pt idx="17411">
                  <c:v>-7.7727643094771008E-3</c:v>
                </c:pt>
                <c:pt idx="17412">
                  <c:v>0</c:v>
                </c:pt>
                <c:pt idx="17413">
                  <c:v>-2.1917632969648744E-3</c:v>
                </c:pt>
                <c:pt idx="17414">
                  <c:v>-2.5599282041923739E-3</c:v>
                </c:pt>
                <c:pt idx="17415">
                  <c:v>0</c:v>
                </c:pt>
                <c:pt idx="17416">
                  <c:v>0</c:v>
                </c:pt>
                <c:pt idx="17417">
                  <c:v>0</c:v>
                </c:pt>
                <c:pt idx="17418">
                  <c:v>-7.5021631984300381E-3</c:v>
                </c:pt>
                <c:pt idx="17419">
                  <c:v>-9.6102141842548013E-3</c:v>
                </c:pt>
                <c:pt idx="17420">
                  <c:v>-6.4560750268749395E-5</c:v>
                </c:pt>
                <c:pt idx="17421">
                  <c:v>-4.535260570450313E-3</c:v>
                </c:pt>
                <c:pt idx="17422">
                  <c:v>-2.0972027362129476E-2</c:v>
                </c:pt>
                <c:pt idx="17423">
                  <c:v>-2.2543783667619919E-2</c:v>
                </c:pt>
                <c:pt idx="17424">
                  <c:v>-2.5497094201371643E-2</c:v>
                </c:pt>
                <c:pt idx="17425">
                  <c:v>-2.1871653929117038E-2</c:v>
                </c:pt>
                <c:pt idx="17426">
                  <c:v>-4.5474435881566154E-2</c:v>
                </c:pt>
                <c:pt idx="17427">
                  <c:v>-3.7823011867556836E-2</c:v>
                </c:pt>
                <c:pt idx="17428">
                  <c:v>-3.2204884357895383E-2</c:v>
                </c:pt>
                <c:pt idx="17429">
                  <c:v>-2.3596069073743758E-2</c:v>
                </c:pt>
                <c:pt idx="17430">
                  <c:v>-2.9295664283050322E-2</c:v>
                </c:pt>
                <c:pt idx="17431">
                  <c:v>-3.584731474793499E-2</c:v>
                </c:pt>
                <c:pt idx="17432">
                  <c:v>-2.7656032032679922E-2</c:v>
                </c:pt>
                <c:pt idx="17433">
                  <c:v>-3.0402316368771908E-2</c:v>
                </c:pt>
                <c:pt idx="17434">
                  <c:v>-4.1954248794929962E-2</c:v>
                </c:pt>
                <c:pt idx="17435">
                  <c:v>-4.0657477121462143E-2</c:v>
                </c:pt>
                <c:pt idx="17436">
                  <c:v>-4.869262014507815E-2</c:v>
                </c:pt>
                <c:pt idx="17437">
                  <c:v>-5.5267973266990324E-2</c:v>
                </c:pt>
                <c:pt idx="17438">
                  <c:v>-5.3285480439717335E-2</c:v>
                </c:pt>
                <c:pt idx="17439">
                  <c:v>-6.5777731189286898E-2</c:v>
                </c:pt>
                <c:pt idx="17440">
                  <c:v>-6.8361080465551519E-2</c:v>
                </c:pt>
                <c:pt idx="17441">
                  <c:v>-4.8393849687619367E-2</c:v>
                </c:pt>
                <c:pt idx="17442">
                  <c:v>-4.0626978756783491E-2</c:v>
                </c:pt>
                <c:pt idx="17443">
                  <c:v>-3.4740662322750554E-2</c:v>
                </c:pt>
                <c:pt idx="17444">
                  <c:v>-2.4607661705055087E-2</c:v>
                </c:pt>
                <c:pt idx="17445">
                  <c:v>-2.0062290232342413E-2</c:v>
                </c:pt>
                <c:pt idx="17446">
                  <c:v>-2.0405150809245005E-2</c:v>
                </c:pt>
                <c:pt idx="17447">
                  <c:v>-2.2401152901800208E-2</c:v>
                </c:pt>
                <c:pt idx="17448">
                  <c:v>-1.8395556961924648E-2</c:v>
                </c:pt>
                <c:pt idx="17449">
                  <c:v>-1.9977424509140303E-2</c:v>
                </c:pt>
                <c:pt idx="17450">
                  <c:v>-1.9064289016333384E-2</c:v>
                </c:pt>
                <c:pt idx="17451">
                  <c:v>-9.5321445081666921E-3</c:v>
                </c:pt>
                <c:pt idx="17452">
                  <c:v>-6.5754359508579698E-3</c:v>
                </c:pt>
                <c:pt idx="17453">
                  <c:v>0</c:v>
                </c:pt>
                <c:pt idx="17454">
                  <c:v>-1.2592228928593192E-3</c:v>
                </c:pt>
                <c:pt idx="17455">
                  <c:v>-2.9889289763139989E-3</c:v>
                </c:pt>
                <c:pt idx="17456">
                  <c:v>-1.2456942314642987E-2</c:v>
                </c:pt>
                <c:pt idx="17457">
                  <c:v>-1.3675505192620067E-2</c:v>
                </c:pt>
                <c:pt idx="17458">
                  <c:v>-9.9046133524408383E-3</c:v>
                </c:pt>
                <c:pt idx="17459">
                  <c:v>-4.2041860299252901E-3</c:v>
                </c:pt>
                <c:pt idx="17460">
                  <c:v>0</c:v>
                </c:pt>
                <c:pt idx="17461">
                  <c:v>0</c:v>
                </c:pt>
                <c:pt idx="17462">
                  <c:v>0</c:v>
                </c:pt>
                <c:pt idx="17463">
                  <c:v>-1.8059015151773512E-3</c:v>
                </c:pt>
                <c:pt idx="17464">
                  <c:v>-6.6326136246444081E-3</c:v>
                </c:pt>
                <c:pt idx="17465">
                  <c:v>-5.4042581438505568E-3</c:v>
                </c:pt>
                <c:pt idx="17466">
                  <c:v>-9.1794565013241642E-4</c:v>
                </c:pt>
                <c:pt idx="17467">
                  <c:v>0</c:v>
                </c:pt>
                <c:pt idx="17468">
                  <c:v>0</c:v>
                </c:pt>
                <c:pt idx="17469">
                  <c:v>0</c:v>
                </c:pt>
                <c:pt idx="17470">
                  <c:v>-3.4037785997461482E-3</c:v>
                </c:pt>
                <c:pt idx="17471">
                  <c:v>-9.9127912000375323E-3</c:v>
                </c:pt>
                <c:pt idx="17472">
                  <c:v>-6.3663011936606227E-3</c:v>
                </c:pt>
                <c:pt idx="17473">
                  <c:v>-1.2503712764926534E-2</c:v>
                </c:pt>
                <c:pt idx="17474">
                  <c:v>-9.71038699671266E-3</c:v>
                </c:pt>
                <c:pt idx="17475">
                  <c:v>-2.9293958320205562E-3</c:v>
                </c:pt>
                <c:pt idx="17476">
                  <c:v>0</c:v>
                </c:pt>
                <c:pt idx="17477">
                  <c:v>-5.2624013728881647E-3</c:v>
                </c:pt>
                <c:pt idx="17478">
                  <c:v>0</c:v>
                </c:pt>
                <c:pt idx="17479">
                  <c:v>-1.6161143698240324E-3</c:v>
                </c:pt>
                <c:pt idx="17480">
                  <c:v>-4.1906018624806047E-3</c:v>
                </c:pt>
                <c:pt idx="17481">
                  <c:v>-1.5030511124683633E-2</c:v>
                </c:pt>
                <c:pt idx="17482">
                  <c:v>-2.3894048450138764E-2</c:v>
                </c:pt>
                <c:pt idx="17483">
                  <c:v>-3.1002774312989752E-2</c:v>
                </c:pt>
                <c:pt idx="17484">
                  <c:v>-5.9857399415458153E-2</c:v>
                </c:pt>
                <c:pt idx="17485">
                  <c:v>-4.7619546808083828E-2</c:v>
                </c:pt>
                <c:pt idx="17486">
                  <c:v>-4.6889189183523583E-2</c:v>
                </c:pt>
                <c:pt idx="17487">
                  <c:v>-2.9006634773680914E-2</c:v>
                </c:pt>
                <c:pt idx="17488">
                  <c:v>-3.5431315794137559E-2</c:v>
                </c:pt>
                <c:pt idx="17489">
                  <c:v>-4.7312218984881152E-2</c:v>
                </c:pt>
                <c:pt idx="17490">
                  <c:v>-3.2896444475316249E-2</c:v>
                </c:pt>
                <c:pt idx="17491">
                  <c:v>-6.1225569738475712E-2</c:v>
                </c:pt>
                <c:pt idx="17492">
                  <c:v>-5.8912177925084783E-2</c:v>
                </c:pt>
                <c:pt idx="17493">
                  <c:v>-4.5335927686362125E-2</c:v>
                </c:pt>
                <c:pt idx="17494">
                  <c:v>-3.3778893070286892E-2</c:v>
                </c:pt>
                <c:pt idx="17495">
                  <c:v>-4.1426269743936976E-2</c:v>
                </c:pt>
                <c:pt idx="17496">
                  <c:v>-3.3521105210829884E-2</c:v>
                </c:pt>
                <c:pt idx="17497">
                  <c:v>-3.4010216057883312E-2</c:v>
                </c:pt>
                <c:pt idx="17498">
                  <c:v>-5.907411237766122E-2</c:v>
                </c:pt>
                <c:pt idx="17499">
                  <c:v>-4.873993469123717E-2</c:v>
                </c:pt>
                <c:pt idx="17500">
                  <c:v>-5.1786992609965991E-2</c:v>
                </c:pt>
                <c:pt idx="17501">
                  <c:v>-4.5580483275131096E-2</c:v>
                </c:pt>
                <c:pt idx="17502">
                  <c:v>-3.3471484278370843E-2</c:v>
                </c:pt>
                <c:pt idx="17503">
                  <c:v>-3.2850212000894712E-2</c:v>
                </c:pt>
                <c:pt idx="17504">
                  <c:v>-3.952267546121558E-2</c:v>
                </c:pt>
                <c:pt idx="17505">
                  <c:v>-2.9109104481147764E-2</c:v>
                </c:pt>
                <c:pt idx="17506">
                  <c:v>-1.6477994764085097E-2</c:v>
                </c:pt>
                <c:pt idx="17507">
                  <c:v>-1.5582394536655277E-2</c:v>
                </c:pt>
                <c:pt idx="17508">
                  <c:v>-1.5674939793242717E-2</c:v>
                </c:pt>
                <c:pt idx="17509">
                  <c:v>-1.5357687519160628E-2</c:v>
                </c:pt>
                <c:pt idx="17510">
                  <c:v>-8.2390375359147304E-3</c:v>
                </c:pt>
                <c:pt idx="17511">
                  <c:v>-5.3836061232027006E-3</c:v>
                </c:pt>
                <c:pt idx="17512">
                  <c:v>-6.1041202655969127E-3</c:v>
                </c:pt>
                <c:pt idx="17513">
                  <c:v>-9.2205670498302222E-3</c:v>
                </c:pt>
                <c:pt idx="17514">
                  <c:v>-6.6626199781548313E-3</c:v>
                </c:pt>
                <c:pt idx="17515">
                  <c:v>-6.3222113129897915E-3</c:v>
                </c:pt>
                <c:pt idx="17516">
                  <c:v>-6.3023627417154726E-3</c:v>
                </c:pt>
                <c:pt idx="17517">
                  <c:v>-1.1167085656680023E-2</c:v>
                </c:pt>
                <c:pt idx="17518">
                  <c:v>-1.1262939063560601E-2</c:v>
                </c:pt>
                <c:pt idx="17519">
                  <c:v>-1.9584517097438994E-2</c:v>
                </c:pt>
                <c:pt idx="17520">
                  <c:v>-1.3546558185282304E-2</c:v>
                </c:pt>
                <c:pt idx="17521">
                  <c:v>-1.5942571134865764E-2</c:v>
                </c:pt>
                <c:pt idx="17522">
                  <c:v>-2.1174167256371442E-2</c:v>
                </c:pt>
                <c:pt idx="17523">
                  <c:v>-1.6233439505800636E-2</c:v>
                </c:pt>
                <c:pt idx="17524">
                  <c:v>-2.8292817239617341E-2</c:v>
                </c:pt>
                <c:pt idx="17525">
                  <c:v>-4.5689488314470846E-2</c:v>
                </c:pt>
                <c:pt idx="17526">
                  <c:v>-3.808180812240039E-2</c:v>
                </c:pt>
                <c:pt idx="17527">
                  <c:v>-2.4406315688275143E-2</c:v>
                </c:pt>
                <c:pt idx="17528">
                  <c:v>-2.8775311786084494E-2</c:v>
                </c:pt>
                <c:pt idx="17529">
                  <c:v>-4.3888363408731791E-2</c:v>
                </c:pt>
                <c:pt idx="17530">
                  <c:v>-3.5183452385559956E-2</c:v>
                </c:pt>
                <c:pt idx="17531">
                  <c:v>-2.899348314122174E-2</c:v>
                </c:pt>
                <c:pt idx="17532">
                  <c:v>-1.8371664595927085E-2</c:v>
                </c:pt>
                <c:pt idx="17533">
                  <c:v>-1.9733299917556256E-2</c:v>
                </c:pt>
                <c:pt idx="17534">
                  <c:v>-9.9740813959579271E-3</c:v>
                </c:pt>
                <c:pt idx="17535">
                  <c:v>-1.1953680844770092E-2</c:v>
                </c:pt>
                <c:pt idx="17536">
                  <c:v>-9.22387520012336E-3</c:v>
                </c:pt>
                <c:pt idx="17537">
                  <c:v>-1.3107068601172419E-2</c:v>
                </c:pt>
                <c:pt idx="17538">
                  <c:v>-6.3255191327984232E-3</c:v>
                </c:pt>
                <c:pt idx="17539">
                  <c:v>-9.8716120189755816E-3</c:v>
                </c:pt>
                <c:pt idx="17540">
                  <c:v>-7.0525689375500397E-3</c:v>
                </c:pt>
                <c:pt idx="17541">
                  <c:v>-5.1456668350200081E-3</c:v>
                </c:pt>
                <c:pt idx="17542">
                  <c:v>-1.0939230112927446E-3</c:v>
                </c:pt>
                <c:pt idx="17543">
                  <c:v>0</c:v>
                </c:pt>
                <c:pt idx="17544">
                  <c:v>-8.3240521708997776E-4</c:v>
                </c:pt>
                <c:pt idx="17545">
                  <c:v>0</c:v>
                </c:pt>
                <c:pt idx="17546">
                  <c:v>-3.022860583353128E-3</c:v>
                </c:pt>
                <c:pt idx="17547">
                  <c:v>0</c:v>
                </c:pt>
                <c:pt idx="17548">
                  <c:v>0</c:v>
                </c:pt>
                <c:pt idx="17549">
                  <c:v>-1.1856994273686215E-3</c:v>
                </c:pt>
                <c:pt idx="17550">
                  <c:v>-4.8403518545131339E-4</c:v>
                </c:pt>
                <c:pt idx="17551">
                  <c:v>0</c:v>
                </c:pt>
                <c:pt idx="17552">
                  <c:v>0</c:v>
                </c:pt>
                <c:pt idx="17553">
                  <c:v>-1.96246713532387E-3</c:v>
                </c:pt>
                <c:pt idx="17554">
                  <c:v>-4.0089165774260122E-4</c:v>
                </c:pt>
                <c:pt idx="17555">
                  <c:v>0</c:v>
                </c:pt>
                <c:pt idx="17556">
                  <c:v>0</c:v>
                </c:pt>
                <c:pt idx="17557">
                  <c:v>0</c:v>
                </c:pt>
                <c:pt idx="17558">
                  <c:v>0</c:v>
                </c:pt>
                <c:pt idx="17559">
                  <c:v>-5.9259423606268112E-4</c:v>
                </c:pt>
                <c:pt idx="17560">
                  <c:v>-4.3465526833342295E-3</c:v>
                </c:pt>
                <c:pt idx="17561">
                  <c:v>-5.9224254181573198E-3</c:v>
                </c:pt>
                <c:pt idx="17562">
                  <c:v>-3.7603706213422952E-3</c:v>
                </c:pt>
                <c:pt idx="17563">
                  <c:v>0</c:v>
                </c:pt>
                <c:pt idx="17564">
                  <c:v>0</c:v>
                </c:pt>
                <c:pt idx="17565">
                  <c:v>0</c:v>
                </c:pt>
                <c:pt idx="17566">
                  <c:v>-4.0112199177813265E-3</c:v>
                </c:pt>
                <c:pt idx="17567">
                  <c:v>-1.2607619624081336E-2</c:v>
                </c:pt>
                <c:pt idx="17568">
                  <c:v>-1.9162024156910238E-2</c:v>
                </c:pt>
                <c:pt idx="17569">
                  <c:v>-1.2959628908995881E-2</c:v>
                </c:pt>
                <c:pt idx="17570">
                  <c:v>-1.1478820388892178E-2</c:v>
                </c:pt>
                <c:pt idx="17571">
                  <c:v>-2.4479635488030369E-3</c:v>
                </c:pt>
                <c:pt idx="17572">
                  <c:v>-5.6030424163760507E-3</c:v>
                </c:pt>
                <c:pt idx="17573">
                  <c:v>-6.693830215712771E-3</c:v>
                </c:pt>
                <c:pt idx="17574">
                  <c:v>-3.8051389811744754E-3</c:v>
                </c:pt>
                <c:pt idx="17575">
                  <c:v>0</c:v>
                </c:pt>
                <c:pt idx="17576">
                  <c:v>0</c:v>
                </c:pt>
                <c:pt idx="17577">
                  <c:v>0</c:v>
                </c:pt>
                <c:pt idx="17578">
                  <c:v>0</c:v>
                </c:pt>
                <c:pt idx="17579">
                  <c:v>-4.3230018648399962E-4</c:v>
                </c:pt>
                <c:pt idx="17580">
                  <c:v>0</c:v>
                </c:pt>
                <c:pt idx="17581">
                  <c:v>0</c:v>
                </c:pt>
                <c:pt idx="17582">
                  <c:v>0</c:v>
                </c:pt>
                <c:pt idx="17583">
                  <c:v>-1.954482145047379E-4</c:v>
                </c:pt>
                <c:pt idx="17584">
                  <c:v>0</c:v>
                </c:pt>
                <c:pt idx="17585">
                  <c:v>0</c:v>
                </c:pt>
                <c:pt idx="17586">
                  <c:v>-5.780822613559021E-3</c:v>
                </c:pt>
                <c:pt idx="17587">
                  <c:v>-2.8518314525722956E-3</c:v>
                </c:pt>
                <c:pt idx="17588">
                  <c:v>0</c:v>
                </c:pt>
                <c:pt idx="17589">
                  <c:v>-7.0598705613004542E-3</c:v>
                </c:pt>
                <c:pt idx="17590">
                  <c:v>-3.551443022839744E-3</c:v>
                </c:pt>
                <c:pt idx="17591">
                  <c:v>-6.3447259321996836E-3</c:v>
                </c:pt>
                <c:pt idx="17592">
                  <c:v>-1.4733793316477953E-3</c:v>
                </c:pt>
                <c:pt idx="17593">
                  <c:v>0</c:v>
                </c:pt>
                <c:pt idx="17594">
                  <c:v>-2.8551785323553043E-3</c:v>
                </c:pt>
                <c:pt idx="17595">
                  <c:v>0</c:v>
                </c:pt>
                <c:pt idx="17596">
                  <c:v>-1.5145329342818885E-3</c:v>
                </c:pt>
                <c:pt idx="17597">
                  <c:v>0</c:v>
                </c:pt>
                <c:pt idx="17598">
                  <c:v>0</c:v>
                </c:pt>
                <c:pt idx="17599">
                  <c:v>0</c:v>
                </c:pt>
                <c:pt idx="17600">
                  <c:v>-2.6519776099730831E-3</c:v>
                </c:pt>
                <c:pt idx="17601">
                  <c:v>-2.3636681433469174E-3</c:v>
                </c:pt>
                <c:pt idx="17602">
                  <c:v>-1.2253884397106908E-3</c:v>
                </c:pt>
                <c:pt idx="17603">
                  <c:v>-1.0256469146627261E-2</c:v>
                </c:pt>
                <c:pt idx="17604">
                  <c:v>-2.582583927846922E-2</c:v>
                </c:pt>
                <c:pt idx="17605">
                  <c:v>-1.603189707061705E-2</c:v>
                </c:pt>
                <c:pt idx="17606">
                  <c:v>-1.6884873656594329E-2</c:v>
                </c:pt>
                <c:pt idx="17607">
                  <c:v>-1.3803438045481949E-2</c:v>
                </c:pt>
                <c:pt idx="17608">
                  <c:v>-3.1264857053360962E-2</c:v>
                </c:pt>
                <c:pt idx="17609">
                  <c:v>-2.4237057731592238E-2</c:v>
                </c:pt>
                <c:pt idx="17610">
                  <c:v>-9.6197247357032393E-3</c:v>
                </c:pt>
                <c:pt idx="17611">
                  <c:v>0</c:v>
                </c:pt>
                <c:pt idx="17612">
                  <c:v>0</c:v>
                </c:pt>
                <c:pt idx="17613">
                  <c:v>-5.4008535657978822E-3</c:v>
                </c:pt>
                <c:pt idx="17614">
                  <c:v>0</c:v>
                </c:pt>
                <c:pt idx="17615">
                  <c:v>0</c:v>
                </c:pt>
                <c:pt idx="17616">
                  <c:v>0</c:v>
                </c:pt>
                <c:pt idx="17617">
                  <c:v>-1.6304458062382371E-3</c:v>
                </c:pt>
                <c:pt idx="17618">
                  <c:v>0</c:v>
                </c:pt>
                <c:pt idx="17619">
                  <c:v>-2.9199426231169673E-3</c:v>
                </c:pt>
                <c:pt idx="17620">
                  <c:v>0</c:v>
                </c:pt>
                <c:pt idx="17621">
                  <c:v>-3.81551980093055E-3</c:v>
                </c:pt>
                <c:pt idx="17622">
                  <c:v>-1.4293490660709713E-2</c:v>
                </c:pt>
                <c:pt idx="17623">
                  <c:v>-4.7328090497512791E-2</c:v>
                </c:pt>
                <c:pt idx="17624">
                  <c:v>-7.6174991794559985E-2</c:v>
                </c:pt>
                <c:pt idx="17625">
                  <c:v>-7.9665701994075536E-2</c:v>
                </c:pt>
                <c:pt idx="17626">
                  <c:v>-0.12031064890522976</c:v>
                </c:pt>
                <c:pt idx="17627">
                  <c:v>-0.1275578292458005</c:v>
                </c:pt>
                <c:pt idx="17628">
                  <c:v>-8.7391264582001374E-2</c:v>
                </c:pt>
                <c:pt idx="17629">
                  <c:v>-0.11304277603714903</c:v>
                </c:pt>
                <c:pt idx="17630">
                  <c:v>-7.5610883277429153E-2</c:v>
                </c:pt>
                <c:pt idx="17631">
                  <c:v>-0.1069680821826771</c:v>
                </c:pt>
                <c:pt idx="17632">
                  <c:v>-0.12219771627818507</c:v>
                </c:pt>
                <c:pt idx="17633">
                  <c:v>-0.18888409004640699</c:v>
                </c:pt>
                <c:pt idx="17634">
                  <c:v>-0.14881796039282374</c:v>
                </c:pt>
                <c:pt idx="17635">
                  <c:v>-0.19041390300505368</c:v>
                </c:pt>
                <c:pt idx="17636">
                  <c:v>-0.26741580709854823</c:v>
                </c:pt>
                <c:pt idx="17637">
                  <c:v>-0.19937979756928084</c:v>
                </c:pt>
                <c:pt idx="17638">
                  <c:v>-0.29532656496079718</c:v>
                </c:pt>
                <c:pt idx="17639">
                  <c:v>-0.25307797522308273</c:v>
                </c:pt>
                <c:pt idx="17640">
                  <c:v>-0.29179151325120523</c:v>
                </c:pt>
                <c:pt idx="17641">
                  <c:v>-0.28845740362028427</c:v>
                </c:pt>
                <c:pt idx="17642">
                  <c:v>-0.31930954366827674</c:v>
                </c:pt>
                <c:pt idx="17643">
                  <c:v>-0.3392496000609721</c:v>
                </c:pt>
                <c:pt idx="17644">
                  <c:v>-0.27725288341354715</c:v>
                </c:pt>
                <c:pt idx="17645">
                  <c:v>-0.26891598699223807</c:v>
                </c:pt>
                <c:pt idx="17646">
                  <c:v>-0.22328599024911097</c:v>
                </c:pt>
                <c:pt idx="17647">
                  <c:v>-0.24945142874540116</c:v>
                </c:pt>
                <c:pt idx="17648">
                  <c:v>-0.22429603590538266</c:v>
                </c:pt>
                <c:pt idx="17649">
                  <c:v>-0.23671716763825659</c:v>
                </c:pt>
                <c:pt idx="17650">
                  <c:v>-0.27041032692001599</c:v>
                </c:pt>
                <c:pt idx="17651">
                  <c:v>-0.25375427103581311</c:v>
                </c:pt>
                <c:pt idx="17652">
                  <c:v>-0.26505028601063979</c:v>
                </c:pt>
                <c:pt idx="17653">
                  <c:v>-0.21336030326751909</c:v>
                </c:pt>
                <c:pt idx="17654">
                  <c:v>-0.21462132836197162</c:v>
                </c:pt>
                <c:pt idx="17655">
                  <c:v>-0.1878741167436952</c:v>
                </c:pt>
                <c:pt idx="17656">
                  <c:v>-0.17610851594248178</c:v>
                </c:pt>
                <c:pt idx="17657">
                  <c:v>-0.1844336597830866</c:v>
                </c:pt>
                <c:pt idx="17658">
                  <c:v>-0.1594996850792107</c:v>
                </c:pt>
                <c:pt idx="17659">
                  <c:v>-0.17801627584294705</c:v>
                </c:pt>
                <c:pt idx="17660">
                  <c:v>-0.17323505160050062</c:v>
                </c:pt>
                <c:pt idx="17661">
                  <c:v>-0.15108304647051629</c:v>
                </c:pt>
                <c:pt idx="17662">
                  <c:v>-0.16626257144359582</c:v>
                </c:pt>
                <c:pt idx="17663">
                  <c:v>-0.19183729657577345</c:v>
                </c:pt>
                <c:pt idx="17664">
                  <c:v>-0.17330592560399891</c:v>
                </c:pt>
                <c:pt idx="17665">
                  <c:v>-0.17375186274313975</c:v>
                </c:pt>
                <c:pt idx="17666">
                  <c:v>-0.16225209394170526</c:v>
                </c:pt>
                <c:pt idx="17667">
                  <c:v>-0.14992541284133618</c:v>
                </c:pt>
                <c:pt idx="17668">
                  <c:v>-0.15438182718704699</c:v>
                </c:pt>
                <c:pt idx="17669">
                  <c:v>-0.13190198453299312</c:v>
                </c:pt>
                <c:pt idx="17670">
                  <c:v>-0.1398992908495284</c:v>
                </c:pt>
                <c:pt idx="17671">
                  <c:v>-0.16403288604321217</c:v>
                </c:pt>
                <c:pt idx="17672">
                  <c:v>-0.16048017002408538</c:v>
                </c:pt>
                <c:pt idx="17673">
                  <c:v>-0.15289044371432556</c:v>
                </c:pt>
                <c:pt idx="17674">
                  <c:v>-0.15880276879720964</c:v>
                </c:pt>
                <c:pt idx="17675">
                  <c:v>-0.14912510538938331</c:v>
                </c:pt>
                <c:pt idx="17676">
                  <c:v>-0.13476953655550247</c:v>
                </c:pt>
                <c:pt idx="17677">
                  <c:v>-0.13465439339548765</c:v>
                </c:pt>
                <c:pt idx="17678">
                  <c:v>-0.15239425304095713</c:v>
                </c:pt>
                <c:pt idx="17679">
                  <c:v>-0.16719575871865819</c:v>
                </c:pt>
                <c:pt idx="17680">
                  <c:v>-0.15759783749821721</c:v>
                </c:pt>
                <c:pt idx="17681">
                  <c:v>-0.15429026065603874</c:v>
                </c:pt>
                <c:pt idx="17682">
                  <c:v>-0.12764939607212936</c:v>
                </c:pt>
                <c:pt idx="17683">
                  <c:v>-0.13679546812927834</c:v>
                </c:pt>
                <c:pt idx="17684">
                  <c:v>-0.12242216292762344</c:v>
                </c:pt>
                <c:pt idx="17685">
                  <c:v>-0.12924409865656331</c:v>
                </c:pt>
                <c:pt idx="17686">
                  <c:v>-0.12719459074910147</c:v>
                </c:pt>
                <c:pt idx="17687">
                  <c:v>-0.11646852425731746</c:v>
                </c:pt>
                <c:pt idx="17688">
                  <c:v>-0.10336814055197727</c:v>
                </c:pt>
                <c:pt idx="17689">
                  <c:v>-0.10525816408466847</c:v>
                </c:pt>
                <c:pt idx="17690">
                  <c:v>-0.10095236563452063</c:v>
                </c:pt>
                <c:pt idx="17691">
                  <c:v>-9.757982710831567E-2</c:v>
                </c:pt>
                <c:pt idx="17692">
                  <c:v>-9.0170205937917774E-2</c:v>
                </c:pt>
                <c:pt idx="17693">
                  <c:v>-7.7751958011219841E-2</c:v>
                </c:pt>
                <c:pt idx="17694">
                  <c:v>-8.0858736891205776E-2</c:v>
                </c:pt>
                <c:pt idx="17695">
                  <c:v>-5.6766527047862544E-2</c:v>
                </c:pt>
                <c:pt idx="17696">
                  <c:v>-4.5408506253424595E-2</c:v>
                </c:pt>
                <c:pt idx="17697">
                  <c:v>-5.2853528396451979E-2</c:v>
                </c:pt>
                <c:pt idx="17698">
                  <c:v>-5.788580383999789E-2</c:v>
                </c:pt>
                <c:pt idx="17699">
                  <c:v>-0.11341783887747099</c:v>
                </c:pt>
                <c:pt idx="17700">
                  <c:v>-0.10183832759333057</c:v>
                </c:pt>
                <c:pt idx="17701">
                  <c:v>-9.4372612922793211E-2</c:v>
                </c:pt>
                <c:pt idx="17702">
                  <c:v>-7.7199745895951202E-2</c:v>
                </c:pt>
                <c:pt idx="17703">
                  <c:v>-8.0522103241488466E-2</c:v>
                </c:pt>
                <c:pt idx="17704">
                  <c:v>-7.9975731092131727E-2</c:v>
                </c:pt>
                <c:pt idx="17705">
                  <c:v>-8.5173403525240651E-2</c:v>
                </c:pt>
                <c:pt idx="17706">
                  <c:v>-7.9231517435638957E-2</c:v>
                </c:pt>
                <c:pt idx="17707">
                  <c:v>-7.5265381148504187E-2</c:v>
                </c:pt>
                <c:pt idx="17708">
                  <c:v>-9.9174529692749605E-2</c:v>
                </c:pt>
                <c:pt idx="17709">
                  <c:v>-8.9301980346881915E-2</c:v>
                </c:pt>
                <c:pt idx="17710">
                  <c:v>-0.11136537481027328</c:v>
                </c:pt>
                <c:pt idx="17711">
                  <c:v>-9.8315172580921401E-2</c:v>
                </c:pt>
                <c:pt idx="17712">
                  <c:v>-8.4420321389540226E-2</c:v>
                </c:pt>
                <c:pt idx="17713">
                  <c:v>-7.9822158741512245E-2</c:v>
                </c:pt>
                <c:pt idx="17714">
                  <c:v>-7.5643400148562037E-2</c:v>
                </c:pt>
                <c:pt idx="17715">
                  <c:v>-6.0963022008586824E-2</c:v>
                </c:pt>
                <c:pt idx="17716">
                  <c:v>-7.1122023823504105E-2</c:v>
                </c:pt>
                <c:pt idx="17717">
                  <c:v>-6.385126685392678E-2</c:v>
                </c:pt>
                <c:pt idx="17718">
                  <c:v>-6.9134521440332899E-2</c:v>
                </c:pt>
                <c:pt idx="17719">
                  <c:v>-5.9391896053159469E-2</c:v>
                </c:pt>
                <c:pt idx="17720">
                  <c:v>-6.8198378005534646E-2</c:v>
                </c:pt>
                <c:pt idx="17721">
                  <c:v>-5.5706299915602546E-2</c:v>
                </c:pt>
                <c:pt idx="17722">
                  <c:v>-4.7130176636816887E-2</c:v>
                </c:pt>
                <c:pt idx="17723">
                  <c:v>-5.037574795470473E-2</c:v>
                </c:pt>
                <c:pt idx="17724">
                  <c:v>-4.7670636762022482E-2</c:v>
                </c:pt>
                <c:pt idx="17725">
                  <c:v>-3.9664461966279541E-2</c:v>
                </c:pt>
                <c:pt idx="17726">
                  <c:v>-3.8052022718750911E-2</c:v>
                </c:pt>
                <c:pt idx="17727">
                  <c:v>-3.2523628660075833E-2</c:v>
                </c:pt>
                <c:pt idx="17728">
                  <c:v>-4.444280210722934E-2</c:v>
                </c:pt>
                <c:pt idx="17729">
                  <c:v>-5.03580833498493E-2</c:v>
                </c:pt>
                <c:pt idx="17730">
                  <c:v>-4.3335349658716917E-2</c:v>
                </c:pt>
                <c:pt idx="17731">
                  <c:v>-4.9528215186499448E-2</c:v>
                </c:pt>
                <c:pt idx="17732">
                  <c:v>-3.7715389069033607E-2</c:v>
                </c:pt>
                <c:pt idx="17733">
                  <c:v>-4.132419858829986E-2</c:v>
                </c:pt>
                <c:pt idx="17734">
                  <c:v>-3.3970671213362065E-2</c:v>
                </c:pt>
                <c:pt idx="17735">
                  <c:v>-2.7033592029086766E-2</c:v>
                </c:pt>
                <c:pt idx="17736">
                  <c:v>-2.3519304905244016E-2</c:v>
                </c:pt>
                <c:pt idx="17737">
                  <c:v>-1.7240784870604403E-2</c:v>
                </c:pt>
                <c:pt idx="17738">
                  <c:v>-1.0923907998920018E-2</c:v>
                </c:pt>
                <c:pt idx="17739">
                  <c:v>-1.0297793662177953E-2</c:v>
                </c:pt>
                <c:pt idx="17740">
                  <c:v>-7.5838139902880538E-3</c:v>
                </c:pt>
                <c:pt idx="17741">
                  <c:v>-1.5492509935550992E-2</c:v>
                </c:pt>
                <c:pt idx="17742">
                  <c:v>-1.712801904184637E-3</c:v>
                </c:pt>
                <c:pt idx="17743">
                  <c:v>-3.7564698457345797E-3</c:v>
                </c:pt>
                <c:pt idx="17744">
                  <c:v>-3.927706801209482E-3</c:v>
                </c:pt>
                <c:pt idx="17745">
                  <c:v>-1.2285079279990116E-3</c:v>
                </c:pt>
                <c:pt idx="17746">
                  <c:v>0</c:v>
                </c:pt>
                <c:pt idx="17747">
                  <c:v>-4.4043952328094039E-3</c:v>
                </c:pt>
                <c:pt idx="17748">
                  <c:v>-1.259674363371514E-3</c:v>
                </c:pt>
                <c:pt idx="17749">
                  <c:v>0</c:v>
                </c:pt>
                <c:pt idx="17750">
                  <c:v>0</c:v>
                </c:pt>
                <c:pt idx="17751">
                  <c:v>0</c:v>
                </c:pt>
                <c:pt idx="17752">
                  <c:v>0</c:v>
                </c:pt>
                <c:pt idx="17753">
                  <c:v>0</c:v>
                </c:pt>
                <c:pt idx="17754">
                  <c:v>0</c:v>
                </c:pt>
                <c:pt idx="17755">
                  <c:v>-2.1949626648870525E-3</c:v>
                </c:pt>
                <c:pt idx="17756">
                  <c:v>0</c:v>
                </c:pt>
                <c:pt idx="17757">
                  <c:v>0</c:v>
                </c:pt>
                <c:pt idx="17758">
                  <c:v>-3.5125843631361856E-2</c:v>
                </c:pt>
                <c:pt idx="17759">
                  <c:v>-4.2973191546776465E-2</c:v>
                </c:pt>
                <c:pt idx="17760">
                  <c:v>-6.9536755029759936E-2</c:v>
                </c:pt>
                <c:pt idx="17761">
                  <c:v>-5.0792585686669153E-2</c:v>
                </c:pt>
                <c:pt idx="17762">
                  <c:v>-6.7484205119857296E-2</c:v>
                </c:pt>
                <c:pt idx="17763">
                  <c:v>-6.6987106685898995E-2</c:v>
                </c:pt>
                <c:pt idx="17764">
                  <c:v>-5.5098815962540675E-2</c:v>
                </c:pt>
                <c:pt idx="17765">
                  <c:v>-5.0167036948118492E-2</c:v>
                </c:pt>
                <c:pt idx="17766">
                  <c:v>-5.4554264697452164E-2</c:v>
                </c:pt>
                <c:pt idx="17767">
                  <c:v>-6.2507700008747211E-2</c:v>
                </c:pt>
                <c:pt idx="17768">
                  <c:v>-7.2991284329030875E-2</c:v>
                </c:pt>
                <c:pt idx="17769">
                  <c:v>-8.3717792929266385E-2</c:v>
                </c:pt>
                <c:pt idx="17770">
                  <c:v>-7.408038713847194E-2</c:v>
                </c:pt>
                <c:pt idx="17771">
                  <c:v>-9.6044547521832779E-2</c:v>
                </c:pt>
                <c:pt idx="17772">
                  <c:v>-9.3344017544968905E-2</c:v>
                </c:pt>
                <c:pt idx="17773">
                  <c:v>-7.8858625367355384E-2</c:v>
                </c:pt>
                <c:pt idx="17774">
                  <c:v>-6.4018494086966346E-2</c:v>
                </c:pt>
                <c:pt idx="17775">
                  <c:v>-6.852305910623506E-2</c:v>
                </c:pt>
                <c:pt idx="17776">
                  <c:v>-6.0834910983603781E-2</c:v>
                </c:pt>
                <c:pt idx="17777">
                  <c:v>-5.5863996739303701E-2</c:v>
                </c:pt>
                <c:pt idx="17778">
                  <c:v>-6.4906603000474419E-2</c:v>
                </c:pt>
                <c:pt idx="17779">
                  <c:v>-4.8100441730756241E-2</c:v>
                </c:pt>
                <c:pt idx="17780">
                  <c:v>-6.1401825157404222E-2</c:v>
                </c:pt>
                <c:pt idx="17781">
                  <c:v>-4.5073262986772014E-2</c:v>
                </c:pt>
                <c:pt idx="17782">
                  <c:v>-3.742418167431999E-2</c:v>
                </c:pt>
                <c:pt idx="17783">
                  <c:v>-2.8959739181740277E-2</c:v>
                </c:pt>
                <c:pt idx="17784">
                  <c:v>-1.3019323916818242E-2</c:v>
                </c:pt>
                <c:pt idx="17785">
                  <c:v>-1.9244131071624641E-2</c:v>
                </c:pt>
                <c:pt idx="17786">
                  <c:v>-2.5739816281904818E-2</c:v>
                </c:pt>
                <c:pt idx="17787">
                  <c:v>-2.7228247451412023E-2</c:v>
                </c:pt>
                <c:pt idx="17788">
                  <c:v>-2.7097001434150614E-2</c:v>
                </c:pt>
                <c:pt idx="17789">
                  <c:v>-4.2984373001132434E-2</c:v>
                </c:pt>
                <c:pt idx="17790">
                  <c:v>-3.8460240506556789E-2</c:v>
                </c:pt>
                <c:pt idx="17791">
                  <c:v>-4.0571493121644257E-2</c:v>
                </c:pt>
                <c:pt idx="17792">
                  <c:v>-3.5564307500569929E-2</c:v>
                </c:pt>
                <c:pt idx="17793">
                  <c:v>-3.2241092079730957E-2</c:v>
                </c:pt>
                <c:pt idx="17794">
                  <c:v>-5.0231262100414675E-2</c:v>
                </c:pt>
                <c:pt idx="17795">
                  <c:v>-5.3104900338124206E-2</c:v>
                </c:pt>
                <c:pt idx="17796">
                  <c:v>-8.6518819993728777E-2</c:v>
                </c:pt>
                <c:pt idx="17797">
                  <c:v>-7.5605158104452036E-2</c:v>
                </c:pt>
                <c:pt idx="17798">
                  <c:v>-8.6817651545460436E-2</c:v>
                </c:pt>
                <c:pt idx="17799">
                  <c:v>-7.5568886448413752E-2</c:v>
                </c:pt>
                <c:pt idx="17800">
                  <c:v>-5.9114668848066092E-2</c:v>
                </c:pt>
                <c:pt idx="17801">
                  <c:v>-3.8370925152578284E-2</c:v>
                </c:pt>
                <c:pt idx="17802">
                  <c:v>-1.9657436598715789E-2</c:v>
                </c:pt>
                <c:pt idx="17803">
                  <c:v>-1.9939496108545531E-2</c:v>
                </c:pt>
                <c:pt idx="17804">
                  <c:v>-8.4728966539652766E-3</c:v>
                </c:pt>
                <c:pt idx="17805">
                  <c:v>-9.8608310151380076E-3</c:v>
                </c:pt>
                <c:pt idx="17806">
                  <c:v>-2.2844292956317705E-3</c:v>
                </c:pt>
                <c:pt idx="17807">
                  <c:v>-1.2240166252294246E-2</c:v>
                </c:pt>
                <c:pt idx="17808">
                  <c:v>0</c:v>
                </c:pt>
                <c:pt idx="17809">
                  <c:v>0</c:v>
                </c:pt>
                <c:pt idx="17810">
                  <c:v>-4.7919257499330088E-3</c:v>
                </c:pt>
                <c:pt idx="17811">
                  <c:v>-1.6300342284321975E-2</c:v>
                </c:pt>
                <c:pt idx="17812">
                  <c:v>-1.2418228214321344E-2</c:v>
                </c:pt>
                <c:pt idx="17813">
                  <c:v>-1.912643949894725E-2</c:v>
                </c:pt>
                <c:pt idx="17814">
                  <c:v>-1.3598304120215532E-2</c:v>
                </c:pt>
                <c:pt idx="17815">
                  <c:v>0</c:v>
                </c:pt>
                <c:pt idx="17816">
                  <c:v>-1.5844183020426242E-3</c:v>
                </c:pt>
                <c:pt idx="17817">
                  <c:v>0</c:v>
                </c:pt>
                <c:pt idx="17818">
                  <c:v>-4.595548682682E-3</c:v>
                </c:pt>
                <c:pt idx="17819">
                  <c:v>0</c:v>
                </c:pt>
                <c:pt idx="17820">
                  <c:v>0</c:v>
                </c:pt>
                <c:pt idx="17821">
                  <c:v>-6.2415719601702007E-4</c:v>
                </c:pt>
                <c:pt idx="17822">
                  <c:v>0</c:v>
                </c:pt>
                <c:pt idx="17823">
                  <c:v>-1.9356376039518361E-3</c:v>
                </c:pt>
                <c:pt idx="17824">
                  <c:v>0</c:v>
                </c:pt>
                <c:pt idx="17825">
                  <c:v>-7.9492017016679073E-3</c:v>
                </c:pt>
                <c:pt idx="17826">
                  <c:v>-9.2240939968938115E-3</c:v>
                </c:pt>
                <c:pt idx="17827">
                  <c:v>-1.0477422918495504E-2</c:v>
                </c:pt>
                <c:pt idx="17828">
                  <c:v>-1.4791008170706993E-2</c:v>
                </c:pt>
                <c:pt idx="17829">
                  <c:v>-2.0608773043419714E-3</c:v>
                </c:pt>
                <c:pt idx="17830">
                  <c:v>-2.9173556620972591E-4</c:v>
                </c:pt>
                <c:pt idx="17831">
                  <c:v>0</c:v>
                </c:pt>
                <c:pt idx="17832">
                  <c:v>-3.5111184130532224E-3</c:v>
                </c:pt>
                <c:pt idx="17833">
                  <c:v>-7.4036819937444032E-3</c:v>
                </c:pt>
                <c:pt idx="17834">
                  <c:v>-9.4614263042994539E-3</c:v>
                </c:pt>
                <c:pt idx="17835">
                  <c:v>-8.7226714917080905E-3</c:v>
                </c:pt>
                <c:pt idx="17836">
                  <c:v>-5.216930945052432E-3</c:v>
                </c:pt>
                <c:pt idx="17837">
                  <c:v>0</c:v>
                </c:pt>
                <c:pt idx="17838">
                  <c:v>-2.2273804296427347E-3</c:v>
                </c:pt>
                <c:pt idx="17839">
                  <c:v>-8.88821400051428E-4</c:v>
                </c:pt>
                <c:pt idx="17840">
                  <c:v>0</c:v>
                </c:pt>
                <c:pt idx="17841">
                  <c:v>-1.4754801427202742E-2</c:v>
                </c:pt>
                <c:pt idx="17842">
                  <c:v>-7.7767633380581187E-3</c:v>
                </c:pt>
                <c:pt idx="17843">
                  <c:v>-2.1112673236744631E-3</c:v>
                </c:pt>
                <c:pt idx="17844">
                  <c:v>0</c:v>
                </c:pt>
                <c:pt idx="17845">
                  <c:v>0</c:v>
                </c:pt>
                <c:pt idx="17846">
                  <c:v>-6.5547967411651985E-3</c:v>
                </c:pt>
                <c:pt idx="17847">
                  <c:v>-6.141690285200274E-3</c:v>
                </c:pt>
                <c:pt idx="17848">
                  <c:v>-3.8800631686833125E-3</c:v>
                </c:pt>
                <c:pt idx="17849">
                  <c:v>-7.6189380549483545E-3</c:v>
                </c:pt>
                <c:pt idx="17850">
                  <c:v>-1.4754175512722591E-2</c:v>
                </c:pt>
                <c:pt idx="17851">
                  <c:v>-6.737818588744675E-3</c:v>
                </c:pt>
                <c:pt idx="17852">
                  <c:v>0</c:v>
                </c:pt>
                <c:pt idx="17853">
                  <c:v>0</c:v>
                </c:pt>
                <c:pt idx="17854">
                  <c:v>-3.0105863636010672E-3</c:v>
                </c:pt>
                <c:pt idx="17855">
                  <c:v>0</c:v>
                </c:pt>
                <c:pt idx="17856">
                  <c:v>-1.4888363213812034E-3</c:v>
                </c:pt>
                <c:pt idx="17857">
                  <c:v>-2.7128465305444924E-2</c:v>
                </c:pt>
                <c:pt idx="17858">
                  <c:v>-1.7632594621513949E-2</c:v>
                </c:pt>
                <c:pt idx="17859">
                  <c:v>-3.6603585657370603E-2</c:v>
                </c:pt>
                <c:pt idx="17860">
                  <c:v>-2.1139400730411685E-2</c:v>
                </c:pt>
                <c:pt idx="17861">
                  <c:v>-7.5349643094289979E-3</c:v>
                </c:pt>
                <c:pt idx="17862">
                  <c:v>-6.5337607901726569E-3</c:v>
                </c:pt>
                <c:pt idx="17863">
                  <c:v>0</c:v>
                </c:pt>
                <c:pt idx="17864">
                  <c:v>0</c:v>
                </c:pt>
                <c:pt idx="17865">
                  <c:v>0</c:v>
                </c:pt>
                <c:pt idx="17866">
                  <c:v>-1.1134975827397984E-3</c:v>
                </c:pt>
                <c:pt idx="17867">
                  <c:v>-1.4582732104229596E-3</c:v>
                </c:pt>
                <c:pt idx="17868">
                  <c:v>0</c:v>
                </c:pt>
                <c:pt idx="17869">
                  <c:v>0</c:v>
                </c:pt>
                <c:pt idx="17870">
                  <c:v>-5.6927491149548568E-4</c:v>
                </c:pt>
                <c:pt idx="17871">
                  <c:v>-8.8949204921178295E-4</c:v>
                </c:pt>
                <c:pt idx="17872">
                  <c:v>-5.3013726133022592E-3</c:v>
                </c:pt>
                <c:pt idx="17873">
                  <c:v>-7.1464332639529261E-3</c:v>
                </c:pt>
                <c:pt idx="17874">
                  <c:v>-1.4824020351578067E-2</c:v>
                </c:pt>
                <c:pt idx="17875">
                  <c:v>-1.3586355700246272E-2</c:v>
                </c:pt>
                <c:pt idx="17876">
                  <c:v>-2.388921503597383E-3</c:v>
                </c:pt>
                <c:pt idx="17877">
                  <c:v>-2.6809290363243084E-2</c:v>
                </c:pt>
                <c:pt idx="17878">
                  <c:v>-3.1432107613289476E-2</c:v>
                </c:pt>
                <c:pt idx="17879">
                  <c:v>-8.3891807269944989E-3</c:v>
                </c:pt>
                <c:pt idx="17880">
                  <c:v>-1.640223338746527E-2</c:v>
                </c:pt>
                <c:pt idx="17881">
                  <c:v>-2.9254122795648131E-2</c:v>
                </c:pt>
                <c:pt idx="17882">
                  <c:v>-4.2278827801963521E-2</c:v>
                </c:pt>
                <c:pt idx="17883">
                  <c:v>-2.3607118986080689E-2</c:v>
                </c:pt>
                <c:pt idx="17884">
                  <c:v>-2.88398736413009E-2</c:v>
                </c:pt>
                <c:pt idx="17885">
                  <c:v>-1.5093409372196479E-2</c:v>
                </c:pt>
                <c:pt idx="17886">
                  <c:v>-9.154143889316688E-3</c:v>
                </c:pt>
                <c:pt idx="17887">
                  <c:v>0</c:v>
                </c:pt>
                <c:pt idx="17888">
                  <c:v>0</c:v>
                </c:pt>
                <c:pt idx="17889">
                  <c:v>0</c:v>
                </c:pt>
                <c:pt idx="17890">
                  <c:v>-1.5696886322292647E-3</c:v>
                </c:pt>
                <c:pt idx="17891">
                  <c:v>0</c:v>
                </c:pt>
                <c:pt idx="17892">
                  <c:v>-1.4760500437832742E-2</c:v>
                </c:pt>
                <c:pt idx="17893">
                  <c:v>-1.5354342596599999E-2</c:v>
                </c:pt>
                <c:pt idx="17894">
                  <c:v>-8.4370879590952835E-3</c:v>
                </c:pt>
                <c:pt idx="17895">
                  <c:v>-1.6003542922709911E-2</c:v>
                </c:pt>
                <c:pt idx="17896">
                  <c:v>-2.1383350276287585E-2</c:v>
                </c:pt>
                <c:pt idx="17897">
                  <c:v>-1.6255170956085852E-2</c:v>
                </c:pt>
                <c:pt idx="17898">
                  <c:v>0</c:v>
                </c:pt>
                <c:pt idx="17899">
                  <c:v>-8.6802497899123368E-4</c:v>
                </c:pt>
                <c:pt idx="17900">
                  <c:v>-4.0231070765421361E-3</c:v>
                </c:pt>
                <c:pt idx="17901">
                  <c:v>-4.1514238125672179E-4</c:v>
                </c:pt>
                <c:pt idx="17902">
                  <c:v>0</c:v>
                </c:pt>
                <c:pt idx="17903">
                  <c:v>0</c:v>
                </c:pt>
                <c:pt idx="17904">
                  <c:v>-9.7353791525555983E-4</c:v>
                </c:pt>
                <c:pt idx="17905">
                  <c:v>0</c:v>
                </c:pt>
                <c:pt idx="17906">
                  <c:v>0</c:v>
                </c:pt>
                <c:pt idx="17907">
                  <c:v>0</c:v>
                </c:pt>
                <c:pt idx="17908">
                  <c:v>-1.9618291028880065E-4</c:v>
                </c:pt>
                <c:pt idx="17909">
                  <c:v>0</c:v>
                </c:pt>
                <c:pt idx="17910">
                  <c:v>-4.0878020277237224E-3</c:v>
                </c:pt>
                <c:pt idx="17911">
                  <c:v>0</c:v>
                </c:pt>
                <c:pt idx="17912">
                  <c:v>0</c:v>
                </c:pt>
                <c:pt idx="17913">
                  <c:v>-5.3064530387268421E-3</c:v>
                </c:pt>
                <c:pt idx="17914">
                  <c:v>-1.2072718237139592E-2</c:v>
                </c:pt>
                <c:pt idx="17915">
                  <c:v>-2.8790076144376096E-3</c:v>
                </c:pt>
                <c:pt idx="17916">
                  <c:v>-1.2063161365390431E-2</c:v>
                </c:pt>
                <c:pt idx="17917">
                  <c:v>-1.2662855067651141E-3</c:v>
                </c:pt>
                <c:pt idx="17918">
                  <c:v>0</c:v>
                </c:pt>
                <c:pt idx="17919">
                  <c:v>-2.1491921425526581E-4</c:v>
                </c:pt>
                <c:pt idx="17920">
                  <c:v>-1.0602681236596444E-3</c:v>
                </c:pt>
                <c:pt idx="17921">
                  <c:v>0</c:v>
                </c:pt>
                <c:pt idx="17922">
                  <c:v>-7.1946375018699365E-3</c:v>
                </c:pt>
                <c:pt idx="17923">
                  <c:v>-4.4663739739331867E-3</c:v>
                </c:pt>
                <c:pt idx="17924">
                  <c:v>-1.111488387665124E-2</c:v>
                </c:pt>
                <c:pt idx="17925">
                  <c:v>-1.0419164804688175E-2</c:v>
                </c:pt>
                <c:pt idx="17926">
                  <c:v>-2.3388508050634013E-3</c:v>
                </c:pt>
                <c:pt idx="17927">
                  <c:v>0</c:v>
                </c:pt>
                <c:pt idx="17928">
                  <c:v>-1.0435666020885524E-2</c:v>
                </c:pt>
                <c:pt idx="17929">
                  <c:v>-1.9019042668808769E-2</c:v>
                </c:pt>
                <c:pt idx="17930">
                  <c:v>-4.0060482918300902E-2</c:v>
                </c:pt>
                <c:pt idx="17931">
                  <c:v>-2.8374994093465094E-2</c:v>
                </c:pt>
                <c:pt idx="17932">
                  <c:v>-1.3880357227236214E-2</c:v>
                </c:pt>
                <c:pt idx="17933">
                  <c:v>-1.6375277607144637E-2</c:v>
                </c:pt>
                <c:pt idx="17934">
                  <c:v>-2.4753106837405007E-2</c:v>
                </c:pt>
                <c:pt idx="17935">
                  <c:v>-2.7623682842697176E-2</c:v>
                </c:pt>
                <c:pt idx="17936">
                  <c:v>-1.7360487643528912E-2</c:v>
                </c:pt>
                <c:pt idx="17937">
                  <c:v>-1.8130699806265815E-2</c:v>
                </c:pt>
                <c:pt idx="17938">
                  <c:v>-8.3990927562255305E-3</c:v>
                </c:pt>
                <c:pt idx="17939">
                  <c:v>-1.0506544440769327E-2</c:v>
                </c:pt>
                <c:pt idx="17940">
                  <c:v>-8.6495298398149081E-3</c:v>
                </c:pt>
                <c:pt idx="17941">
                  <c:v>-7.4942115957095526E-3</c:v>
                </c:pt>
                <c:pt idx="17942">
                  <c:v>-6.7310872749611799E-3</c:v>
                </c:pt>
                <c:pt idx="17943">
                  <c:v>-7.220148372159051E-3</c:v>
                </c:pt>
                <c:pt idx="17944">
                  <c:v>-5.7836790625148777E-3</c:v>
                </c:pt>
                <c:pt idx="17945">
                  <c:v>-9.3913906345981183E-3</c:v>
                </c:pt>
                <c:pt idx="17946">
                  <c:v>-6.402683929499684E-4</c:v>
                </c:pt>
                <c:pt idx="17947">
                  <c:v>-1.436469309644173E-3</c:v>
                </c:pt>
                <c:pt idx="17948">
                  <c:v>-1.2616358739309514E-3</c:v>
                </c:pt>
                <c:pt idx="17949">
                  <c:v>-3.0832112649435764E-3</c:v>
                </c:pt>
                <c:pt idx="17950">
                  <c:v>0</c:v>
                </c:pt>
                <c:pt idx="17951">
                  <c:v>0</c:v>
                </c:pt>
                <c:pt idx="17952">
                  <c:v>0</c:v>
                </c:pt>
                <c:pt idx="17953">
                  <c:v>-2.0116799642784606E-3</c:v>
                </c:pt>
                <c:pt idx="17954">
                  <c:v>-7.3910437939907689E-3</c:v>
                </c:pt>
                <c:pt idx="17955">
                  <c:v>-7.823460982574049E-3</c:v>
                </c:pt>
                <c:pt idx="17956">
                  <c:v>-2.0845328601811881E-2</c:v>
                </c:pt>
                <c:pt idx="17957">
                  <c:v>-7.1348836116234861E-3</c:v>
                </c:pt>
                <c:pt idx="17958">
                  <c:v>-2.0469313655217883E-3</c:v>
                </c:pt>
                <c:pt idx="17959">
                  <c:v>-3.1209240567311954E-3</c:v>
                </c:pt>
                <c:pt idx="17960">
                  <c:v>0</c:v>
                </c:pt>
                <c:pt idx="17961">
                  <c:v>0</c:v>
                </c:pt>
                <c:pt idx="17962">
                  <c:v>0</c:v>
                </c:pt>
                <c:pt idx="17963">
                  <c:v>0</c:v>
                </c:pt>
                <c:pt idx="17964">
                  <c:v>0</c:v>
                </c:pt>
                <c:pt idx="17965">
                  <c:v>0</c:v>
                </c:pt>
                <c:pt idx="17966">
                  <c:v>0</c:v>
                </c:pt>
                <c:pt idx="17967">
                  <c:v>-2.0219008625245688E-3</c:v>
                </c:pt>
                <c:pt idx="17968">
                  <c:v>0</c:v>
                </c:pt>
                <c:pt idx="17969">
                  <c:v>-8.5610112594164001E-3</c:v>
                </c:pt>
                <c:pt idx="17970">
                  <c:v>0</c:v>
                </c:pt>
                <c:pt idx="17971">
                  <c:v>0</c:v>
                </c:pt>
                <c:pt idx="17972">
                  <c:v>-3.5168303824952328E-3</c:v>
                </c:pt>
                <c:pt idx="17973">
                  <c:v>-2.3559570590904882E-3</c:v>
                </c:pt>
                <c:pt idx="17974">
                  <c:v>-5.6105076140975096E-3</c:v>
                </c:pt>
                <c:pt idx="17975">
                  <c:v>-1.3107149291958558E-2</c:v>
                </c:pt>
                <c:pt idx="17976">
                  <c:v>-2.8768676034237856E-2</c:v>
                </c:pt>
                <c:pt idx="17977">
                  <c:v>-1.4042233894308006E-2</c:v>
                </c:pt>
                <c:pt idx="17978">
                  <c:v>-5.9161206304752072E-3</c:v>
                </c:pt>
                <c:pt idx="17979">
                  <c:v>-3.9113904708038185E-3</c:v>
                </c:pt>
                <c:pt idx="17980">
                  <c:v>0</c:v>
                </c:pt>
                <c:pt idx="17981">
                  <c:v>0</c:v>
                </c:pt>
                <c:pt idx="17982">
                  <c:v>-4.7124799312575228E-3</c:v>
                </c:pt>
                <c:pt idx="17983">
                  <c:v>-4.8979038057119263E-3</c:v>
                </c:pt>
                <c:pt idx="17984">
                  <c:v>-7.1229902991668263E-4</c:v>
                </c:pt>
                <c:pt idx="17985">
                  <c:v>-6.1144653234742018E-3</c:v>
                </c:pt>
                <c:pt idx="17986">
                  <c:v>-7.9460914004025798E-3</c:v>
                </c:pt>
                <c:pt idx="17987">
                  <c:v>0</c:v>
                </c:pt>
                <c:pt idx="17988">
                  <c:v>-4.6324452030792043E-3</c:v>
                </c:pt>
                <c:pt idx="17989">
                  <c:v>0</c:v>
                </c:pt>
                <c:pt idx="17990">
                  <c:v>0</c:v>
                </c:pt>
                <c:pt idx="17991">
                  <c:v>-9.3992588785806722E-4</c:v>
                </c:pt>
                <c:pt idx="17992">
                  <c:v>0</c:v>
                </c:pt>
                <c:pt idx="17993">
                  <c:v>0</c:v>
                </c:pt>
                <c:pt idx="17994">
                  <c:v>0</c:v>
                </c:pt>
                <c:pt idx="17995">
                  <c:v>0</c:v>
                </c:pt>
                <c:pt idx="17996">
                  <c:v>0</c:v>
                </c:pt>
                <c:pt idx="17997">
                  <c:v>-5.5578657437836583E-3</c:v>
                </c:pt>
                <c:pt idx="17998">
                  <c:v>-1.6246585020143166E-2</c:v>
                </c:pt>
                <c:pt idx="17999">
                  <c:v>-1.5010261707065023E-2</c:v>
                </c:pt>
                <c:pt idx="18000">
                  <c:v>-6.9909276672612489E-3</c:v>
                </c:pt>
                <c:pt idx="18001">
                  <c:v>0</c:v>
                </c:pt>
                <c:pt idx="18002">
                  <c:v>0</c:v>
                </c:pt>
                <c:pt idx="18003">
                  <c:v>0</c:v>
                </c:pt>
                <c:pt idx="18004">
                  <c:v>-5.8249317755698941E-3</c:v>
                </c:pt>
                <c:pt idx="18005">
                  <c:v>0</c:v>
                </c:pt>
                <c:pt idx="18006">
                  <c:v>0</c:v>
                </c:pt>
                <c:pt idx="18007">
                  <c:v>-1.3491462399448137E-3</c:v>
                </c:pt>
                <c:pt idx="18008">
                  <c:v>-1.0378047999575644E-3</c:v>
                </c:pt>
                <c:pt idx="18009">
                  <c:v>0</c:v>
                </c:pt>
                <c:pt idx="18010">
                  <c:v>-3.3502683520857118E-4</c:v>
                </c:pt>
                <c:pt idx="18011">
                  <c:v>-3.7293776656123767E-3</c:v>
                </c:pt>
                <c:pt idx="18012">
                  <c:v>-5.0430355194569284E-3</c:v>
                </c:pt>
                <c:pt idx="18013">
                  <c:v>-9.6254091405018963E-3</c:v>
                </c:pt>
                <c:pt idx="18014">
                  <c:v>-1.7273719128489379E-2</c:v>
                </c:pt>
                <c:pt idx="18015">
                  <c:v>-1.5036533353905214E-2</c:v>
                </c:pt>
                <c:pt idx="18016">
                  <c:v>-2.0696723569799014E-2</c:v>
                </c:pt>
                <c:pt idx="18017">
                  <c:v>-1.2398197026636838E-2</c:v>
                </c:pt>
                <c:pt idx="18018">
                  <c:v>-1.393006314815015E-2</c:v>
                </c:pt>
                <c:pt idx="18019">
                  <c:v>-2.2914072229140731E-2</c:v>
                </c:pt>
                <c:pt idx="18020">
                  <c:v>-3.9502308819801907E-2</c:v>
                </c:pt>
                <c:pt idx="18021">
                  <c:v>-4.0282568686011579E-2</c:v>
                </c:pt>
                <c:pt idx="18022">
                  <c:v>-3.1146475054827472E-2</c:v>
                </c:pt>
                <c:pt idx="18023">
                  <c:v>-1.9389678087702148E-2</c:v>
                </c:pt>
                <c:pt idx="18024">
                  <c:v>-1.795699754240189E-2</c:v>
                </c:pt>
                <c:pt idx="18025">
                  <c:v>-2.0683498826304048E-2</c:v>
                </c:pt>
                <c:pt idx="18026">
                  <c:v>-4.062641201688353E-2</c:v>
                </c:pt>
                <c:pt idx="18027">
                  <c:v>-3.912099538236035E-2</c:v>
                </c:pt>
                <c:pt idx="18028">
                  <c:v>-5.0564806753435651E-2</c:v>
                </c:pt>
                <c:pt idx="18029">
                  <c:v>-3.9654393369995232E-2</c:v>
                </c:pt>
                <c:pt idx="18030">
                  <c:v>-5.2125326485854988E-2</c:v>
                </c:pt>
                <c:pt idx="18031">
                  <c:v>-4.2149461642733463E-2</c:v>
                </c:pt>
                <c:pt idx="18032">
                  <c:v>-3.821950870077908E-2</c:v>
                </c:pt>
                <c:pt idx="18033">
                  <c:v>-3.0238376001498719E-2</c:v>
                </c:pt>
                <c:pt idx="18034">
                  <c:v>-3.209424833864153E-2</c:v>
                </c:pt>
                <c:pt idx="18035">
                  <c:v>-3.8739681944918995E-2</c:v>
                </c:pt>
                <c:pt idx="18036">
                  <c:v>-4.106282855222125E-2</c:v>
                </c:pt>
                <c:pt idx="18037">
                  <c:v>-3.8164405602882916E-2</c:v>
                </c:pt>
                <c:pt idx="18038">
                  <c:v>-2.1752498925489503E-2</c:v>
                </c:pt>
                <c:pt idx="18039">
                  <c:v>-1.4454644640121653E-2</c:v>
                </c:pt>
                <c:pt idx="18040">
                  <c:v>-1.1128621651109177E-2</c:v>
                </c:pt>
                <c:pt idx="18041">
                  <c:v>-3.8175426222461588E-3</c:v>
                </c:pt>
                <c:pt idx="18042">
                  <c:v>-1.6751341760438583E-4</c:v>
                </c:pt>
                <c:pt idx="18043">
                  <c:v>0</c:v>
                </c:pt>
                <c:pt idx="18044">
                  <c:v>-1.0725793335062594E-3</c:v>
                </c:pt>
                <c:pt idx="18045">
                  <c:v>0</c:v>
                </c:pt>
                <c:pt idx="18046">
                  <c:v>0</c:v>
                </c:pt>
                <c:pt idx="18047">
                  <c:v>-5.0515979968478713E-3</c:v>
                </c:pt>
                <c:pt idx="18048">
                  <c:v>0</c:v>
                </c:pt>
                <c:pt idx="18049">
                  <c:v>0</c:v>
                </c:pt>
                <c:pt idx="18050">
                  <c:v>0</c:v>
                </c:pt>
                <c:pt idx="18051">
                  <c:v>0</c:v>
                </c:pt>
                <c:pt idx="18052">
                  <c:v>0</c:v>
                </c:pt>
                <c:pt idx="18053">
                  <c:v>0</c:v>
                </c:pt>
                <c:pt idx="18054">
                  <c:v>0</c:v>
                </c:pt>
                <c:pt idx="18055">
                  <c:v>0</c:v>
                </c:pt>
                <c:pt idx="18056">
                  <c:v>-3.4987345002870916E-3</c:v>
                </c:pt>
                <c:pt idx="18057">
                  <c:v>-1.1695769615245504E-2</c:v>
                </c:pt>
                <c:pt idx="18058">
                  <c:v>-1.1151285705170339E-2</c:v>
                </c:pt>
                <c:pt idx="18059">
                  <c:v>-4.0091881659824009E-3</c:v>
                </c:pt>
                <c:pt idx="18060">
                  <c:v>-4.019822617351094E-3</c:v>
                </c:pt>
                <c:pt idx="18061">
                  <c:v>-1.7015122189850096E-4</c:v>
                </c:pt>
                <c:pt idx="18062">
                  <c:v>-2.77133802667115E-3</c:v>
                </c:pt>
                <c:pt idx="18063">
                  <c:v>0</c:v>
                </c:pt>
                <c:pt idx="18064">
                  <c:v>-1.3986489646171415E-3</c:v>
                </c:pt>
                <c:pt idx="18065">
                  <c:v>-4.5913096710837537E-3</c:v>
                </c:pt>
                <c:pt idx="18066">
                  <c:v>-2.9418391596203125E-3</c:v>
                </c:pt>
                <c:pt idx="18067">
                  <c:v>-6.5468674939524955E-4</c:v>
                </c:pt>
                <c:pt idx="18068">
                  <c:v>-2.3364664770625838E-2</c:v>
                </c:pt>
                <c:pt idx="18069">
                  <c:v>-1.0472862383994934E-2</c:v>
                </c:pt>
                <c:pt idx="18070">
                  <c:v>-2.9235589451891145E-2</c:v>
                </c:pt>
                <c:pt idx="18071">
                  <c:v>-4.0705361204283523E-2</c:v>
                </c:pt>
                <c:pt idx="18072">
                  <c:v>-2.7088727059393608E-2</c:v>
                </c:pt>
                <c:pt idx="18073">
                  <c:v>-3.5308446734430926E-2</c:v>
                </c:pt>
                <c:pt idx="18074">
                  <c:v>-2.3991718637741393E-2</c:v>
                </c:pt>
                <c:pt idx="18075">
                  <c:v>-3.7814536596564091E-3</c:v>
                </c:pt>
                <c:pt idx="18076">
                  <c:v>-7.0782690762538473E-4</c:v>
                </c:pt>
                <c:pt idx="18077">
                  <c:v>-7.8838738750228819E-3</c:v>
                </c:pt>
                <c:pt idx="18078">
                  <c:v>0</c:v>
                </c:pt>
                <c:pt idx="18079">
                  <c:v>-9.1362090992822987E-3</c:v>
                </c:pt>
                <c:pt idx="18080">
                  <c:v>-1.6538554590175822E-2</c:v>
                </c:pt>
                <c:pt idx="18081">
                  <c:v>-4.6052436110204808E-4</c:v>
                </c:pt>
                <c:pt idx="18082">
                  <c:v>-9.1998760616466731E-3</c:v>
                </c:pt>
                <c:pt idx="18083">
                  <c:v>-1.9392956736176862E-2</c:v>
                </c:pt>
                <c:pt idx="18084">
                  <c:v>-3.0560141934881428E-2</c:v>
                </c:pt>
                <c:pt idx="18085">
                  <c:v>-1.3325495222855775E-2</c:v>
                </c:pt>
                <c:pt idx="18086">
                  <c:v>-3.280970793842139E-3</c:v>
                </c:pt>
                <c:pt idx="18087">
                  <c:v>0</c:v>
                </c:pt>
                <c:pt idx="18088">
                  <c:v>0</c:v>
                </c:pt>
                <c:pt idx="18089">
                  <c:v>-1.0101874482120801E-3</c:v>
                </c:pt>
                <c:pt idx="18090">
                  <c:v>0</c:v>
                </c:pt>
                <c:pt idx="18091">
                  <c:v>-2.9897393314502292E-3</c:v>
                </c:pt>
                <c:pt idx="18092">
                  <c:v>-5.6081083900472988E-3</c:v>
                </c:pt>
                <c:pt idx="18093">
                  <c:v>0</c:v>
                </c:pt>
                <c:pt idx="18094">
                  <c:v>-6.2961789282328087E-4</c:v>
                </c:pt>
                <c:pt idx="18095">
                  <c:v>-2.0010173958003332E-2</c:v>
                </c:pt>
                <c:pt idx="18096">
                  <c:v>-2.0954600797238064E-2</c:v>
                </c:pt>
                <c:pt idx="18097">
                  <c:v>-2.4919942625548443E-2</c:v>
                </c:pt>
                <c:pt idx="18098">
                  <c:v>-2.6325116333372339E-2</c:v>
                </c:pt>
                <c:pt idx="18099">
                  <c:v>-1.7406224460863762E-2</c:v>
                </c:pt>
                <c:pt idx="18100">
                  <c:v>-1.4637573594409333E-2</c:v>
                </c:pt>
                <c:pt idx="18101">
                  <c:v>-2.8672632052971429E-2</c:v>
                </c:pt>
                <c:pt idx="18102">
                  <c:v>-2.7876227963373756E-2</c:v>
                </c:pt>
                <c:pt idx="18103">
                  <c:v>-4.5751538602665391E-2</c:v>
                </c:pt>
                <c:pt idx="18104">
                  <c:v>-5.4997748386343581E-2</c:v>
                </c:pt>
                <c:pt idx="18105">
                  <c:v>-6.5428140167119939E-2</c:v>
                </c:pt>
                <c:pt idx="18106">
                  <c:v>-8.3105392197741879E-2</c:v>
                </c:pt>
                <c:pt idx="18107">
                  <c:v>-8.0563987524392533E-2</c:v>
                </c:pt>
                <c:pt idx="18108">
                  <c:v>-9.1755341327951809E-2</c:v>
                </c:pt>
                <c:pt idx="18109">
                  <c:v>-9.3114648831662705E-2</c:v>
                </c:pt>
                <c:pt idx="18110">
                  <c:v>-9.7997314742231958E-2</c:v>
                </c:pt>
                <c:pt idx="18111">
                  <c:v>-7.6035742281968743E-2</c:v>
                </c:pt>
                <c:pt idx="18112">
                  <c:v>-5.8585736444451898E-2</c:v>
                </c:pt>
                <c:pt idx="18113">
                  <c:v>-5.2124856146905367E-2</c:v>
                </c:pt>
                <c:pt idx="18114">
                  <c:v>-4.3193455309638633E-2</c:v>
                </c:pt>
                <c:pt idx="18115">
                  <c:v>-6.6531013893290358E-2</c:v>
                </c:pt>
                <c:pt idx="18116">
                  <c:v>-6.1717147288890502E-2</c:v>
                </c:pt>
                <c:pt idx="18117">
                  <c:v>-6.5190469836716419E-2</c:v>
                </c:pt>
                <c:pt idx="18118">
                  <c:v>-5.7336924796103958E-2</c:v>
                </c:pt>
                <c:pt idx="18119">
                  <c:v>-4.3652117350768072E-2</c:v>
                </c:pt>
                <c:pt idx="18120">
                  <c:v>-6.0977033540704266E-2</c:v>
                </c:pt>
                <c:pt idx="18121">
                  <c:v>-7.8789799356205295E-2</c:v>
                </c:pt>
                <c:pt idx="18122">
                  <c:v>-8.2327751555281353E-2</c:v>
                </c:pt>
                <c:pt idx="18123">
                  <c:v>-6.7859048985106127E-2</c:v>
                </c:pt>
                <c:pt idx="18124">
                  <c:v>-6.7037626965992331E-2</c:v>
                </c:pt>
                <c:pt idx="18125">
                  <c:v>-8.6791367146454995E-2</c:v>
                </c:pt>
                <c:pt idx="18126">
                  <c:v>-9.3335640542388812E-2</c:v>
                </c:pt>
                <c:pt idx="18127">
                  <c:v>-0.10253181446703474</c:v>
                </c:pt>
                <c:pt idx="18128">
                  <c:v>-0.119056156912454</c:v>
                </c:pt>
                <c:pt idx="18129">
                  <c:v>-0.10588004736728</c:v>
                </c:pt>
                <c:pt idx="18130">
                  <c:v>-8.5876127891655843E-2</c:v>
                </c:pt>
                <c:pt idx="18131">
                  <c:v>-8.8108978100972526E-2</c:v>
                </c:pt>
                <c:pt idx="18132">
                  <c:v>-0.10221909034808283</c:v>
                </c:pt>
                <c:pt idx="18133">
                  <c:v>-8.5482095501776351E-2</c:v>
                </c:pt>
                <c:pt idx="18134">
                  <c:v>-9.0287622796337494E-2</c:v>
                </c:pt>
                <c:pt idx="18135">
                  <c:v>-9.7505295461747687E-2</c:v>
                </c:pt>
                <c:pt idx="18136">
                  <c:v>-0.12414522074153148</c:v>
                </c:pt>
                <c:pt idx="18137">
                  <c:v>-0.13048101139149734</c:v>
                </c:pt>
                <c:pt idx="18138">
                  <c:v>-0.10813583067865308</c:v>
                </c:pt>
                <c:pt idx="18139">
                  <c:v>-0.11196357389462447</c:v>
                </c:pt>
                <c:pt idx="18140">
                  <c:v>-0.12347390629951464</c:v>
                </c:pt>
                <c:pt idx="18141">
                  <c:v>-0.12997856797371463</c:v>
                </c:pt>
                <c:pt idx="18142">
                  <c:v>-0.11135271944893851</c:v>
                </c:pt>
                <c:pt idx="18143">
                  <c:v>-9.1461380656137042E-2</c:v>
                </c:pt>
                <c:pt idx="18144">
                  <c:v>-8.0242924095601909E-2</c:v>
                </c:pt>
                <c:pt idx="18145">
                  <c:v>-6.951648681555124E-2</c:v>
                </c:pt>
                <c:pt idx="18146">
                  <c:v>-6.9920943342728969E-2</c:v>
                </c:pt>
                <c:pt idx="18147">
                  <c:v>-5.9407158463565701E-2</c:v>
                </c:pt>
                <c:pt idx="18148">
                  <c:v>-7.0950848107810716E-2</c:v>
                </c:pt>
                <c:pt idx="18149">
                  <c:v>-5.7624630985539743E-2</c:v>
                </c:pt>
                <c:pt idx="18150">
                  <c:v>-5.2850376102873721E-2</c:v>
                </c:pt>
                <c:pt idx="18151">
                  <c:v>-4.608302616875426E-2</c:v>
                </c:pt>
                <c:pt idx="18152">
                  <c:v>-3.4391313774872E-2</c:v>
                </c:pt>
                <c:pt idx="18153">
                  <c:v>-4.0468585819837671E-2</c:v>
                </c:pt>
                <c:pt idx="18154">
                  <c:v>-5.5487682839368321E-2</c:v>
                </c:pt>
                <c:pt idx="18155">
                  <c:v>-5.2266624414163632E-2</c:v>
                </c:pt>
                <c:pt idx="18156">
                  <c:v>-4.4598629017462525E-2</c:v>
                </c:pt>
                <c:pt idx="18157">
                  <c:v>-5.6590556565538734E-2</c:v>
                </c:pt>
                <c:pt idx="18158">
                  <c:v>-6.5757542905749269E-2</c:v>
                </c:pt>
                <c:pt idx="18159">
                  <c:v>-6.1783861767600187E-2</c:v>
                </c:pt>
                <c:pt idx="18160">
                  <c:v>-6.4271060926997817E-2</c:v>
                </c:pt>
                <c:pt idx="18161">
                  <c:v>-8.0063628934069542E-2</c:v>
                </c:pt>
                <c:pt idx="18162">
                  <c:v>-8.3207548743266121E-2</c:v>
                </c:pt>
                <c:pt idx="18163">
                  <c:v>-7.2962706606401306E-2</c:v>
                </c:pt>
                <c:pt idx="18164">
                  <c:v>-8.4220774888670261E-2</c:v>
                </c:pt>
                <c:pt idx="18165">
                  <c:v>-8.4408409360041528E-2</c:v>
                </c:pt>
                <c:pt idx="18166">
                  <c:v>-6.9706206114382038E-2</c:v>
                </c:pt>
                <c:pt idx="18167">
                  <c:v>-7.0281618493253609E-2</c:v>
                </c:pt>
                <c:pt idx="18168">
                  <c:v>-8.3997698350484623E-2</c:v>
                </c:pt>
                <c:pt idx="18169">
                  <c:v>-0.10940757542905762</c:v>
                </c:pt>
                <c:pt idx="18170">
                  <c:v>-0.10433310539219784</c:v>
                </c:pt>
                <c:pt idx="18171">
                  <c:v>-0.12954283903464162</c:v>
                </c:pt>
                <c:pt idx="18172">
                  <c:v>-0.12771653017996237</c:v>
                </c:pt>
                <c:pt idx="18173">
                  <c:v>-0.10613022666244148</c:v>
                </c:pt>
                <c:pt idx="18174">
                  <c:v>-0.13856388745267442</c:v>
                </c:pt>
                <c:pt idx="18175">
                  <c:v>-0.13367496705972617</c:v>
                </c:pt>
                <c:pt idx="18176">
                  <c:v>-0.12948446386577064</c:v>
                </c:pt>
                <c:pt idx="18177">
                  <c:v>-0.10348875027102764</c:v>
                </c:pt>
                <c:pt idx="18178">
                  <c:v>-0.13544915522791343</c:v>
                </c:pt>
                <c:pt idx="18179">
                  <c:v>-0.14035475424053909</c:v>
                </c:pt>
                <c:pt idx="18180">
                  <c:v>-0.16789532498290452</c:v>
                </c:pt>
                <c:pt idx="18181">
                  <c:v>-0.16585010924495891</c:v>
                </c:pt>
                <c:pt idx="18182">
                  <c:v>-0.17958286772186743</c:v>
                </c:pt>
                <c:pt idx="18183">
                  <c:v>-0.18064612972630392</c:v>
                </c:pt>
                <c:pt idx="18184">
                  <c:v>-0.16108836332705115</c:v>
                </c:pt>
                <c:pt idx="18185">
                  <c:v>-0.16439906933302204</c:v>
                </c:pt>
                <c:pt idx="18186">
                  <c:v>-0.14754532414897353</c:v>
                </c:pt>
                <c:pt idx="18187">
                  <c:v>-0.1819804193004988</c:v>
                </c:pt>
                <c:pt idx="18188">
                  <c:v>-0.18675258935570499</c:v>
                </c:pt>
                <c:pt idx="18189">
                  <c:v>-0.18663375419050324</c:v>
                </c:pt>
                <c:pt idx="18190">
                  <c:v>-0.17154168820988383</c:v>
                </c:pt>
                <c:pt idx="18191">
                  <c:v>-0.17826942642226937</c:v>
                </c:pt>
                <c:pt idx="18192">
                  <c:v>-0.17050344413496346</c:v>
                </c:pt>
                <c:pt idx="18193">
                  <c:v>-0.15401037410143942</c:v>
                </c:pt>
                <c:pt idx="18194">
                  <c:v>-0.13307870640625794</c:v>
                </c:pt>
                <c:pt idx="18195">
                  <c:v>-0.13851802124856161</c:v>
                </c:pt>
                <c:pt idx="18196">
                  <c:v>-0.14496430775389044</c:v>
                </c:pt>
                <c:pt idx="18197">
                  <c:v>-0.12920509698617355</c:v>
                </c:pt>
                <c:pt idx="18198">
                  <c:v>-0.14344029888086471</c:v>
                </c:pt>
                <c:pt idx="18199">
                  <c:v>-0.14075295628533785</c:v>
                </c:pt>
                <c:pt idx="18200">
                  <c:v>-0.13257000850609604</c:v>
                </c:pt>
                <c:pt idx="18201">
                  <c:v>-0.14193296862751636</c:v>
                </c:pt>
                <c:pt idx="18202">
                  <c:v>-0.16235385359507651</c:v>
                </c:pt>
                <c:pt idx="18203">
                  <c:v>-0.18673799556348722</c:v>
                </c:pt>
                <c:pt idx="18204">
                  <c:v>-0.21826684123621934</c:v>
                </c:pt>
                <c:pt idx="18205">
                  <c:v>-0.22121687209166577</c:v>
                </c:pt>
                <c:pt idx="18206">
                  <c:v>-0.2098524776089532</c:v>
                </c:pt>
                <c:pt idx="18207">
                  <c:v>-0.23554172156712316</c:v>
                </c:pt>
                <c:pt idx="18208">
                  <c:v>-0.23385926580716182</c:v>
                </c:pt>
                <c:pt idx="18209">
                  <c:v>-0.21510624280734533</c:v>
                </c:pt>
                <c:pt idx="18210">
                  <c:v>-0.21612780826258829</c:v>
                </c:pt>
                <c:pt idx="18211">
                  <c:v>-0.20865578664709714</c:v>
                </c:pt>
                <c:pt idx="18212">
                  <c:v>-0.18446970328735604</c:v>
                </c:pt>
                <c:pt idx="18213">
                  <c:v>-0.18689435762296316</c:v>
                </c:pt>
                <c:pt idx="18214">
                  <c:v>-0.20327276214620482</c:v>
                </c:pt>
                <c:pt idx="18215">
                  <c:v>-0.20383983521523766</c:v>
                </c:pt>
                <c:pt idx="18216">
                  <c:v>-0.21081358306786535</c:v>
                </c:pt>
                <c:pt idx="18217">
                  <c:v>-0.20248469736644603</c:v>
                </c:pt>
                <c:pt idx="18218">
                  <c:v>-0.20122129192588031</c:v>
                </c:pt>
                <c:pt idx="18219">
                  <c:v>-0.19836716313357916</c:v>
                </c:pt>
                <c:pt idx="18220">
                  <c:v>-0.18637106593058367</c:v>
                </c:pt>
                <c:pt idx="18221">
                  <c:v>-0.18704655002751977</c:v>
                </c:pt>
                <c:pt idx="18222">
                  <c:v>-0.19641784945877888</c:v>
                </c:pt>
                <c:pt idx="18223">
                  <c:v>-0.20384608969761667</c:v>
                </c:pt>
                <c:pt idx="18224">
                  <c:v>-0.20739446603399106</c:v>
                </c:pt>
                <c:pt idx="18225">
                  <c:v>-0.20977116933802561</c:v>
                </c:pt>
                <c:pt idx="18226">
                  <c:v>-0.19459779508647873</c:v>
                </c:pt>
                <c:pt idx="18227">
                  <c:v>-0.201333872608703</c:v>
                </c:pt>
                <c:pt idx="18228">
                  <c:v>-0.17926805877545579</c:v>
                </c:pt>
                <c:pt idx="18229">
                  <c:v>-0.17442917424153981</c:v>
                </c:pt>
                <c:pt idx="18230">
                  <c:v>-0.16628792301149167</c:v>
                </c:pt>
                <c:pt idx="18231">
                  <c:v>-0.17406849909101527</c:v>
                </c:pt>
                <c:pt idx="18232">
                  <c:v>-0.17298230398452227</c:v>
                </c:pt>
                <c:pt idx="18233">
                  <c:v>-0.18252872892239441</c:v>
                </c:pt>
                <c:pt idx="18234">
                  <c:v>-0.16114673849592212</c:v>
                </c:pt>
                <c:pt idx="18235">
                  <c:v>-0.15096861083776716</c:v>
                </c:pt>
                <c:pt idx="18236">
                  <c:v>-0.13890579915606194</c:v>
                </c:pt>
                <c:pt idx="18237">
                  <c:v>-0.14133670797404813</c:v>
                </c:pt>
                <c:pt idx="18238">
                  <c:v>-0.1470574745234085</c:v>
                </c:pt>
                <c:pt idx="18239">
                  <c:v>-0.13371874843637946</c:v>
                </c:pt>
                <c:pt idx="18240">
                  <c:v>-0.13439214770585603</c:v>
                </c:pt>
                <c:pt idx="18241">
                  <c:v>-0.13579940624113965</c:v>
                </c:pt>
                <c:pt idx="18242">
                  <c:v>-0.13686892272795503</c:v>
                </c:pt>
                <c:pt idx="18243">
                  <c:v>-0.14053613422953118</c:v>
                </c:pt>
                <c:pt idx="18244">
                  <c:v>-0.12223760361592487</c:v>
                </c:pt>
                <c:pt idx="18245">
                  <c:v>-0.12285679737144953</c:v>
                </c:pt>
                <c:pt idx="18246">
                  <c:v>-0.10766257484530595</c:v>
                </c:pt>
                <c:pt idx="18247">
                  <c:v>-0.10412045299131044</c:v>
                </c:pt>
                <c:pt idx="18248">
                  <c:v>-0.10244008205880893</c:v>
                </c:pt>
                <c:pt idx="18249">
                  <c:v>-0.10893640442317001</c:v>
                </c:pt>
                <c:pt idx="18250">
                  <c:v>-0.10691412178728101</c:v>
                </c:pt>
                <c:pt idx="18251">
                  <c:v>-0.11843487832946961</c:v>
                </c:pt>
                <c:pt idx="18252">
                  <c:v>-0.13730048201210879</c:v>
                </c:pt>
                <c:pt idx="18253">
                  <c:v>-0.13923103223977201</c:v>
                </c:pt>
                <c:pt idx="18254">
                  <c:v>-0.13672089997831777</c:v>
                </c:pt>
                <c:pt idx="18255">
                  <c:v>-0.12455593175108838</c:v>
                </c:pt>
                <c:pt idx="18256">
                  <c:v>-0.15404790099571369</c:v>
                </c:pt>
                <c:pt idx="18257">
                  <c:v>-0.15968735927414651</c:v>
                </c:pt>
                <c:pt idx="18258">
                  <c:v>-0.16895441733242167</c:v>
                </c:pt>
                <c:pt idx="18259">
                  <c:v>-0.17545073969678276</c:v>
                </c:pt>
                <c:pt idx="18260">
                  <c:v>-0.17298021915706266</c:v>
                </c:pt>
                <c:pt idx="18261">
                  <c:v>-0.18185949930783732</c:v>
                </c:pt>
                <c:pt idx="18262">
                  <c:v>-0.18520981703554221</c:v>
                </c:pt>
                <c:pt idx="18263">
                  <c:v>-0.17026577380456004</c:v>
                </c:pt>
                <c:pt idx="18264">
                  <c:v>-0.16478059275814344</c:v>
                </c:pt>
                <c:pt idx="18265">
                  <c:v>-0.15202561835982459</c:v>
                </c:pt>
                <c:pt idx="18266">
                  <c:v>-0.14305043614590468</c:v>
                </c:pt>
                <c:pt idx="18267">
                  <c:v>-0.18010198975932756</c:v>
                </c:pt>
                <c:pt idx="18268">
                  <c:v>-0.17732499958303452</c:v>
                </c:pt>
                <c:pt idx="18269">
                  <c:v>-0.18663583901796296</c:v>
                </c:pt>
                <c:pt idx="18270">
                  <c:v>-0.19247752555998474</c:v>
                </c:pt>
                <c:pt idx="18271">
                  <c:v>-0.18694022382707617</c:v>
                </c:pt>
                <c:pt idx="18272">
                  <c:v>-0.19610512533982696</c:v>
                </c:pt>
                <c:pt idx="18273">
                  <c:v>-0.20986498657371125</c:v>
                </c:pt>
                <c:pt idx="18274">
                  <c:v>-0.21652392547992738</c:v>
                </c:pt>
                <c:pt idx="18275">
                  <c:v>-0.23002526810881138</c:v>
                </c:pt>
                <c:pt idx="18276">
                  <c:v>-0.23798722417732715</c:v>
                </c:pt>
                <c:pt idx="18277">
                  <c:v>-0.23960296545857873</c:v>
                </c:pt>
                <c:pt idx="18278">
                  <c:v>-0.22464432843537877</c:v>
                </c:pt>
                <c:pt idx="18279">
                  <c:v>-0.24102481778608012</c:v>
                </c:pt>
                <c:pt idx="18280">
                  <c:v>-0.25246009640242184</c:v>
                </c:pt>
                <c:pt idx="18281">
                  <c:v>-0.23311081274913698</c:v>
                </c:pt>
                <c:pt idx="18282">
                  <c:v>-0.20965650382774331</c:v>
                </c:pt>
                <c:pt idx="18283">
                  <c:v>-0.211251396834398</c:v>
                </c:pt>
                <c:pt idx="18284">
                  <c:v>-0.21933218806811555</c:v>
                </c:pt>
                <c:pt idx="18285">
                  <c:v>-0.24119368881031414</c:v>
                </c:pt>
                <c:pt idx="18286">
                  <c:v>-0.24687901329285997</c:v>
                </c:pt>
                <c:pt idx="18287">
                  <c:v>-0.25178878196040499</c:v>
                </c:pt>
                <c:pt idx="18288">
                  <c:v>-0.25425096319028639</c:v>
                </c:pt>
                <c:pt idx="18289">
                  <c:v>-0.23488708574478387</c:v>
                </c:pt>
                <c:pt idx="18290">
                  <c:v>-0.25299172740464004</c:v>
                </c:pt>
                <c:pt idx="18291">
                  <c:v>-0.23321088446720159</c:v>
                </c:pt>
                <c:pt idx="18292">
                  <c:v>-0.22444835465416887</c:v>
                </c:pt>
                <c:pt idx="18293">
                  <c:v>-0.22962289640909328</c:v>
                </c:pt>
                <c:pt idx="18294">
                  <c:v>-0.2357481194856314</c:v>
                </c:pt>
                <c:pt idx="18295">
                  <c:v>-0.21761637506879938</c:v>
                </c:pt>
                <c:pt idx="18296">
                  <c:v>-0.20832012942608874</c:v>
                </c:pt>
                <c:pt idx="18297">
                  <c:v>-0.19544215020764885</c:v>
                </c:pt>
                <c:pt idx="18298">
                  <c:v>-0.20138599329519496</c:v>
                </c:pt>
                <c:pt idx="18299">
                  <c:v>-0.206243641276248</c:v>
                </c:pt>
                <c:pt idx="18300">
                  <c:v>-0.18669629901429366</c:v>
                </c:pt>
                <c:pt idx="18301">
                  <c:v>-0.19275897726704144</c:v>
                </c:pt>
                <c:pt idx="18302">
                  <c:v>-0.19606968327301241</c:v>
                </c:pt>
                <c:pt idx="18303">
                  <c:v>-0.21616950481178182</c:v>
                </c:pt>
                <c:pt idx="18304">
                  <c:v>-0.22446711810130604</c:v>
                </c:pt>
                <c:pt idx="18305">
                  <c:v>-0.21390538219056993</c:v>
                </c:pt>
                <c:pt idx="18306">
                  <c:v>-0.20634788264923198</c:v>
                </c:pt>
                <c:pt idx="18307">
                  <c:v>-0.20190511533265512</c:v>
                </c:pt>
                <c:pt idx="18308">
                  <c:v>-0.21848783294694535</c:v>
                </c:pt>
                <c:pt idx="18309">
                  <c:v>-0.17516511833480669</c:v>
                </c:pt>
                <c:pt idx="18310">
                  <c:v>-0.16754298914221868</c:v>
                </c:pt>
                <c:pt idx="18311">
                  <c:v>-0.1749816535183549</c:v>
                </c:pt>
                <c:pt idx="18312">
                  <c:v>-0.16779316843738018</c:v>
                </c:pt>
                <c:pt idx="18313">
                  <c:v>-0.17466059008956428</c:v>
                </c:pt>
                <c:pt idx="18314">
                  <c:v>-0.17721033407275222</c:v>
                </c:pt>
                <c:pt idx="18315">
                  <c:v>-0.17329502810347419</c:v>
                </c:pt>
                <c:pt idx="18316">
                  <c:v>-0.17650566239138055</c:v>
                </c:pt>
                <c:pt idx="18317">
                  <c:v>-0.16532264789766007</c:v>
                </c:pt>
                <c:pt idx="18318">
                  <c:v>-0.16038577647313912</c:v>
                </c:pt>
                <c:pt idx="18319">
                  <c:v>-0.16062344680354262</c:v>
                </c:pt>
                <c:pt idx="18320">
                  <c:v>-0.17358690394782933</c:v>
                </c:pt>
                <c:pt idx="18321">
                  <c:v>-0.17490243007488704</c:v>
                </c:pt>
                <c:pt idx="18322">
                  <c:v>-0.1493674633487333</c:v>
                </c:pt>
                <c:pt idx="18323">
                  <c:v>-0.15010549226945982</c:v>
                </c:pt>
                <c:pt idx="18324">
                  <c:v>-0.15112080324232377</c:v>
                </c:pt>
                <c:pt idx="18325">
                  <c:v>-0.16631085611354809</c:v>
                </c:pt>
                <c:pt idx="18326">
                  <c:v>-0.17831529262638227</c:v>
                </c:pt>
                <c:pt idx="18327">
                  <c:v>-0.179845555981787</c:v>
                </c:pt>
                <c:pt idx="18328">
                  <c:v>-0.17367655152859551</c:v>
                </c:pt>
                <c:pt idx="18329">
                  <c:v>-0.17974965391864173</c:v>
                </c:pt>
                <c:pt idx="18330">
                  <c:v>-0.16803709325016269</c:v>
                </c:pt>
                <c:pt idx="18331">
                  <c:v>-0.16197233016995519</c:v>
                </c:pt>
                <c:pt idx="18332">
                  <c:v>-0.16704471537935525</c:v>
                </c:pt>
                <c:pt idx="18333">
                  <c:v>-0.18780334239538343</c:v>
                </c:pt>
                <c:pt idx="18334">
                  <c:v>-0.19684940874293247</c:v>
                </c:pt>
                <c:pt idx="18335">
                  <c:v>-0.20408376002802017</c:v>
                </c:pt>
                <c:pt idx="18336">
                  <c:v>-0.20325816835398711</c:v>
                </c:pt>
                <c:pt idx="18337">
                  <c:v>-0.19141217872808852</c:v>
                </c:pt>
                <c:pt idx="18338">
                  <c:v>-0.20309763663959179</c:v>
                </c:pt>
                <c:pt idx="18339">
                  <c:v>-0.19842136864753077</c:v>
                </c:pt>
                <c:pt idx="18340">
                  <c:v>-0.20166744500225167</c:v>
                </c:pt>
                <c:pt idx="18341">
                  <c:v>-0.21126390579915616</c:v>
                </c:pt>
                <c:pt idx="18342">
                  <c:v>-0.19749153560051372</c:v>
                </c:pt>
                <c:pt idx="18343">
                  <c:v>-0.19953049685608026</c:v>
                </c:pt>
                <c:pt idx="18344">
                  <c:v>-0.20273279183414789</c:v>
                </c:pt>
                <c:pt idx="18345">
                  <c:v>-0.19672223426789209</c:v>
                </c:pt>
                <c:pt idx="18346">
                  <c:v>-0.20607685507947371</c:v>
                </c:pt>
                <c:pt idx="18347">
                  <c:v>-0.18794302583518196</c:v>
                </c:pt>
                <c:pt idx="18348">
                  <c:v>-0.18856638924562608</c:v>
                </c:pt>
                <c:pt idx="18349">
                  <c:v>-0.18290399786513675</c:v>
                </c:pt>
                <c:pt idx="18350">
                  <c:v>-0.17240480677819109</c:v>
                </c:pt>
                <c:pt idx="18351">
                  <c:v>-0.16957778074286578</c:v>
                </c:pt>
                <c:pt idx="18352">
                  <c:v>-0.1662587354270561</c:v>
                </c:pt>
                <c:pt idx="18353">
                  <c:v>-0.16795161532431588</c:v>
                </c:pt>
                <c:pt idx="18354">
                  <c:v>-0.18090047867638478</c:v>
                </c:pt>
                <c:pt idx="18355">
                  <c:v>-0.18715704588288282</c:v>
                </c:pt>
                <c:pt idx="18356">
                  <c:v>-0.17177935854028725</c:v>
                </c:pt>
                <c:pt idx="18357">
                  <c:v>-0.16193897293060033</c:v>
                </c:pt>
                <c:pt idx="18358">
                  <c:v>-0.16253523358406868</c:v>
                </c:pt>
                <c:pt idx="18359">
                  <c:v>-0.16268742598862529</c:v>
                </c:pt>
                <c:pt idx="18360">
                  <c:v>-0.15347040378938251</c:v>
                </c:pt>
                <c:pt idx="18361">
                  <c:v>-0.15135847357272719</c:v>
                </c:pt>
                <c:pt idx="18362">
                  <c:v>-0.16236427773237494</c:v>
                </c:pt>
                <c:pt idx="18363">
                  <c:v>-0.15009923778708084</c:v>
                </c:pt>
                <c:pt idx="18364">
                  <c:v>-0.14121578798138673</c:v>
                </c:pt>
                <c:pt idx="18365">
                  <c:v>-0.1285921577130277</c:v>
                </c:pt>
                <c:pt idx="18366">
                  <c:v>-0.13761529095852043</c:v>
                </c:pt>
                <c:pt idx="18367">
                  <c:v>-0.14291075270610612</c:v>
                </c:pt>
                <c:pt idx="18368">
                  <c:v>-0.13187784578948253</c:v>
                </c:pt>
                <c:pt idx="18369">
                  <c:v>-0.14149723968844352</c:v>
                </c:pt>
                <c:pt idx="18370">
                  <c:v>-0.14907767233183788</c:v>
                </c:pt>
                <c:pt idx="18371">
                  <c:v>-0.14720966692796511</c:v>
                </c:pt>
                <c:pt idx="18372">
                  <c:v>-0.13744641993428633</c:v>
                </c:pt>
                <c:pt idx="18373">
                  <c:v>-0.13768825991960909</c:v>
                </c:pt>
                <c:pt idx="18374">
                  <c:v>-0.13529696282335674</c:v>
                </c:pt>
                <c:pt idx="18375">
                  <c:v>-0.14722009106526354</c:v>
                </c:pt>
                <c:pt idx="18376">
                  <c:v>-0.1495801157496206</c:v>
                </c:pt>
                <c:pt idx="18377">
                  <c:v>-0.16662358023249998</c:v>
                </c:pt>
                <c:pt idx="18378">
                  <c:v>-0.16793493670463835</c:v>
                </c:pt>
                <c:pt idx="18379">
                  <c:v>-0.1635005086979002</c:v>
                </c:pt>
                <c:pt idx="18380">
                  <c:v>-0.17231515919742491</c:v>
                </c:pt>
                <c:pt idx="18381">
                  <c:v>-0.16977166969661603</c:v>
                </c:pt>
                <c:pt idx="18382">
                  <c:v>-0.1722922260953684</c:v>
                </c:pt>
                <c:pt idx="18383">
                  <c:v>-0.17620336240972706</c:v>
                </c:pt>
                <c:pt idx="18384">
                  <c:v>-0.16995721934052746</c:v>
                </c:pt>
                <c:pt idx="18385">
                  <c:v>-0.15655386360224838</c:v>
                </c:pt>
                <c:pt idx="18386">
                  <c:v>-0.15597428156845744</c:v>
                </c:pt>
                <c:pt idx="18387">
                  <c:v>-0.16891063595576838</c:v>
                </c:pt>
                <c:pt idx="18388">
                  <c:v>-0.16773479326850912</c:v>
                </c:pt>
                <c:pt idx="18389">
                  <c:v>-0.18309788681888689</c:v>
                </c:pt>
                <c:pt idx="18390">
                  <c:v>-0.19492511299764836</c:v>
                </c:pt>
                <c:pt idx="18391">
                  <c:v>-0.19614056740664146</c:v>
                </c:pt>
                <c:pt idx="18392">
                  <c:v>-0.18289565855529805</c:v>
                </c:pt>
                <c:pt idx="18393">
                  <c:v>-0.18859974648498101</c:v>
                </c:pt>
                <c:pt idx="18394">
                  <c:v>-0.17434995079807197</c:v>
                </c:pt>
                <c:pt idx="18395">
                  <c:v>-0.18344813783211311</c:v>
                </c:pt>
                <c:pt idx="18396">
                  <c:v>-0.17616583551545278</c:v>
                </c:pt>
                <c:pt idx="18397">
                  <c:v>-0.16547067064729731</c:v>
                </c:pt>
                <c:pt idx="18398">
                  <c:v>-0.17920968360658482</c:v>
                </c:pt>
                <c:pt idx="18399">
                  <c:v>-0.17676001134146149</c:v>
                </c:pt>
                <c:pt idx="18400">
                  <c:v>-0.1721171005887554</c:v>
                </c:pt>
                <c:pt idx="18401">
                  <c:v>-0.17075362343012496</c:v>
                </c:pt>
                <c:pt idx="18402">
                  <c:v>-0.17205872541988432</c:v>
                </c:pt>
                <c:pt idx="18403">
                  <c:v>-0.16027111096285679</c:v>
                </c:pt>
                <c:pt idx="18404">
                  <c:v>-0.15547183815067472</c:v>
                </c:pt>
                <c:pt idx="18405">
                  <c:v>-0.14327976716646929</c:v>
                </c:pt>
                <c:pt idx="18406">
                  <c:v>-0.14011082942775657</c:v>
                </c:pt>
                <c:pt idx="18407">
                  <c:v>-0.1450956518838501</c:v>
                </c:pt>
                <c:pt idx="18408">
                  <c:v>-0.14722634554764252</c:v>
                </c:pt>
                <c:pt idx="18409">
                  <c:v>-0.14417415814667175</c:v>
                </c:pt>
                <c:pt idx="18410">
                  <c:v>-0.14332146371566304</c:v>
                </c:pt>
                <c:pt idx="18411">
                  <c:v>-0.14335690578247759</c:v>
                </c:pt>
                <c:pt idx="18412">
                  <c:v>-0.14689902763647292</c:v>
                </c:pt>
                <c:pt idx="18413">
                  <c:v>-0.13558466901279251</c:v>
                </c:pt>
                <c:pt idx="18414">
                  <c:v>-0.13737345097319748</c:v>
                </c:pt>
                <c:pt idx="18415">
                  <c:v>-0.13452140700835613</c:v>
                </c:pt>
                <c:pt idx="18416">
                  <c:v>-0.13378129326016988</c:v>
                </c:pt>
                <c:pt idx="18417">
                  <c:v>-0.13385426222125854</c:v>
                </c:pt>
                <c:pt idx="18418">
                  <c:v>-0.13901004052904589</c:v>
                </c:pt>
                <c:pt idx="18419">
                  <c:v>-0.13823239988658537</c:v>
                </c:pt>
                <c:pt idx="18420">
                  <c:v>-0.13749854062077829</c:v>
                </c:pt>
                <c:pt idx="18421">
                  <c:v>-0.15113539703454146</c:v>
                </c:pt>
                <c:pt idx="18422">
                  <c:v>-0.15439606718148019</c:v>
                </c:pt>
                <c:pt idx="18423">
                  <c:v>-0.13785087646146404</c:v>
                </c:pt>
                <c:pt idx="18424">
                  <c:v>-0.13073536034157829</c:v>
                </c:pt>
                <c:pt idx="18425">
                  <c:v>-0.13107101756258663</c:v>
                </c:pt>
                <c:pt idx="18426">
                  <c:v>-0.14113864936537862</c:v>
                </c:pt>
                <c:pt idx="18427">
                  <c:v>-0.14714920693163441</c:v>
                </c:pt>
                <c:pt idx="18428">
                  <c:v>-0.15330570242006783</c:v>
                </c:pt>
                <c:pt idx="18429">
                  <c:v>-0.13766324199009297</c:v>
                </c:pt>
                <c:pt idx="18430">
                  <c:v>-0.13727337925513294</c:v>
                </c:pt>
                <c:pt idx="18431">
                  <c:v>-0.14122412729122544</c:v>
                </c:pt>
                <c:pt idx="18432">
                  <c:v>-0.13737345097319748</c:v>
                </c:pt>
                <c:pt idx="18433">
                  <c:v>-0.13883699984989251</c:v>
                </c:pt>
                <c:pt idx="18434">
                  <c:v>-0.14020047700852287</c:v>
                </c:pt>
                <c:pt idx="18435">
                  <c:v>-0.13765698750771399</c:v>
                </c:pt>
                <c:pt idx="18436">
                  <c:v>-0.14315676234634836</c:v>
                </c:pt>
                <c:pt idx="18437">
                  <c:v>-0.13296821055089478</c:v>
                </c:pt>
                <c:pt idx="18438">
                  <c:v>-0.12477900828927402</c:v>
                </c:pt>
                <c:pt idx="18439">
                  <c:v>-0.12604449855729957</c:v>
                </c:pt>
                <c:pt idx="18440">
                  <c:v>-0.1259089847724203</c:v>
                </c:pt>
                <c:pt idx="18441">
                  <c:v>-0.13571809797021206</c:v>
                </c:pt>
                <c:pt idx="18442">
                  <c:v>-0.14204346448287952</c:v>
                </c:pt>
                <c:pt idx="18443">
                  <c:v>-0.13452974631819484</c:v>
                </c:pt>
                <c:pt idx="18444">
                  <c:v>-0.1232362359691113</c:v>
                </c:pt>
                <c:pt idx="18445">
                  <c:v>-0.12322164217689342</c:v>
                </c:pt>
                <c:pt idx="18446">
                  <c:v>-0.12857756392080999</c:v>
                </c:pt>
                <c:pt idx="18447">
                  <c:v>-0.1199901596143903</c:v>
                </c:pt>
                <c:pt idx="18448">
                  <c:v>-0.10719974314925707</c:v>
                </c:pt>
                <c:pt idx="18449">
                  <c:v>-0.108988525109662</c:v>
                </c:pt>
                <c:pt idx="18450">
                  <c:v>-0.1068911886852244</c:v>
                </c:pt>
                <c:pt idx="18451">
                  <c:v>-0.11029571192688091</c:v>
                </c:pt>
                <c:pt idx="18452">
                  <c:v>-0.10478968260586755</c:v>
                </c:pt>
                <c:pt idx="18453">
                  <c:v>-0.10376186266824572</c:v>
                </c:pt>
                <c:pt idx="18454">
                  <c:v>-9.5407959037310086E-2</c:v>
                </c:pt>
                <c:pt idx="18455">
                  <c:v>-8.9136798038594353E-2</c:v>
                </c:pt>
                <c:pt idx="18456">
                  <c:v>-8.8390429808029136E-2</c:v>
                </c:pt>
                <c:pt idx="18457">
                  <c:v>-7.7288723585236127E-2</c:v>
                </c:pt>
                <c:pt idx="18458">
                  <c:v>-8.0676568207215221E-2</c:v>
                </c:pt>
                <c:pt idx="18459">
                  <c:v>-8.50296879430259E-2</c:v>
                </c:pt>
                <c:pt idx="18460">
                  <c:v>-8.9828960755208062E-2</c:v>
                </c:pt>
                <c:pt idx="18461">
                  <c:v>-8.6451540270527219E-2</c:v>
                </c:pt>
                <c:pt idx="18462">
                  <c:v>-9.3448221225211486E-2</c:v>
                </c:pt>
                <c:pt idx="18463">
                  <c:v>-9.7515719599046119E-2</c:v>
                </c:pt>
                <c:pt idx="18464">
                  <c:v>-8.7177060226495767E-2</c:v>
                </c:pt>
                <c:pt idx="18465">
                  <c:v>-8.7500208482746117E-2</c:v>
                </c:pt>
                <c:pt idx="18466">
                  <c:v>-8.3418116316693797E-2</c:v>
                </c:pt>
                <c:pt idx="18467">
                  <c:v>-7.2172556999182805E-2</c:v>
                </c:pt>
                <c:pt idx="18468">
                  <c:v>-7.1086361892689812E-2</c:v>
                </c:pt>
                <c:pt idx="18469">
                  <c:v>-7.2914755574828766E-2</c:v>
                </c:pt>
                <c:pt idx="18470">
                  <c:v>-8.0259602715279335E-2</c:v>
                </c:pt>
                <c:pt idx="18471">
                  <c:v>-8.2894824624314203E-2</c:v>
                </c:pt>
                <c:pt idx="18472">
                  <c:v>-8.0689077171973378E-2</c:v>
                </c:pt>
                <c:pt idx="18473">
                  <c:v>-7.4490885134346319E-2</c:v>
                </c:pt>
                <c:pt idx="18474">
                  <c:v>-6.7631802792001039E-2</c:v>
                </c:pt>
                <c:pt idx="18475">
                  <c:v>-5.9734476374735314E-2</c:v>
                </c:pt>
                <c:pt idx="18476">
                  <c:v>-6.0697666661107187E-2</c:v>
                </c:pt>
                <c:pt idx="18477">
                  <c:v>-5.7076321363644031E-2</c:v>
                </c:pt>
                <c:pt idx="18478">
                  <c:v>-5.0365261770936011E-2</c:v>
                </c:pt>
                <c:pt idx="18479">
                  <c:v>-4.8126157079240145E-2</c:v>
                </c:pt>
                <c:pt idx="18480">
                  <c:v>-5.4557849792351287E-2</c:v>
                </c:pt>
                <c:pt idx="18481">
                  <c:v>-5.4251380155778357E-2</c:v>
                </c:pt>
                <c:pt idx="18482">
                  <c:v>-5.0436145904564952E-2</c:v>
                </c:pt>
                <c:pt idx="18483">
                  <c:v>-4.7763397101255975E-2</c:v>
                </c:pt>
                <c:pt idx="18484">
                  <c:v>-4.7911419850893221E-2</c:v>
                </c:pt>
                <c:pt idx="18485">
                  <c:v>-5.402830361759272E-2</c:v>
                </c:pt>
                <c:pt idx="18486">
                  <c:v>-4.4684106943309543E-2</c:v>
                </c:pt>
                <c:pt idx="18487">
                  <c:v>-4.3281018062945181E-2</c:v>
                </c:pt>
                <c:pt idx="18488">
                  <c:v>-4.5830762046133233E-2</c:v>
                </c:pt>
                <c:pt idx="18489">
                  <c:v>-5.9036059175742624E-2</c:v>
                </c:pt>
                <c:pt idx="18490">
                  <c:v>-6.143361075437398E-2</c:v>
                </c:pt>
                <c:pt idx="18491">
                  <c:v>-6.6408009073169239E-2</c:v>
                </c:pt>
                <c:pt idx="18492">
                  <c:v>-5.7983221308604664E-2</c:v>
                </c:pt>
                <c:pt idx="18493">
                  <c:v>-6.1956902446753559E-2</c:v>
                </c:pt>
                <c:pt idx="18494">
                  <c:v>-6.8559551011558348E-2</c:v>
                </c:pt>
                <c:pt idx="18495">
                  <c:v>-6.8326050336074279E-2</c:v>
                </c:pt>
                <c:pt idx="18496">
                  <c:v>-6.9322597861800991E-2</c:v>
                </c:pt>
                <c:pt idx="18497">
                  <c:v>-6.3970845772803861E-2</c:v>
                </c:pt>
                <c:pt idx="18498">
                  <c:v>-7.4782760978701554E-2</c:v>
                </c:pt>
                <c:pt idx="18499">
                  <c:v>-8.1773187451006646E-2</c:v>
                </c:pt>
                <c:pt idx="18500">
                  <c:v>-8.8855346331537743E-2</c:v>
                </c:pt>
                <c:pt idx="18501">
                  <c:v>-8.8990860116416839E-2</c:v>
                </c:pt>
                <c:pt idx="18502">
                  <c:v>-8.2723868772620363E-2</c:v>
                </c:pt>
                <c:pt idx="18503">
                  <c:v>-8.5271527928348689E-2</c:v>
                </c:pt>
                <c:pt idx="18504">
                  <c:v>-7.5168454058742132E-2</c:v>
                </c:pt>
                <c:pt idx="18505">
                  <c:v>-8.7614873993028336E-2</c:v>
                </c:pt>
                <c:pt idx="18506">
                  <c:v>-8.1485481261570861E-2</c:v>
                </c:pt>
                <c:pt idx="18507">
                  <c:v>-7.5731357472855546E-2</c:v>
                </c:pt>
                <c:pt idx="18508">
                  <c:v>-6.2321747252197461E-2</c:v>
                </c:pt>
                <c:pt idx="18509">
                  <c:v>-5.8727504711710163E-2</c:v>
                </c:pt>
                <c:pt idx="18510">
                  <c:v>-6.0230665310139042E-2</c:v>
                </c:pt>
                <c:pt idx="18511">
                  <c:v>-5.8539870240338895E-2</c:v>
                </c:pt>
                <c:pt idx="18512">
                  <c:v>-6.2488533448971859E-2</c:v>
                </c:pt>
                <c:pt idx="18513">
                  <c:v>-6.9024467535066969E-2</c:v>
                </c:pt>
                <c:pt idx="18514">
                  <c:v>-7.2014110112247121E-2</c:v>
                </c:pt>
                <c:pt idx="18515">
                  <c:v>-7.0690244675350788E-2</c:v>
                </c:pt>
                <c:pt idx="18516">
                  <c:v>-6.4442016778691463E-2</c:v>
                </c:pt>
                <c:pt idx="18517">
                  <c:v>-6.9770835765632186E-2</c:v>
                </c:pt>
                <c:pt idx="18518">
                  <c:v>-6.8615841352969789E-2</c:v>
                </c:pt>
                <c:pt idx="18519">
                  <c:v>-6.0764381139816873E-2</c:v>
                </c:pt>
                <c:pt idx="18520">
                  <c:v>-7.2185065963940961E-2</c:v>
                </c:pt>
                <c:pt idx="18521">
                  <c:v>-7.1515836349383854E-2</c:v>
                </c:pt>
                <c:pt idx="18522">
                  <c:v>-7.3513101055756744E-2</c:v>
                </c:pt>
                <c:pt idx="18523">
                  <c:v>-8.221725569991839E-2</c:v>
                </c:pt>
                <c:pt idx="18524">
                  <c:v>-9.7269709958803879E-2</c:v>
                </c:pt>
                <c:pt idx="18525">
                  <c:v>-9.9342028453725167E-2</c:v>
                </c:pt>
                <c:pt idx="18526">
                  <c:v>-9.5718598328802473E-2</c:v>
                </c:pt>
                <c:pt idx="18527">
                  <c:v>-0.10904273062361372</c:v>
                </c:pt>
                <c:pt idx="18528">
                  <c:v>-0.10883841753256504</c:v>
                </c:pt>
                <c:pt idx="18529">
                  <c:v>-0.10358673716163262</c:v>
                </c:pt>
                <c:pt idx="18530">
                  <c:v>-0.10601556115215909</c:v>
                </c:pt>
                <c:pt idx="18531">
                  <c:v>-0.10594467701852996</c:v>
                </c:pt>
                <c:pt idx="18532">
                  <c:v>-0.11823265006588066</c:v>
                </c:pt>
                <c:pt idx="18533">
                  <c:v>-0.11108169187918016</c:v>
                </c:pt>
                <c:pt idx="18534">
                  <c:v>-0.112240855946762</c:v>
                </c:pt>
                <c:pt idx="18535">
                  <c:v>-0.10175208899711467</c:v>
                </c:pt>
                <c:pt idx="18536">
                  <c:v>-9.608969761662535E-2</c:v>
                </c:pt>
                <c:pt idx="18537">
                  <c:v>-9.1382157212669207E-2</c:v>
                </c:pt>
                <c:pt idx="18538">
                  <c:v>-8.7481445035608965E-2</c:v>
                </c:pt>
                <c:pt idx="18539">
                  <c:v>-9.3181363310372578E-2</c:v>
                </c:pt>
                <c:pt idx="18540">
                  <c:v>-9.7732541654852775E-2</c:v>
                </c:pt>
                <c:pt idx="18541">
                  <c:v>-8.817360775222248E-2</c:v>
                </c:pt>
                <c:pt idx="18542">
                  <c:v>-8.826325533298876E-2</c:v>
                </c:pt>
                <c:pt idx="18543">
                  <c:v>-0.10048034424671014</c:v>
                </c:pt>
                <c:pt idx="18544">
                  <c:v>-0.10811081274913696</c:v>
                </c:pt>
                <c:pt idx="18545">
                  <c:v>-0.11933552379205108</c:v>
                </c:pt>
                <c:pt idx="18546">
                  <c:v>-0.1208199209433428</c:v>
                </c:pt>
                <c:pt idx="18547">
                  <c:v>-0.11443200960688495</c:v>
                </c:pt>
                <c:pt idx="18548">
                  <c:v>-0.12713069366379237</c:v>
                </c:pt>
                <c:pt idx="18549">
                  <c:v>-0.13745892889904449</c:v>
                </c:pt>
                <c:pt idx="18550">
                  <c:v>-0.14159939623396778</c:v>
                </c:pt>
                <c:pt idx="18551">
                  <c:v>-0.131289924445853</c:v>
                </c:pt>
                <c:pt idx="18552">
                  <c:v>-0.12566505995963778</c:v>
                </c:pt>
                <c:pt idx="18553">
                  <c:v>-0.11647931017229028</c:v>
                </c:pt>
                <c:pt idx="18554">
                  <c:v>-9.9817369114532206E-2</c:v>
                </c:pt>
                <c:pt idx="18555">
                  <c:v>-9.136130893807233E-2</c:v>
                </c:pt>
                <c:pt idx="18556">
                  <c:v>-8.9768500758877365E-2</c:v>
                </c:pt>
                <c:pt idx="18557">
                  <c:v>-8.7183314708874748E-2</c:v>
                </c:pt>
                <c:pt idx="18558">
                  <c:v>-8.6265990626615871E-2</c:v>
                </c:pt>
                <c:pt idx="18559">
                  <c:v>-9.3652534316259986E-2</c:v>
                </c:pt>
                <c:pt idx="18560">
                  <c:v>-7.9498640692496417E-2</c:v>
                </c:pt>
                <c:pt idx="18561">
                  <c:v>-8.0267942025118041E-2</c:v>
                </c:pt>
                <c:pt idx="18562">
                  <c:v>-6.2724118951915653E-2</c:v>
                </c:pt>
                <c:pt idx="18563">
                  <c:v>-6.1227212835865762E-2</c:v>
                </c:pt>
                <c:pt idx="18564">
                  <c:v>-6.0109745317477647E-2</c:v>
                </c:pt>
                <c:pt idx="18565">
                  <c:v>-5.8904715045782798E-2</c:v>
                </c:pt>
                <c:pt idx="18566">
                  <c:v>-5.1949730640292263E-2</c:v>
                </c:pt>
                <c:pt idx="18567">
                  <c:v>-5.3865687075737773E-2</c:v>
                </c:pt>
                <c:pt idx="18568">
                  <c:v>-5.002335006754851E-2</c:v>
                </c:pt>
                <c:pt idx="18569">
                  <c:v>-4.9456276998515653E-2</c:v>
                </c:pt>
                <c:pt idx="18570">
                  <c:v>-5.1313858265090002E-2</c:v>
                </c:pt>
                <c:pt idx="18571">
                  <c:v>-5.0384025218072961E-2</c:v>
                </c:pt>
                <c:pt idx="18572">
                  <c:v>-5.1282585853194881E-2</c:v>
                </c:pt>
                <c:pt idx="18573">
                  <c:v>-4.7692512967626839E-2</c:v>
                </c:pt>
                <c:pt idx="18574">
                  <c:v>-4.2098920893306926E-2</c:v>
                </c:pt>
                <c:pt idx="18575">
                  <c:v>-4.7279717130610403E-2</c:v>
                </c:pt>
                <c:pt idx="18576">
                  <c:v>-4.782177227012694E-2</c:v>
                </c:pt>
                <c:pt idx="18577">
                  <c:v>-5.154110445819509E-2</c:v>
                </c:pt>
                <c:pt idx="18578">
                  <c:v>-4.3983604916857127E-2</c:v>
                </c:pt>
                <c:pt idx="18579">
                  <c:v>-4.0068298947579198E-2</c:v>
                </c:pt>
                <c:pt idx="18580">
                  <c:v>-3.6301015727938521E-2</c:v>
                </c:pt>
                <c:pt idx="18581">
                  <c:v>-3.1868672548659993E-2</c:v>
                </c:pt>
                <c:pt idx="18582">
                  <c:v>-1.8652951281751973E-2</c:v>
                </c:pt>
                <c:pt idx="18583">
                  <c:v>-1.6055256266991388E-2</c:v>
                </c:pt>
                <c:pt idx="18584">
                  <c:v>-1.613031005553997E-2</c:v>
                </c:pt>
                <c:pt idx="18585">
                  <c:v>-1.1675033774204846E-2</c:v>
                </c:pt>
                <c:pt idx="18586">
                  <c:v>-5.8771286088364384E-3</c:v>
                </c:pt>
                <c:pt idx="18587">
                  <c:v>-2.0475090481511755E-2</c:v>
                </c:pt>
                <c:pt idx="18588">
                  <c:v>-1.0384525576663358E-2</c:v>
                </c:pt>
                <c:pt idx="18589">
                  <c:v>-8.7416815384359393E-3</c:v>
                </c:pt>
                <c:pt idx="18590">
                  <c:v>-4.5470086895609352E-3</c:v>
                </c:pt>
                <c:pt idx="18591">
                  <c:v>-3.123071534599895E-3</c:v>
                </c:pt>
                <c:pt idx="18592">
                  <c:v>-2.7540570742365434E-3</c:v>
                </c:pt>
                <c:pt idx="18593">
                  <c:v>-5.5727437997232327E-3</c:v>
                </c:pt>
                <c:pt idx="18594">
                  <c:v>-1.1201777940857712E-2</c:v>
                </c:pt>
                <c:pt idx="18595">
                  <c:v>-1.9128291942558832E-2</c:v>
                </c:pt>
                <c:pt idx="18596">
                  <c:v>-2.2491118635021786E-2</c:v>
                </c:pt>
                <c:pt idx="18597">
                  <c:v>-2.0706506329536294E-2</c:v>
                </c:pt>
                <c:pt idx="18598">
                  <c:v>-6.8841002718615912E-3</c:v>
                </c:pt>
                <c:pt idx="18599">
                  <c:v>-8.3518188034759078E-3</c:v>
                </c:pt>
                <c:pt idx="18600">
                  <c:v>-2.733208799639863E-3</c:v>
                </c:pt>
                <c:pt idx="18601">
                  <c:v>-3.4024384141969695E-3</c:v>
                </c:pt>
                <c:pt idx="18602">
                  <c:v>-2.6539853561720218E-3</c:v>
                </c:pt>
                <c:pt idx="18603">
                  <c:v>-6.3754023716998919E-3</c:v>
                </c:pt>
                <c:pt idx="18604">
                  <c:v>-1.1956485481261646E-2</c:v>
                </c:pt>
                <c:pt idx="18605">
                  <c:v>-3.2565004920194472E-3</c:v>
                </c:pt>
                <c:pt idx="18606">
                  <c:v>0</c:v>
                </c:pt>
                <c:pt idx="18607">
                  <c:v>0</c:v>
                </c:pt>
                <c:pt idx="18608">
                  <c:v>0</c:v>
                </c:pt>
                <c:pt idx="18609">
                  <c:v>0</c:v>
                </c:pt>
                <c:pt idx="18610">
                  <c:v>0</c:v>
                </c:pt>
                <c:pt idx="18611">
                  <c:v>-6.5179724406222927E-4</c:v>
                </c:pt>
                <c:pt idx="18612">
                  <c:v>0</c:v>
                </c:pt>
                <c:pt idx="18613">
                  <c:v>-6.0065788272155578E-4</c:v>
                </c:pt>
                <c:pt idx="18614">
                  <c:v>-1.6696665739976146E-2</c:v>
                </c:pt>
                <c:pt idx="18615">
                  <c:v>-4.4115886386374582E-3</c:v>
                </c:pt>
                <c:pt idx="18616">
                  <c:v>0</c:v>
                </c:pt>
                <c:pt idx="18617">
                  <c:v>-3.1863768273768804E-3</c:v>
                </c:pt>
                <c:pt idx="18618">
                  <c:v>-8.8331205720960297E-4</c:v>
                </c:pt>
                <c:pt idx="18619">
                  <c:v>0</c:v>
                </c:pt>
                <c:pt idx="18620">
                  <c:v>0</c:v>
                </c:pt>
                <c:pt idx="18621">
                  <c:v>0</c:v>
                </c:pt>
                <c:pt idx="18622">
                  <c:v>-9.4894968975105037E-4</c:v>
                </c:pt>
                <c:pt idx="18623">
                  <c:v>-1.4610244279942069E-2</c:v>
                </c:pt>
                <c:pt idx="18624">
                  <c:v>-5.1704826911178276E-3</c:v>
                </c:pt>
                <c:pt idx="18625">
                  <c:v>0</c:v>
                </c:pt>
                <c:pt idx="18626">
                  <c:v>-4.8034387531736009E-3</c:v>
                </c:pt>
                <c:pt idx="18627">
                  <c:v>-1.0779902698554266E-2</c:v>
                </c:pt>
                <c:pt idx="18628">
                  <c:v>-9.5293385529639542E-3</c:v>
                </c:pt>
                <c:pt idx="18629">
                  <c:v>0</c:v>
                </c:pt>
                <c:pt idx="18630">
                  <c:v>0</c:v>
                </c:pt>
                <c:pt idx="18631">
                  <c:v>-3.7867473667663174E-3</c:v>
                </c:pt>
                <c:pt idx="18632">
                  <c:v>-2.0869360163496089E-3</c:v>
                </c:pt>
                <c:pt idx="18633">
                  <c:v>-3.7415500707435865E-3</c:v>
                </c:pt>
                <c:pt idx="18634">
                  <c:v>0</c:v>
                </c:pt>
                <c:pt idx="18635">
                  <c:v>0</c:v>
                </c:pt>
                <c:pt idx="18636">
                  <c:v>-1.1932849011500909E-3</c:v>
                </c:pt>
                <c:pt idx="18637">
                  <c:v>-1.1374165868547947E-2</c:v>
                </c:pt>
                <c:pt idx="18638">
                  <c:v>-6.291511909489381E-3</c:v>
                </c:pt>
                <c:pt idx="18639">
                  <c:v>0</c:v>
                </c:pt>
                <c:pt idx="18640">
                  <c:v>-6.5285339786247372E-3</c:v>
                </c:pt>
                <c:pt idx="18641">
                  <c:v>-7.6434454837358791E-3</c:v>
                </c:pt>
                <c:pt idx="18642">
                  <c:v>0</c:v>
                </c:pt>
                <c:pt idx="18643">
                  <c:v>-1.9245372705192262E-3</c:v>
                </c:pt>
                <c:pt idx="18644">
                  <c:v>-4.7900882466037275E-3</c:v>
                </c:pt>
                <c:pt idx="18645">
                  <c:v>-1.1241925542049069E-2</c:v>
                </c:pt>
                <c:pt idx="18646">
                  <c:v>-4.9953980033158769E-3</c:v>
                </c:pt>
                <c:pt idx="18647">
                  <c:v>0</c:v>
                </c:pt>
                <c:pt idx="18648">
                  <c:v>0</c:v>
                </c:pt>
                <c:pt idx="18649">
                  <c:v>0</c:v>
                </c:pt>
                <c:pt idx="18650">
                  <c:v>-1.4027838633946118E-3</c:v>
                </c:pt>
                <c:pt idx="18651">
                  <c:v>-4.4540735263099958E-3</c:v>
                </c:pt>
                <c:pt idx="18652">
                  <c:v>-7.2399802950939189E-3</c:v>
                </c:pt>
                <c:pt idx="18653">
                  <c:v>0</c:v>
                </c:pt>
                <c:pt idx="18654">
                  <c:v>0</c:v>
                </c:pt>
                <c:pt idx="18655">
                  <c:v>-2.013844796075726E-3</c:v>
                </c:pt>
                <c:pt idx="18656">
                  <c:v>-9.2386830508913997E-3</c:v>
                </c:pt>
                <c:pt idx="18657">
                  <c:v>-8.1586255772145583E-3</c:v>
                </c:pt>
                <c:pt idx="18658">
                  <c:v>-2.0391738486700967E-2</c:v>
                </c:pt>
                <c:pt idx="18659">
                  <c:v>-9.5195832290456729E-3</c:v>
                </c:pt>
                <c:pt idx="18660">
                  <c:v>-9.8894112385558702E-3</c:v>
                </c:pt>
                <c:pt idx="18661">
                  <c:v>-8.4584252395198192E-3</c:v>
                </c:pt>
                <c:pt idx="18662">
                  <c:v>-1.7835609763868221E-2</c:v>
                </c:pt>
                <c:pt idx="18663">
                  <c:v>-1.0524152741467853E-2</c:v>
                </c:pt>
                <c:pt idx="18664">
                  <c:v>-2.4921725706605981E-2</c:v>
                </c:pt>
                <c:pt idx="18665">
                  <c:v>-3.6643678958514954E-2</c:v>
                </c:pt>
                <c:pt idx="18666">
                  <c:v>-3.8623290422338384E-2</c:v>
                </c:pt>
                <c:pt idx="18667">
                  <c:v>-4.4181710080019476E-2</c:v>
                </c:pt>
                <c:pt idx="18668">
                  <c:v>-4.6291442882117187E-2</c:v>
                </c:pt>
                <c:pt idx="18669">
                  <c:v>-5.4644107306190959E-2</c:v>
                </c:pt>
                <c:pt idx="18670">
                  <c:v>-4.6390048728979262E-2</c:v>
                </c:pt>
                <c:pt idx="18671">
                  <c:v>-3.498111474379597E-2</c:v>
                </c:pt>
                <c:pt idx="18672">
                  <c:v>-3.4776095420949983E-2</c:v>
                </c:pt>
                <c:pt idx="18673">
                  <c:v>-3.9193909213870448E-2</c:v>
                </c:pt>
                <c:pt idx="18674">
                  <c:v>-2.9383619492262543E-2</c:v>
                </c:pt>
                <c:pt idx="18675">
                  <c:v>-2.6299490469264695E-2</c:v>
                </c:pt>
                <c:pt idx="18676">
                  <c:v>-4.1615526114940835E-2</c:v>
                </c:pt>
                <c:pt idx="18677">
                  <c:v>-4.4909304329048598E-2</c:v>
                </c:pt>
                <c:pt idx="18678">
                  <c:v>-3.6190769913704769E-2</c:v>
                </c:pt>
                <c:pt idx="18679">
                  <c:v>-2.4088168596140144E-2</c:v>
                </c:pt>
                <c:pt idx="18680">
                  <c:v>-1.4010038887154897E-2</c:v>
                </c:pt>
                <c:pt idx="18681">
                  <c:v>-1.2685961857010358E-2</c:v>
                </c:pt>
                <c:pt idx="18682">
                  <c:v>-1.2691124088768831E-2</c:v>
                </c:pt>
                <c:pt idx="18683">
                  <c:v>-7.6646858891901001E-3</c:v>
                </c:pt>
                <c:pt idx="18684">
                  <c:v>-6.0291014070689422E-3</c:v>
                </c:pt>
                <c:pt idx="18685">
                  <c:v>-6.2688512549563639E-3</c:v>
                </c:pt>
                <c:pt idx="18686">
                  <c:v>-1.4604806305026029E-3</c:v>
                </c:pt>
                <c:pt idx="18687">
                  <c:v>0</c:v>
                </c:pt>
                <c:pt idx="18688">
                  <c:v>-2.0819190281410136E-3</c:v>
                </c:pt>
                <c:pt idx="18689">
                  <c:v>-9.1932812206200771E-4</c:v>
                </c:pt>
                <c:pt idx="18690">
                  <c:v>-3.2639785218873859E-6</c:v>
                </c:pt>
                <c:pt idx="18691">
                  <c:v>0</c:v>
                </c:pt>
                <c:pt idx="18692">
                  <c:v>-2.7073257911202704E-3</c:v>
                </c:pt>
                <c:pt idx="18693">
                  <c:v>-1.00676197952492E-2</c:v>
                </c:pt>
                <c:pt idx="18694">
                  <c:v>-3.1372155718213369E-3</c:v>
                </c:pt>
                <c:pt idx="18695">
                  <c:v>-2.8878696111135391E-3</c:v>
                </c:pt>
                <c:pt idx="18696">
                  <c:v>-1.0234625698911664E-2</c:v>
                </c:pt>
                <c:pt idx="18697">
                  <c:v>-1.6148863651712763E-2</c:v>
                </c:pt>
                <c:pt idx="18698">
                  <c:v>-8.2505683191508861E-3</c:v>
                </c:pt>
                <c:pt idx="18699">
                  <c:v>-7.1438091237670609E-3</c:v>
                </c:pt>
                <c:pt idx="18700">
                  <c:v>-5.6519985756169093E-3</c:v>
                </c:pt>
                <c:pt idx="18701">
                  <c:v>0</c:v>
                </c:pt>
                <c:pt idx="18702">
                  <c:v>-1.9917852110900604E-4</c:v>
                </c:pt>
                <c:pt idx="18703">
                  <c:v>-1.3150056077485971E-3</c:v>
                </c:pt>
                <c:pt idx="18704">
                  <c:v>0</c:v>
                </c:pt>
                <c:pt idx="18705">
                  <c:v>0</c:v>
                </c:pt>
                <c:pt idx="18706">
                  <c:v>0</c:v>
                </c:pt>
                <c:pt idx="18707">
                  <c:v>0</c:v>
                </c:pt>
                <c:pt idx="18708">
                  <c:v>-3.9411972109444876E-4</c:v>
                </c:pt>
                <c:pt idx="18709">
                  <c:v>0</c:v>
                </c:pt>
                <c:pt idx="18710">
                  <c:v>0</c:v>
                </c:pt>
                <c:pt idx="18711">
                  <c:v>-2.5255386748574914E-3</c:v>
                </c:pt>
                <c:pt idx="18712">
                  <c:v>-4.0832954620535463E-3</c:v>
                </c:pt>
                <c:pt idx="18713">
                  <c:v>-7.13571198513241E-3</c:v>
                </c:pt>
                <c:pt idx="18714">
                  <c:v>-3.2310871870129148E-3</c:v>
                </c:pt>
                <c:pt idx="18715">
                  <c:v>-1.6626257660220388E-3</c:v>
                </c:pt>
                <c:pt idx="18716">
                  <c:v>-7.5718721806406386E-4</c:v>
                </c:pt>
                <c:pt idx="18717">
                  <c:v>-4.8375691388149906E-3</c:v>
                </c:pt>
                <c:pt idx="18718">
                  <c:v>-2.1757031553443955E-3</c:v>
                </c:pt>
                <c:pt idx="18719">
                  <c:v>0</c:v>
                </c:pt>
                <c:pt idx="18720">
                  <c:v>0</c:v>
                </c:pt>
                <c:pt idx="18721">
                  <c:v>0</c:v>
                </c:pt>
                <c:pt idx="18722">
                  <c:v>0</c:v>
                </c:pt>
                <c:pt idx="18723">
                  <c:v>0</c:v>
                </c:pt>
                <c:pt idx="18724">
                  <c:v>0</c:v>
                </c:pt>
                <c:pt idx="18725">
                  <c:v>-8.7626282393167953E-3</c:v>
                </c:pt>
                <c:pt idx="18726">
                  <c:v>-3.2949489718542028E-3</c:v>
                </c:pt>
                <c:pt idx="18727">
                  <c:v>-4.7856107048875585E-4</c:v>
                </c:pt>
                <c:pt idx="18728">
                  <c:v>0</c:v>
                </c:pt>
                <c:pt idx="18729">
                  <c:v>-1.3926812834601168E-2</c:v>
                </c:pt>
                <c:pt idx="18730">
                  <c:v>-2.1634052886797237E-2</c:v>
                </c:pt>
                <c:pt idx="18731">
                  <c:v>-2.8619894157537719E-2</c:v>
                </c:pt>
                <c:pt idx="18732">
                  <c:v>-1.8136795567605214E-2</c:v>
                </c:pt>
                <c:pt idx="18733">
                  <c:v>-1.9666513666141014E-2</c:v>
                </c:pt>
                <c:pt idx="18734">
                  <c:v>-4.236132714900466E-2</c:v>
                </c:pt>
                <c:pt idx="18735">
                  <c:v>-4.7285312382580873E-2</c:v>
                </c:pt>
                <c:pt idx="18736">
                  <c:v>-3.6720139943712704E-2</c:v>
                </c:pt>
                <c:pt idx="18737">
                  <c:v>-3.5936494315746303E-2</c:v>
                </c:pt>
                <c:pt idx="18738">
                  <c:v>-4.0717406360166436E-2</c:v>
                </c:pt>
                <c:pt idx="18739">
                  <c:v>-2.5567460843837729E-2</c:v>
                </c:pt>
                <c:pt idx="18740">
                  <c:v>-3.8910478629297897E-2</c:v>
                </c:pt>
                <c:pt idx="18741">
                  <c:v>-5.6577245296958449E-2</c:v>
                </c:pt>
                <c:pt idx="18742">
                  <c:v>-8.4850980325604911E-2</c:v>
                </c:pt>
                <c:pt idx="18743">
                  <c:v>-7.5376150236560843E-2</c:v>
                </c:pt>
                <c:pt idx="18744">
                  <c:v>-8.2527158899643252E-2</c:v>
                </c:pt>
                <c:pt idx="18745">
                  <c:v>-6.1386524893476971E-2</c:v>
                </c:pt>
                <c:pt idx="18746">
                  <c:v>-5.7000541204398729E-2</c:v>
                </c:pt>
                <c:pt idx="18747">
                  <c:v>-5.6961571712412909E-2</c:v>
                </c:pt>
                <c:pt idx="18748">
                  <c:v>-4.1072303619982611E-2</c:v>
                </c:pt>
                <c:pt idx="18749">
                  <c:v>-3.7405735071368074E-2</c:v>
                </c:pt>
                <c:pt idx="18750">
                  <c:v>-2.187667774734792E-2</c:v>
                </c:pt>
                <c:pt idx="18751">
                  <c:v>-1.9929890446108069E-2</c:v>
                </c:pt>
                <c:pt idx="18752">
                  <c:v>-1.0402042640711033E-2</c:v>
                </c:pt>
                <c:pt idx="18753">
                  <c:v>-1.2364642819711681E-2</c:v>
                </c:pt>
                <c:pt idx="18754">
                  <c:v>-8.1777589999440983E-3</c:v>
                </c:pt>
                <c:pt idx="18755">
                  <c:v>-1.7037188919015799E-2</c:v>
                </c:pt>
                <c:pt idx="18756">
                  <c:v>-5.7509631638757034E-3</c:v>
                </c:pt>
                <c:pt idx="18757">
                  <c:v>-8.8865505427881374E-3</c:v>
                </c:pt>
                <c:pt idx="18758">
                  <c:v>-7.3044444926584646E-3</c:v>
                </c:pt>
                <c:pt idx="18759">
                  <c:v>-1.323766770639827E-2</c:v>
                </c:pt>
                <c:pt idx="18760">
                  <c:v>-1.3275338873905371E-2</c:v>
                </c:pt>
                <c:pt idx="18761">
                  <c:v>-3.3174165934708967E-3</c:v>
                </c:pt>
                <c:pt idx="18762">
                  <c:v>-2.4397894602179657E-2</c:v>
                </c:pt>
                <c:pt idx="18763">
                  <c:v>-2.5961277508786407E-2</c:v>
                </c:pt>
                <c:pt idx="18764">
                  <c:v>-2.8901002026175404E-2</c:v>
                </c:pt>
                <c:pt idx="18765">
                  <c:v>-4.5662372488767394E-2</c:v>
                </c:pt>
                <c:pt idx="18766">
                  <c:v>-3.461105517039556E-2</c:v>
                </c:pt>
                <c:pt idx="18767">
                  <c:v>-3.0293224501697472E-2</c:v>
                </c:pt>
                <c:pt idx="18768">
                  <c:v>-1.9951252475036631E-2</c:v>
                </c:pt>
                <c:pt idx="18769">
                  <c:v>-1.2605470262617343E-2</c:v>
                </c:pt>
                <c:pt idx="18770">
                  <c:v>-7.265970628992347E-3</c:v>
                </c:pt>
                <c:pt idx="18771">
                  <c:v>-6.01844047665504E-3</c:v>
                </c:pt>
                <c:pt idx="18772">
                  <c:v>-5.7555239381851123E-3</c:v>
                </c:pt>
                <c:pt idx="18773">
                  <c:v>-8.6352540776681846E-3</c:v>
                </c:pt>
                <c:pt idx="18774">
                  <c:v>0</c:v>
                </c:pt>
                <c:pt idx="18775">
                  <c:v>-1.9409693295342628E-3</c:v>
                </c:pt>
                <c:pt idx="18776">
                  <c:v>0</c:v>
                </c:pt>
                <c:pt idx="18777">
                  <c:v>0</c:v>
                </c:pt>
                <c:pt idx="18778">
                  <c:v>-1.8611774432968956E-3</c:v>
                </c:pt>
                <c:pt idx="18779">
                  <c:v>0</c:v>
                </c:pt>
                <c:pt idx="18780">
                  <c:v>-1.2531829977877522E-3</c:v>
                </c:pt>
                <c:pt idx="18781">
                  <c:v>0</c:v>
                </c:pt>
                <c:pt idx="18782">
                  <c:v>-9.3241104524440111E-3</c:v>
                </c:pt>
                <c:pt idx="18783">
                  <c:v>-9.1870167011424957E-3</c:v>
                </c:pt>
                <c:pt idx="18784">
                  <c:v>-1.0852966084047141E-2</c:v>
                </c:pt>
                <c:pt idx="18785">
                  <c:v>-1.9800502561396925E-3</c:v>
                </c:pt>
                <c:pt idx="18786">
                  <c:v>-1.1547111660257384E-2</c:v>
                </c:pt>
                <c:pt idx="18787">
                  <c:v>-1.9696380724964694E-3</c:v>
                </c:pt>
                <c:pt idx="18788">
                  <c:v>0</c:v>
                </c:pt>
                <c:pt idx="18789">
                  <c:v>-2.0700823889337402E-3</c:v>
                </c:pt>
                <c:pt idx="18790">
                  <c:v>0</c:v>
                </c:pt>
                <c:pt idx="18791">
                  <c:v>0</c:v>
                </c:pt>
                <c:pt idx="18792">
                  <c:v>-7.6094097971791327E-3</c:v>
                </c:pt>
                <c:pt idx="18793">
                  <c:v>-2.9659462272925261E-3</c:v>
                </c:pt>
                <c:pt idx="18794">
                  <c:v>-3.1365990597029118E-3</c:v>
                </c:pt>
                <c:pt idx="18795">
                  <c:v>0</c:v>
                </c:pt>
                <c:pt idx="18796">
                  <c:v>-1.8227794573267566E-3</c:v>
                </c:pt>
                <c:pt idx="18797">
                  <c:v>-2.2968044237783635E-3</c:v>
                </c:pt>
                <c:pt idx="18798">
                  <c:v>-1.1466970861105569E-2</c:v>
                </c:pt>
                <c:pt idx="18799">
                  <c:v>-9.3457943925234332E-3</c:v>
                </c:pt>
                <c:pt idx="18800">
                  <c:v>-9.6424862780003281E-3</c:v>
                </c:pt>
                <c:pt idx="18801">
                  <c:v>-7.0165925789515242E-3</c:v>
                </c:pt>
                <c:pt idx="18802">
                  <c:v>-5.4137743470647108E-3</c:v>
                </c:pt>
                <c:pt idx="18803">
                  <c:v>-8.6961414708755982E-3</c:v>
                </c:pt>
                <c:pt idx="18804">
                  <c:v>-2.7149012646917943E-2</c:v>
                </c:pt>
                <c:pt idx="18805">
                  <c:v>-2.3167543953879738E-2</c:v>
                </c:pt>
                <c:pt idx="18806">
                  <c:v>-2.5914501583209366E-2</c:v>
                </c:pt>
                <c:pt idx="18807">
                  <c:v>-1.3966685252537629E-2</c:v>
                </c:pt>
                <c:pt idx="18808">
                  <c:v>0</c:v>
                </c:pt>
                <c:pt idx="18809">
                  <c:v>0</c:v>
                </c:pt>
                <c:pt idx="18810">
                  <c:v>0</c:v>
                </c:pt>
                <c:pt idx="18811">
                  <c:v>0</c:v>
                </c:pt>
                <c:pt idx="18812">
                  <c:v>-2.8926824797754808E-3</c:v>
                </c:pt>
                <c:pt idx="18813">
                  <c:v>-2.6610679263832726E-3</c:v>
                </c:pt>
                <c:pt idx="18814">
                  <c:v>-8.6947103568364263E-3</c:v>
                </c:pt>
                <c:pt idx="18815">
                  <c:v>-2.178343206111966E-2</c:v>
                </c:pt>
                <c:pt idx="18816">
                  <c:v>-1.795096103376748E-2</c:v>
                </c:pt>
                <c:pt idx="18817">
                  <c:v>-1.4058503503378538E-2</c:v>
                </c:pt>
                <c:pt idx="18818">
                  <c:v>-1.4036841710615226E-2</c:v>
                </c:pt>
                <c:pt idx="18819">
                  <c:v>-8.7713597773834764E-3</c:v>
                </c:pt>
                <c:pt idx="18820">
                  <c:v>-5.3337998950236561E-3</c:v>
                </c:pt>
                <c:pt idx="18821">
                  <c:v>-2.3294758679297946E-3</c:v>
                </c:pt>
                <c:pt idx="18822">
                  <c:v>0</c:v>
                </c:pt>
                <c:pt idx="18823">
                  <c:v>-3.801296326742149E-3</c:v>
                </c:pt>
                <c:pt idx="18824">
                  <c:v>0</c:v>
                </c:pt>
                <c:pt idx="18825">
                  <c:v>0</c:v>
                </c:pt>
                <c:pt idx="18826">
                  <c:v>0</c:v>
                </c:pt>
                <c:pt idx="18827">
                  <c:v>0</c:v>
                </c:pt>
                <c:pt idx="18828">
                  <c:v>-1.8697147288503078E-3</c:v>
                </c:pt>
                <c:pt idx="18829">
                  <c:v>0</c:v>
                </c:pt>
                <c:pt idx="18830">
                  <c:v>-6.1442267748392223E-3</c:v>
                </c:pt>
                <c:pt idx="18831">
                  <c:v>-9.0899089859728024E-3</c:v>
                </c:pt>
                <c:pt idx="18832">
                  <c:v>-9.9831370366187965E-4</c:v>
                </c:pt>
                <c:pt idx="18833">
                  <c:v>-6.4069409073818457E-3</c:v>
                </c:pt>
                <c:pt idx="18834">
                  <c:v>-6.4332123206360782E-3</c:v>
                </c:pt>
                <c:pt idx="18835">
                  <c:v>-2.6583386286651509E-3</c:v>
                </c:pt>
                <c:pt idx="18836">
                  <c:v>-6.5120265603989249E-3</c:v>
                </c:pt>
                <c:pt idx="18837">
                  <c:v>-3.5812862155536709E-2</c:v>
                </c:pt>
                <c:pt idx="18838">
                  <c:v>-3.6646979526359341E-2</c:v>
                </c:pt>
                <c:pt idx="18839">
                  <c:v>-2.617617938120971E-2</c:v>
                </c:pt>
                <c:pt idx="18840">
                  <c:v>-1.9079613875903813E-2</c:v>
                </c:pt>
                <c:pt idx="18841">
                  <c:v>-8.2475817985081887E-3</c:v>
                </c:pt>
                <c:pt idx="18842">
                  <c:v>-8.64986281396396E-3</c:v>
                </c:pt>
                <c:pt idx="18843">
                  <c:v>-1.9609968030974041E-2</c:v>
                </c:pt>
                <c:pt idx="18844">
                  <c:v>-3.0102113699392773E-2</c:v>
                </c:pt>
                <c:pt idx="18845">
                  <c:v>-3.4257922883550368E-2</c:v>
                </c:pt>
                <c:pt idx="18846">
                  <c:v>-3.6405394504728177E-2</c:v>
                </c:pt>
                <c:pt idx="18847">
                  <c:v>-2.4267807609260391E-2</c:v>
                </c:pt>
                <c:pt idx="18848">
                  <c:v>-1.8865250155165623E-2</c:v>
                </c:pt>
                <c:pt idx="18849">
                  <c:v>-2.9758820138386342E-2</c:v>
                </c:pt>
                <c:pt idx="18850">
                  <c:v>-2.8245409257574874E-2</c:v>
                </c:pt>
                <c:pt idx="18851">
                  <c:v>-4.3220672702717712E-2</c:v>
                </c:pt>
                <c:pt idx="18852">
                  <c:v>-4.1714428122771353E-2</c:v>
                </c:pt>
                <c:pt idx="18853">
                  <c:v>-4.0615483177123587E-2</c:v>
                </c:pt>
                <c:pt idx="18854">
                  <c:v>-2.3046413660320512E-2</c:v>
                </c:pt>
                <c:pt idx="18855">
                  <c:v>-2.5110465247598315E-2</c:v>
                </c:pt>
                <c:pt idx="18856">
                  <c:v>-1.5369639585905094E-2</c:v>
                </c:pt>
                <c:pt idx="18857">
                  <c:v>-6.7366335116801406E-3</c:v>
                </c:pt>
                <c:pt idx="18858">
                  <c:v>-6.4042637238912598E-4</c:v>
                </c:pt>
                <c:pt idx="18859">
                  <c:v>0</c:v>
                </c:pt>
                <c:pt idx="18860">
                  <c:v>-2.8541030383214907E-3</c:v>
                </c:pt>
                <c:pt idx="18861">
                  <c:v>-1.7394105253153713E-2</c:v>
                </c:pt>
                <c:pt idx="18862">
                  <c:v>-8.3362153320045203E-3</c:v>
                </c:pt>
                <c:pt idx="18863">
                  <c:v>-1.2975757103747558E-2</c:v>
                </c:pt>
                <c:pt idx="18864">
                  <c:v>-7.7682766202623503E-3</c:v>
                </c:pt>
                <c:pt idx="18865">
                  <c:v>-1.2777277980467681E-2</c:v>
                </c:pt>
                <c:pt idx="18866">
                  <c:v>-2.0288437349689541E-2</c:v>
                </c:pt>
                <c:pt idx="18867">
                  <c:v>-1.3210170997903153E-2</c:v>
                </c:pt>
                <c:pt idx="18868">
                  <c:v>-9.3525637903575602E-3</c:v>
                </c:pt>
                <c:pt idx="18869">
                  <c:v>-5.7427531498453598E-3</c:v>
                </c:pt>
                <c:pt idx="18870">
                  <c:v>-1.5152525988679881E-2</c:v>
                </c:pt>
                <c:pt idx="18871">
                  <c:v>-8.5416428145548128E-3</c:v>
                </c:pt>
                <c:pt idx="18872">
                  <c:v>-8.2047684109949112E-3</c:v>
                </c:pt>
                <c:pt idx="18873">
                  <c:v>-1.0907294577148724E-2</c:v>
                </c:pt>
                <c:pt idx="18874">
                  <c:v>-5.9404350439364278E-4</c:v>
                </c:pt>
                <c:pt idx="18875">
                  <c:v>-6.6597064947489422E-4</c:v>
                </c:pt>
                <c:pt idx="18876">
                  <c:v>0</c:v>
                </c:pt>
                <c:pt idx="18877">
                  <c:v>0</c:v>
                </c:pt>
                <c:pt idx="18878">
                  <c:v>-4.3344132697388359E-3</c:v>
                </c:pt>
                <c:pt idx="18879">
                  <c:v>-2.1325021860001462E-2</c:v>
                </c:pt>
                <c:pt idx="18880">
                  <c:v>-2.6188347066594831E-2</c:v>
                </c:pt>
                <c:pt idx="18881">
                  <c:v>-3.0744618341191181E-2</c:v>
                </c:pt>
                <c:pt idx="18882">
                  <c:v>-3.0613393860532835E-2</c:v>
                </c:pt>
                <c:pt idx="18883">
                  <c:v>-4.5991449629461396E-2</c:v>
                </c:pt>
                <c:pt idx="18884">
                  <c:v>-3.0866295033718467E-2</c:v>
                </c:pt>
                <c:pt idx="18885">
                  <c:v>-4.7920789074953167E-2</c:v>
                </c:pt>
                <c:pt idx="18886">
                  <c:v>-5.9569302064244684E-2</c:v>
                </c:pt>
                <c:pt idx="18887">
                  <c:v>-4.9075372227964417E-2</c:v>
                </c:pt>
                <c:pt idx="18888">
                  <c:v>-6.6019415466728099E-2</c:v>
                </c:pt>
                <c:pt idx="18889">
                  <c:v>-6.0863798003046379E-2</c:v>
                </c:pt>
                <c:pt idx="18890">
                  <c:v>-8.6193909384535417E-2</c:v>
                </c:pt>
                <c:pt idx="18891">
                  <c:v>-9.3110019340615288E-2</c:v>
                </c:pt>
                <c:pt idx="18892">
                  <c:v>-8.8678107435019804E-2</c:v>
                </c:pt>
                <c:pt idx="18893">
                  <c:v>-0.10133745604206795</c:v>
                </c:pt>
                <c:pt idx="18894">
                  <c:v>-8.2226459284505407E-2</c:v>
                </c:pt>
                <c:pt idx="18895">
                  <c:v>-7.6338396551858922E-2</c:v>
                </c:pt>
                <c:pt idx="18896">
                  <c:v>-8.6177885006828547E-2</c:v>
                </c:pt>
                <c:pt idx="18897">
                  <c:v>-7.631075320419077E-2</c:v>
                </c:pt>
                <c:pt idx="18898">
                  <c:v>-7.8328385483250398E-2</c:v>
                </c:pt>
                <c:pt idx="18899">
                  <c:v>-7.7567703695583107E-2</c:v>
                </c:pt>
                <c:pt idx="18900">
                  <c:v>-6.1291604142986282E-2</c:v>
                </c:pt>
                <c:pt idx="18901">
                  <c:v>-5.9813093786223945E-2</c:v>
                </c:pt>
                <c:pt idx="18902">
                  <c:v>-7.0302394687554171E-2</c:v>
                </c:pt>
                <c:pt idx="18903">
                  <c:v>-7.3376989984439367E-2</c:v>
                </c:pt>
                <c:pt idx="18904">
                  <c:v>-9.1665774079451201E-2</c:v>
                </c:pt>
              </c:numCache>
            </c:numRef>
          </c:val>
          <c:smooth val="0"/>
          <c:extLst>
            <c:ext xmlns:c16="http://schemas.microsoft.com/office/drawing/2014/chart" uri="{C3380CC4-5D6E-409C-BE32-E72D297353CC}">
              <c16:uniqueId val="{00000000-7A0E-4AD2-8999-57EB8CB66B32}"/>
            </c:ext>
          </c:extLst>
        </c:ser>
        <c:dLbls>
          <c:showLegendKey val="0"/>
          <c:showVal val="0"/>
          <c:showCatName val="0"/>
          <c:showSerName val="0"/>
          <c:showPercent val="0"/>
          <c:showBubbleSize val="0"/>
        </c:dLbls>
        <c:smooth val="0"/>
        <c:axId val="610888319"/>
        <c:axId val="610883743"/>
      </c:lineChart>
      <c:dateAx>
        <c:axId val="610888319"/>
        <c:scaling>
          <c:orientation val="minMax"/>
          <c:min val="18264"/>
        </c:scaling>
        <c:delete val="0"/>
        <c:axPos val="b"/>
        <c:numFmt formatCode="yyyy"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10883743"/>
        <c:crosses val="autoZero"/>
        <c:auto val="1"/>
        <c:lblOffset val="100"/>
        <c:baseTimeUnit val="days"/>
        <c:majorUnit val="5"/>
        <c:majorTimeUnit val="years"/>
      </c:dateAx>
      <c:valAx>
        <c:axId val="61088374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10888319"/>
        <c:crossesAt val="100"/>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931633330687368E-2"/>
          <c:y val="5.2196785993177425E-2"/>
          <c:w val="0.94905536596205231"/>
          <c:h val="0.85714626634546931"/>
        </c:manualLayout>
      </c:layout>
      <c:barChart>
        <c:barDir val="col"/>
        <c:grouping val="clustered"/>
        <c:varyColors val="0"/>
        <c:ser>
          <c:idx val="0"/>
          <c:order val="0"/>
          <c:tx>
            <c:v>Annual Total Return</c:v>
          </c:tx>
          <c:spPr>
            <a:solidFill>
              <a:srgbClr val="40737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Data!$F$9:$F$53</c:f>
              <c:numCache>
                <c:formatCode>yyyy</c:formatCode>
                <c:ptCount val="45"/>
                <c:pt idx="0">
                  <c:v>29221</c:v>
                </c:pt>
                <c:pt idx="1">
                  <c:v>29587</c:v>
                </c:pt>
                <c:pt idx="2">
                  <c:v>29952</c:v>
                </c:pt>
                <c:pt idx="3">
                  <c:v>30317</c:v>
                </c:pt>
                <c:pt idx="4">
                  <c:v>30682</c:v>
                </c:pt>
                <c:pt idx="5">
                  <c:v>31048</c:v>
                </c:pt>
                <c:pt idx="6">
                  <c:v>31413</c:v>
                </c:pt>
                <c:pt idx="7">
                  <c:v>31778</c:v>
                </c:pt>
                <c:pt idx="8">
                  <c:v>32143</c:v>
                </c:pt>
                <c:pt idx="9">
                  <c:v>32509</c:v>
                </c:pt>
                <c:pt idx="10">
                  <c:v>32874</c:v>
                </c:pt>
                <c:pt idx="11">
                  <c:v>33239</c:v>
                </c:pt>
                <c:pt idx="12">
                  <c:v>33604</c:v>
                </c:pt>
                <c:pt idx="13">
                  <c:v>33970</c:v>
                </c:pt>
                <c:pt idx="14">
                  <c:v>34335</c:v>
                </c:pt>
                <c:pt idx="15">
                  <c:v>34700</c:v>
                </c:pt>
                <c:pt idx="16">
                  <c:v>35065</c:v>
                </c:pt>
                <c:pt idx="17">
                  <c:v>35431</c:v>
                </c:pt>
                <c:pt idx="18">
                  <c:v>35796</c:v>
                </c:pt>
                <c:pt idx="19">
                  <c:v>36161</c:v>
                </c:pt>
                <c:pt idx="20">
                  <c:v>36526</c:v>
                </c:pt>
                <c:pt idx="21">
                  <c:v>36892</c:v>
                </c:pt>
                <c:pt idx="22">
                  <c:v>37257</c:v>
                </c:pt>
                <c:pt idx="23">
                  <c:v>37622</c:v>
                </c:pt>
                <c:pt idx="24">
                  <c:v>37987</c:v>
                </c:pt>
                <c:pt idx="25">
                  <c:v>38353</c:v>
                </c:pt>
                <c:pt idx="26">
                  <c:v>38718</c:v>
                </c:pt>
                <c:pt idx="27">
                  <c:v>39083</c:v>
                </c:pt>
                <c:pt idx="28">
                  <c:v>39448</c:v>
                </c:pt>
                <c:pt idx="29">
                  <c:v>39814</c:v>
                </c:pt>
                <c:pt idx="30">
                  <c:v>40179</c:v>
                </c:pt>
                <c:pt idx="31">
                  <c:v>40544</c:v>
                </c:pt>
                <c:pt idx="32">
                  <c:v>40909</c:v>
                </c:pt>
                <c:pt idx="33">
                  <c:v>41275</c:v>
                </c:pt>
                <c:pt idx="34">
                  <c:v>41640</c:v>
                </c:pt>
                <c:pt idx="35">
                  <c:v>42005</c:v>
                </c:pt>
                <c:pt idx="36">
                  <c:v>42370</c:v>
                </c:pt>
                <c:pt idx="37">
                  <c:v>42736</c:v>
                </c:pt>
                <c:pt idx="38">
                  <c:v>43101</c:v>
                </c:pt>
                <c:pt idx="39">
                  <c:v>43466</c:v>
                </c:pt>
                <c:pt idx="40">
                  <c:v>43831</c:v>
                </c:pt>
                <c:pt idx="41">
                  <c:v>44197</c:v>
                </c:pt>
                <c:pt idx="42">
                  <c:v>44562</c:v>
                </c:pt>
                <c:pt idx="43">
                  <c:v>44927</c:v>
                </c:pt>
                <c:pt idx="44">
                  <c:v>45292</c:v>
                </c:pt>
              </c:numCache>
            </c:numRef>
          </c:cat>
          <c:val>
            <c:numRef>
              <c:f>Data!$G$9:$G$53</c:f>
              <c:numCache>
                <c:formatCode>0.0%</c:formatCode>
                <c:ptCount val="45"/>
                <c:pt idx="0">
                  <c:v>0.32503909999999997</c:v>
                </c:pt>
                <c:pt idx="1">
                  <c:v>-4.9230500000000003E-2</c:v>
                </c:pt>
                <c:pt idx="2">
                  <c:v>0.21546420000000002</c:v>
                </c:pt>
                <c:pt idx="3">
                  <c:v>0.22555319999999998</c:v>
                </c:pt>
                <c:pt idx="4">
                  <c:v>6.2736500000000001E-2</c:v>
                </c:pt>
                <c:pt idx="5">
                  <c:v>0.31726780000000004</c:v>
                </c:pt>
                <c:pt idx="6">
                  <c:v>0.1866507</c:v>
                </c:pt>
                <c:pt idx="7">
                  <c:v>5.2506300000000006E-2</c:v>
                </c:pt>
                <c:pt idx="8">
                  <c:v>0.1660837</c:v>
                </c:pt>
                <c:pt idx="9">
                  <c:v>0.31686229999999999</c:v>
                </c:pt>
                <c:pt idx="10">
                  <c:v>-3.1042400000000001E-2</c:v>
                </c:pt>
                <c:pt idx="11">
                  <c:v>0.30465789999999998</c:v>
                </c:pt>
                <c:pt idx="12">
                  <c:v>7.6193900000000009E-2</c:v>
                </c:pt>
                <c:pt idx="13">
                  <c:v>0.100787</c:v>
                </c:pt>
                <c:pt idx="14">
                  <c:v>1.32046E-2</c:v>
                </c:pt>
                <c:pt idx="15">
                  <c:v>0.3757778</c:v>
                </c:pt>
                <c:pt idx="16">
                  <c:v>0.22960170000000002</c:v>
                </c:pt>
                <c:pt idx="17">
                  <c:v>0.33363370000000003</c:v>
                </c:pt>
                <c:pt idx="18">
                  <c:v>0.28578579999999998</c:v>
                </c:pt>
                <c:pt idx="19">
                  <c:v>0.21041540000000003</c:v>
                </c:pt>
                <c:pt idx="20">
                  <c:v>-9.1043900000000011E-2</c:v>
                </c:pt>
                <c:pt idx="21">
                  <c:v>-0.1188583</c:v>
                </c:pt>
                <c:pt idx="22">
                  <c:v>-0.22100510000000001</c:v>
                </c:pt>
                <c:pt idx="23">
                  <c:v>0.28684520000000002</c:v>
                </c:pt>
                <c:pt idx="24">
                  <c:v>0.10882059999999999</c:v>
                </c:pt>
                <c:pt idx="25">
                  <c:v>4.9119599999999999E-2</c:v>
                </c:pt>
                <c:pt idx="26">
                  <c:v>0.15794269999999999</c:v>
                </c:pt>
                <c:pt idx="27">
                  <c:v>5.4939700000000001E-2</c:v>
                </c:pt>
                <c:pt idx="28">
                  <c:v>-0.36997830000000004</c:v>
                </c:pt>
                <c:pt idx="29">
                  <c:v>0.26464490000000002</c:v>
                </c:pt>
                <c:pt idx="30">
                  <c:v>0.15063360000000001</c:v>
                </c:pt>
                <c:pt idx="31">
                  <c:v>2.1117799999999999E-2</c:v>
                </c:pt>
                <c:pt idx="32">
                  <c:v>0.16003490000000001</c:v>
                </c:pt>
                <c:pt idx="33">
                  <c:v>0.32388129999999998</c:v>
                </c:pt>
                <c:pt idx="34">
                  <c:v>0.13688530000000002</c:v>
                </c:pt>
                <c:pt idx="35">
                  <c:v>1.38383E-2</c:v>
                </c:pt>
                <c:pt idx="36">
                  <c:v>0.1195992</c:v>
                </c:pt>
                <c:pt idx="37">
                  <c:v>0.2183156</c:v>
                </c:pt>
                <c:pt idx="38">
                  <c:v>-4.3799999999999999E-2</c:v>
                </c:pt>
                <c:pt idx="39">
                  <c:v>0.31490000000000001</c:v>
                </c:pt>
                <c:pt idx="40">
                  <c:v>0.184</c:v>
                </c:pt>
                <c:pt idx="41">
                  <c:v>0.28710000000000002</c:v>
                </c:pt>
                <c:pt idx="42">
                  <c:v>-0.18110000000000001</c:v>
                </c:pt>
                <c:pt idx="43">
                  <c:v>0.26290000000000002</c:v>
                </c:pt>
                <c:pt idx="44">
                  <c:v>0.25019999999999998</c:v>
                </c:pt>
              </c:numCache>
            </c:numRef>
          </c:val>
          <c:extLst>
            <c:ext xmlns:c16="http://schemas.microsoft.com/office/drawing/2014/chart" uri="{C3380CC4-5D6E-409C-BE32-E72D297353CC}">
              <c16:uniqueId val="{00000000-AC5C-426E-8786-3D45E905E1DB}"/>
            </c:ext>
          </c:extLst>
        </c:ser>
        <c:dLbls>
          <c:showLegendKey val="0"/>
          <c:showVal val="0"/>
          <c:showCatName val="0"/>
          <c:showSerName val="0"/>
          <c:showPercent val="0"/>
          <c:showBubbleSize val="0"/>
        </c:dLbls>
        <c:gapWidth val="50"/>
        <c:overlap val="-27"/>
        <c:axId val="2101760112"/>
        <c:axId val="2101760768"/>
      </c:barChart>
      <c:lineChart>
        <c:grouping val="stacked"/>
        <c:varyColors val="0"/>
        <c:ser>
          <c:idx val="1"/>
          <c:order val="1"/>
          <c:tx>
            <c:v>Annual Max Drawdown</c:v>
          </c:tx>
          <c:spPr>
            <a:ln w="25400" cap="rnd">
              <a:noFill/>
              <a:round/>
            </a:ln>
            <a:effectLst/>
          </c:spPr>
          <c:marker>
            <c:symbol val="circle"/>
            <c:size val="5"/>
            <c:spPr>
              <a:solidFill>
                <a:schemeClr val="tx1"/>
              </a:solidFill>
              <a:ln w="76200">
                <a:solidFill>
                  <a:schemeClr val="tx1"/>
                </a:solidFill>
              </a:ln>
              <a:effectLst/>
            </c:spPr>
          </c:marker>
          <c:dLbls>
            <c:dLbl>
              <c:idx val="1"/>
              <c:layout>
                <c:manualLayout>
                  <c:x val="-2.1181465383873152E-2"/>
                  <c:y val="3.681666558392909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C5C-426E-8786-3D45E905E1DB}"/>
                </c:ext>
              </c:extLst>
            </c:dLbl>
            <c:dLbl>
              <c:idx val="2"/>
              <c:layout>
                <c:manualLayout>
                  <c:x val="-1.4187585304292394E-2"/>
                  <c:y val="2.62931200207885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C5C-426E-8786-3D45E905E1DB}"/>
                </c:ext>
              </c:extLst>
            </c:dLbl>
            <c:dLbl>
              <c:idx val="9"/>
              <c:layout>
                <c:manualLayout>
                  <c:x val="-1.3907830101109164E-2"/>
                  <c:y val="3.26072473586729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C5C-426E-8786-3D45E905E1DB}"/>
                </c:ext>
              </c:extLst>
            </c:dLbl>
            <c:dLbl>
              <c:idx val="12"/>
              <c:layout>
                <c:manualLayout>
                  <c:x val="-1.7904333003726777E-2"/>
                  <c:y val="4.3130792921813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C5C-426E-8786-3D45E905E1DB}"/>
                </c:ext>
              </c:extLst>
            </c:dLbl>
            <c:dLbl>
              <c:idx val="24"/>
              <c:layout>
                <c:manualLayout>
                  <c:x val="-1.8903458729381206E-2"/>
                  <c:y val="3.050253824604472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C5C-426E-8786-3D45E905E1DB}"/>
                </c:ext>
              </c:extLst>
            </c:dLbl>
            <c:dLbl>
              <c:idx val="25"/>
              <c:layout>
                <c:manualLayout>
                  <c:x val="-1.7904333003726812E-2"/>
                  <c:y val="2.62931200207884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C5C-426E-8786-3D45E905E1DB}"/>
                </c:ext>
              </c:extLst>
            </c:dLbl>
            <c:dLbl>
              <c:idx val="26"/>
              <c:layout>
                <c:manualLayout>
                  <c:x val="-1.8903458729381279E-2"/>
                  <c:y val="3.260724735867292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C5C-426E-8786-3D45E905E1DB}"/>
                </c:ext>
              </c:extLst>
            </c:dLbl>
            <c:dLbl>
              <c:idx val="34"/>
              <c:layout>
                <c:manualLayout>
                  <c:x val="-1.5906081552418096E-2"/>
                  <c:y val="2.83978291334166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C5C-426E-8786-3D45E905E1DB}"/>
                </c:ext>
              </c:extLst>
            </c:dLbl>
            <c:dLbl>
              <c:idx val="35"/>
              <c:layout>
                <c:manualLayout>
                  <c:x val="-2.1181465383873152E-2"/>
                  <c:y val="4.10260838091853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C5C-426E-8786-3D45E905E1DB}"/>
                </c:ext>
              </c:extLst>
            </c:dLbl>
            <c:spPr>
              <a:solidFill>
                <a:srgbClr val="2B6C97"/>
              </a:solid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Data!$F$9:$F$53</c:f>
              <c:numCache>
                <c:formatCode>yyyy</c:formatCode>
                <c:ptCount val="45"/>
                <c:pt idx="0">
                  <c:v>29221</c:v>
                </c:pt>
                <c:pt idx="1">
                  <c:v>29587</c:v>
                </c:pt>
                <c:pt idx="2">
                  <c:v>29952</c:v>
                </c:pt>
                <c:pt idx="3">
                  <c:v>30317</c:v>
                </c:pt>
                <c:pt idx="4">
                  <c:v>30682</c:v>
                </c:pt>
                <c:pt idx="5">
                  <c:v>31048</c:v>
                </c:pt>
                <c:pt idx="6">
                  <c:v>31413</c:v>
                </c:pt>
                <c:pt idx="7">
                  <c:v>31778</c:v>
                </c:pt>
                <c:pt idx="8">
                  <c:v>32143</c:v>
                </c:pt>
                <c:pt idx="9">
                  <c:v>32509</c:v>
                </c:pt>
                <c:pt idx="10">
                  <c:v>32874</c:v>
                </c:pt>
                <c:pt idx="11">
                  <c:v>33239</c:v>
                </c:pt>
                <c:pt idx="12">
                  <c:v>33604</c:v>
                </c:pt>
                <c:pt idx="13">
                  <c:v>33970</c:v>
                </c:pt>
                <c:pt idx="14">
                  <c:v>34335</c:v>
                </c:pt>
                <c:pt idx="15">
                  <c:v>34700</c:v>
                </c:pt>
                <c:pt idx="16">
                  <c:v>35065</c:v>
                </c:pt>
                <c:pt idx="17">
                  <c:v>35431</c:v>
                </c:pt>
                <c:pt idx="18">
                  <c:v>35796</c:v>
                </c:pt>
                <c:pt idx="19">
                  <c:v>36161</c:v>
                </c:pt>
                <c:pt idx="20">
                  <c:v>36526</c:v>
                </c:pt>
                <c:pt idx="21">
                  <c:v>36892</c:v>
                </c:pt>
                <c:pt idx="22">
                  <c:v>37257</c:v>
                </c:pt>
                <c:pt idx="23">
                  <c:v>37622</c:v>
                </c:pt>
                <c:pt idx="24">
                  <c:v>37987</c:v>
                </c:pt>
                <c:pt idx="25">
                  <c:v>38353</c:v>
                </c:pt>
                <c:pt idx="26">
                  <c:v>38718</c:v>
                </c:pt>
                <c:pt idx="27">
                  <c:v>39083</c:v>
                </c:pt>
                <c:pt idx="28">
                  <c:v>39448</c:v>
                </c:pt>
                <c:pt idx="29">
                  <c:v>39814</c:v>
                </c:pt>
                <c:pt idx="30">
                  <c:v>40179</c:v>
                </c:pt>
                <c:pt idx="31">
                  <c:v>40544</c:v>
                </c:pt>
                <c:pt idx="32">
                  <c:v>40909</c:v>
                </c:pt>
                <c:pt idx="33">
                  <c:v>41275</c:v>
                </c:pt>
                <c:pt idx="34">
                  <c:v>41640</c:v>
                </c:pt>
                <c:pt idx="35">
                  <c:v>42005</c:v>
                </c:pt>
                <c:pt idx="36">
                  <c:v>42370</c:v>
                </c:pt>
                <c:pt idx="37">
                  <c:v>42736</c:v>
                </c:pt>
                <c:pt idx="38">
                  <c:v>43101</c:v>
                </c:pt>
                <c:pt idx="39">
                  <c:v>43466</c:v>
                </c:pt>
                <c:pt idx="40">
                  <c:v>43831</c:v>
                </c:pt>
                <c:pt idx="41">
                  <c:v>44197</c:v>
                </c:pt>
                <c:pt idx="42">
                  <c:v>44562</c:v>
                </c:pt>
                <c:pt idx="43">
                  <c:v>44927</c:v>
                </c:pt>
                <c:pt idx="44">
                  <c:v>45292</c:v>
                </c:pt>
              </c:numCache>
            </c:numRef>
          </c:cat>
          <c:val>
            <c:numRef>
              <c:f>Data!$H$9:$H$53</c:f>
              <c:numCache>
                <c:formatCode>0.0%</c:formatCode>
                <c:ptCount val="45"/>
                <c:pt idx="0">
                  <c:v>-0.17070000000000002</c:v>
                </c:pt>
                <c:pt idx="1">
                  <c:v>-0.18350000000000002</c:v>
                </c:pt>
                <c:pt idx="2">
                  <c:v>-0.1656</c:v>
                </c:pt>
                <c:pt idx="3">
                  <c:v>-6.9100000000000009E-2</c:v>
                </c:pt>
                <c:pt idx="4">
                  <c:v>-0.1268</c:v>
                </c:pt>
                <c:pt idx="5">
                  <c:v>-7.6600000000000001E-2</c:v>
                </c:pt>
                <c:pt idx="6">
                  <c:v>-9.4200000000000006E-2</c:v>
                </c:pt>
                <c:pt idx="7">
                  <c:v>-0.33510000000000001</c:v>
                </c:pt>
                <c:pt idx="8">
                  <c:v>-7.6399999999999996E-2</c:v>
                </c:pt>
                <c:pt idx="9">
                  <c:v>-7.5600000000000001E-2</c:v>
                </c:pt>
                <c:pt idx="10">
                  <c:v>-0.19920000000000002</c:v>
                </c:pt>
                <c:pt idx="11">
                  <c:v>-5.67E-2</c:v>
                </c:pt>
                <c:pt idx="12">
                  <c:v>-6.2400000000000004E-2</c:v>
                </c:pt>
                <c:pt idx="13">
                  <c:v>-4.99E-2</c:v>
                </c:pt>
                <c:pt idx="14">
                  <c:v>-8.9399999999999993E-2</c:v>
                </c:pt>
                <c:pt idx="15">
                  <c:v>-2.53E-2</c:v>
                </c:pt>
                <c:pt idx="16">
                  <c:v>-7.6399999999999996E-2</c:v>
                </c:pt>
                <c:pt idx="17">
                  <c:v>-0.10800000000000001</c:v>
                </c:pt>
                <c:pt idx="18">
                  <c:v>-0.19340000000000002</c:v>
                </c:pt>
                <c:pt idx="19">
                  <c:v>-0.1208</c:v>
                </c:pt>
                <c:pt idx="20">
                  <c:v>-0.17199999999999999</c:v>
                </c:pt>
                <c:pt idx="21">
                  <c:v>-0.29699999999999999</c:v>
                </c:pt>
                <c:pt idx="22">
                  <c:v>-0.33750000000000002</c:v>
                </c:pt>
                <c:pt idx="23">
                  <c:v>-0.14050000000000001</c:v>
                </c:pt>
                <c:pt idx="24">
                  <c:v>-8.1600000000000006E-2</c:v>
                </c:pt>
                <c:pt idx="25">
                  <c:v>-7.17E-2</c:v>
                </c:pt>
                <c:pt idx="26">
                  <c:v>-7.6999999999999999E-2</c:v>
                </c:pt>
                <c:pt idx="27">
                  <c:v>-0.1009</c:v>
                </c:pt>
                <c:pt idx="28">
                  <c:v>-0.48759999999999998</c:v>
                </c:pt>
                <c:pt idx="29">
                  <c:v>-0.2762</c:v>
                </c:pt>
                <c:pt idx="30">
                  <c:v>-0.15990000000000001</c:v>
                </c:pt>
                <c:pt idx="31">
                  <c:v>-0.19390000000000002</c:v>
                </c:pt>
                <c:pt idx="32">
                  <c:v>-9.9400000000000002E-2</c:v>
                </c:pt>
                <c:pt idx="33">
                  <c:v>-5.7599999999999998E-2</c:v>
                </c:pt>
                <c:pt idx="34">
                  <c:v>-7.400000000000001E-2</c:v>
                </c:pt>
                <c:pt idx="35">
                  <c:v>-0.1235</c:v>
                </c:pt>
                <c:pt idx="36">
                  <c:v>-0.1051</c:v>
                </c:pt>
                <c:pt idx="37">
                  <c:v>-2.7999999999999997E-2</c:v>
                </c:pt>
                <c:pt idx="38">
                  <c:v>-0.1978</c:v>
                </c:pt>
                <c:pt idx="39">
                  <c:v>-6.8400000000000002E-2</c:v>
                </c:pt>
                <c:pt idx="40">
                  <c:v>-0.33929999999999999</c:v>
                </c:pt>
                <c:pt idx="41">
                  <c:v>-5.21E-2</c:v>
                </c:pt>
                <c:pt idx="42">
                  <c:v>-0.25430000000000003</c:v>
                </c:pt>
                <c:pt idx="43">
                  <c:v>-0.1028</c:v>
                </c:pt>
                <c:pt idx="44">
                  <c:v>-8.4900000000000003E-2</c:v>
                </c:pt>
              </c:numCache>
            </c:numRef>
          </c:val>
          <c:smooth val="0"/>
          <c:extLst>
            <c:ext xmlns:c16="http://schemas.microsoft.com/office/drawing/2014/chart" uri="{C3380CC4-5D6E-409C-BE32-E72D297353CC}">
              <c16:uniqueId val="{0000000A-AC5C-426E-8786-3D45E905E1DB}"/>
            </c:ext>
          </c:extLst>
        </c:ser>
        <c:dLbls>
          <c:showLegendKey val="0"/>
          <c:showVal val="0"/>
          <c:showCatName val="0"/>
          <c:showSerName val="0"/>
          <c:showPercent val="0"/>
          <c:showBubbleSize val="0"/>
        </c:dLbls>
        <c:marker val="1"/>
        <c:smooth val="0"/>
        <c:axId val="2101760112"/>
        <c:axId val="2101760768"/>
      </c:lineChart>
      <c:dateAx>
        <c:axId val="2101760112"/>
        <c:scaling>
          <c:orientation val="minMax"/>
        </c:scaling>
        <c:delete val="0"/>
        <c:axPos val="b"/>
        <c:numFmt formatCode="yyyy"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101760768"/>
        <c:crosses val="autoZero"/>
        <c:auto val="1"/>
        <c:lblOffset val="100"/>
        <c:baseTimeUnit val="years"/>
        <c:majorUnit val="5"/>
        <c:majorTimeUnit val="years"/>
      </c:dateAx>
      <c:valAx>
        <c:axId val="2101760768"/>
        <c:scaling>
          <c:orientation val="minMax"/>
          <c:max val="0.4"/>
          <c:min val="-0.5"/>
        </c:scaling>
        <c:delete val="0"/>
        <c:axPos val="l"/>
        <c:numFmt formatCode="0.0%"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1017601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500" b="1" dirty="0">
                <a:solidFill>
                  <a:sysClr val="windowText" lastClr="000000"/>
                </a:solidFill>
                <a:latin typeface="Arial" panose="020B0604020202020204" pitchFamily="34" charset="0"/>
                <a:cs typeface="Arial" panose="020B0604020202020204" pitchFamily="34" charset="0"/>
              </a:rPr>
              <a:t>S&amp;P 500:</a:t>
            </a:r>
            <a:r>
              <a:rPr lang="en-US" sz="1500" b="1" baseline="0" dirty="0">
                <a:solidFill>
                  <a:sysClr val="windowText" lastClr="000000"/>
                </a:solidFill>
                <a:latin typeface="Arial" panose="020B0604020202020204" pitchFamily="34" charset="0"/>
                <a:cs typeface="Arial" panose="020B0604020202020204" pitchFamily="34" charset="0"/>
              </a:rPr>
              <a:t> Sector Revenue Exposure (%)</a:t>
            </a:r>
            <a:endParaRPr lang="en-US" sz="1500" b="1" dirty="0">
              <a:solidFill>
                <a:sysClr val="windowText" lastClr="000000"/>
              </a:solidFill>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Sectors!$E$15</c:f>
              <c:strCache>
                <c:ptCount val="1"/>
                <c:pt idx="0">
                  <c:v>United States</c:v>
                </c:pt>
              </c:strCache>
            </c:strRef>
          </c:tx>
          <c:spPr>
            <a:solidFill>
              <a:srgbClr val="407371"/>
            </a:solidFill>
            <a:ln>
              <a:noFill/>
            </a:ln>
            <a:effectLst/>
          </c:spPr>
          <c:invertIfNegative val="0"/>
          <c:cat>
            <c:strRef>
              <c:f>Sectors!$D$16:$D$27</c:f>
              <c:strCache>
                <c:ptCount val="12"/>
                <c:pt idx="0">
                  <c:v>S&amp;P 500</c:v>
                </c:pt>
                <c:pt idx="1">
                  <c:v>Utilities</c:v>
                </c:pt>
                <c:pt idx="2">
                  <c:v>Real Estate</c:v>
                </c:pt>
                <c:pt idx="3">
                  <c:v>Financials</c:v>
                </c:pt>
                <c:pt idx="4">
                  <c:v>Industrials</c:v>
                </c:pt>
                <c:pt idx="5">
                  <c:v>Health Care</c:v>
                </c:pt>
                <c:pt idx="6">
                  <c:v>Consumer Discretionary</c:v>
                </c:pt>
                <c:pt idx="7">
                  <c:v>Energy</c:v>
                </c:pt>
                <c:pt idx="8">
                  <c:v>Consumer Staples</c:v>
                </c:pt>
                <c:pt idx="9">
                  <c:v>Comm Services</c:v>
                </c:pt>
                <c:pt idx="10">
                  <c:v>Materials</c:v>
                </c:pt>
                <c:pt idx="11">
                  <c:v>Technology</c:v>
                </c:pt>
              </c:strCache>
            </c:strRef>
          </c:cat>
          <c:val>
            <c:numRef>
              <c:f>Sectors!$E$16:$E$27</c:f>
              <c:numCache>
                <c:formatCode>0%</c:formatCode>
                <c:ptCount val="12"/>
                <c:pt idx="0">
                  <c:v>0.59</c:v>
                </c:pt>
                <c:pt idx="1">
                  <c:v>0.99</c:v>
                </c:pt>
                <c:pt idx="2">
                  <c:v>0.82</c:v>
                </c:pt>
                <c:pt idx="3">
                  <c:v>0.72</c:v>
                </c:pt>
                <c:pt idx="4">
                  <c:v>0.66</c:v>
                </c:pt>
                <c:pt idx="5">
                  <c:v>0.66</c:v>
                </c:pt>
                <c:pt idx="6">
                  <c:v>0.65</c:v>
                </c:pt>
                <c:pt idx="7">
                  <c:v>0.63</c:v>
                </c:pt>
                <c:pt idx="8">
                  <c:v>0.61</c:v>
                </c:pt>
                <c:pt idx="9">
                  <c:v>0.51</c:v>
                </c:pt>
                <c:pt idx="10">
                  <c:v>0.48</c:v>
                </c:pt>
                <c:pt idx="11">
                  <c:v>0.44</c:v>
                </c:pt>
              </c:numCache>
            </c:numRef>
          </c:val>
          <c:extLst>
            <c:ext xmlns:c16="http://schemas.microsoft.com/office/drawing/2014/chart" uri="{C3380CC4-5D6E-409C-BE32-E72D297353CC}">
              <c16:uniqueId val="{00000000-2E77-488F-80BC-70C0140AC22B}"/>
            </c:ext>
          </c:extLst>
        </c:ser>
        <c:ser>
          <c:idx val="1"/>
          <c:order val="1"/>
          <c:tx>
            <c:strRef>
              <c:f>Sectors!$F$15</c:f>
              <c:strCache>
                <c:ptCount val="1"/>
                <c:pt idx="0">
                  <c:v>International</c:v>
                </c:pt>
              </c:strCache>
            </c:strRef>
          </c:tx>
          <c:spPr>
            <a:solidFill>
              <a:srgbClr val="2B6C97"/>
            </a:solidFill>
            <a:ln>
              <a:noFill/>
            </a:ln>
            <a:effectLst/>
          </c:spPr>
          <c:invertIfNegative val="0"/>
          <c:cat>
            <c:strRef>
              <c:f>Sectors!$D$16:$D$27</c:f>
              <c:strCache>
                <c:ptCount val="12"/>
                <c:pt idx="0">
                  <c:v>S&amp;P 500</c:v>
                </c:pt>
                <c:pt idx="1">
                  <c:v>Utilities</c:v>
                </c:pt>
                <c:pt idx="2">
                  <c:v>Real Estate</c:v>
                </c:pt>
                <c:pt idx="3">
                  <c:v>Financials</c:v>
                </c:pt>
                <c:pt idx="4">
                  <c:v>Industrials</c:v>
                </c:pt>
                <c:pt idx="5">
                  <c:v>Health Care</c:v>
                </c:pt>
                <c:pt idx="6">
                  <c:v>Consumer Discretionary</c:v>
                </c:pt>
                <c:pt idx="7">
                  <c:v>Energy</c:v>
                </c:pt>
                <c:pt idx="8">
                  <c:v>Consumer Staples</c:v>
                </c:pt>
                <c:pt idx="9">
                  <c:v>Comm Services</c:v>
                </c:pt>
                <c:pt idx="10">
                  <c:v>Materials</c:v>
                </c:pt>
                <c:pt idx="11">
                  <c:v>Technology</c:v>
                </c:pt>
              </c:strCache>
            </c:strRef>
          </c:cat>
          <c:val>
            <c:numRef>
              <c:f>Sectors!$F$16:$F$27</c:f>
              <c:numCache>
                <c:formatCode>0.0%</c:formatCode>
                <c:ptCount val="12"/>
                <c:pt idx="0">
                  <c:v>0.41000000000000003</c:v>
                </c:pt>
                <c:pt idx="1">
                  <c:v>1.0000000000000009E-2</c:v>
                </c:pt>
                <c:pt idx="2">
                  <c:v>0.18000000000000005</c:v>
                </c:pt>
                <c:pt idx="3">
                  <c:v>0.28000000000000003</c:v>
                </c:pt>
                <c:pt idx="4">
                  <c:v>0.33999999999999997</c:v>
                </c:pt>
                <c:pt idx="5">
                  <c:v>0.33999999999999997</c:v>
                </c:pt>
                <c:pt idx="6">
                  <c:v>0.35</c:v>
                </c:pt>
                <c:pt idx="7">
                  <c:v>0.37</c:v>
                </c:pt>
                <c:pt idx="8">
                  <c:v>0.39</c:v>
                </c:pt>
                <c:pt idx="9">
                  <c:v>0.49</c:v>
                </c:pt>
                <c:pt idx="10">
                  <c:v>0.52</c:v>
                </c:pt>
                <c:pt idx="11">
                  <c:v>0.56000000000000005</c:v>
                </c:pt>
              </c:numCache>
            </c:numRef>
          </c:val>
          <c:extLst>
            <c:ext xmlns:c16="http://schemas.microsoft.com/office/drawing/2014/chart" uri="{C3380CC4-5D6E-409C-BE32-E72D297353CC}">
              <c16:uniqueId val="{00000001-2E77-488F-80BC-70C0140AC22B}"/>
            </c:ext>
          </c:extLst>
        </c:ser>
        <c:dLbls>
          <c:showLegendKey val="0"/>
          <c:showVal val="0"/>
          <c:showCatName val="0"/>
          <c:showSerName val="0"/>
          <c:showPercent val="0"/>
          <c:showBubbleSize val="0"/>
        </c:dLbls>
        <c:gapWidth val="219"/>
        <c:overlap val="-27"/>
        <c:axId val="1157937376"/>
        <c:axId val="1157933216"/>
      </c:barChart>
      <c:catAx>
        <c:axId val="115793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157933216"/>
        <c:crosses val="autoZero"/>
        <c:auto val="1"/>
        <c:lblAlgn val="ctr"/>
        <c:lblOffset val="100"/>
        <c:noMultiLvlLbl val="0"/>
      </c:catAx>
      <c:valAx>
        <c:axId val="1157933216"/>
        <c:scaling>
          <c:orientation val="minMax"/>
          <c:max val="1"/>
        </c:scaling>
        <c:delete val="0"/>
        <c:axPos val="l"/>
        <c:numFmt formatCode="0%"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1579373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0.25225</cdr:x>
      <cdr:y>0.72217</cdr:y>
    </cdr:from>
    <cdr:to>
      <cdr:x>0.46413</cdr:x>
      <cdr:y>0.8374</cdr:y>
    </cdr:to>
    <cdr:sp macro="" textlink="">
      <cdr:nvSpPr>
        <cdr:cNvPr id="2" name="TextBox 3">
          <a:extLst xmlns:a="http://schemas.openxmlformats.org/drawingml/2006/main">
            <a:ext uri="{FF2B5EF4-FFF2-40B4-BE49-F238E27FC236}">
              <a16:creationId xmlns:a16="http://schemas.microsoft.com/office/drawing/2014/main" id="{6867F76A-7FC5-498A-9AC9-69777A2E1401}"/>
            </a:ext>
          </a:extLst>
        </cdr:cNvPr>
        <cdr:cNvSpPr txBox="1"/>
      </cdr:nvSpPr>
      <cdr:spPr>
        <a:xfrm xmlns:a="http://schemas.openxmlformats.org/drawingml/2006/main">
          <a:off x="3004312" y="4357624"/>
          <a:ext cx="2523547" cy="695325"/>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US" sz="1100" b="1" u="sng" dirty="0">
              <a:latin typeface="+mn-lt"/>
              <a:cs typeface="Arial" panose="020B0604020202020204" pitchFamily="34" charset="0"/>
            </a:rPr>
            <a:t>1980</a:t>
          </a:r>
          <a:r>
            <a:rPr lang="en-US" sz="1100" b="1" u="sng" baseline="0" dirty="0">
              <a:latin typeface="+mn-lt"/>
              <a:cs typeface="Arial" panose="020B0604020202020204" pitchFamily="34" charset="0"/>
            </a:rPr>
            <a:t> - </a:t>
          </a:r>
          <a:r>
            <a:rPr lang="en-US" sz="1100" b="1" u="sng" dirty="0">
              <a:latin typeface="+mn-lt"/>
              <a:cs typeface="Arial" panose="020B0604020202020204" pitchFamily="34" charset="0"/>
            </a:rPr>
            <a:t>2024</a:t>
          </a:r>
        </a:p>
        <a:p xmlns:a="http://schemas.openxmlformats.org/drawingml/2006/main">
          <a:r>
            <a:rPr lang="en-US" sz="1100" dirty="0">
              <a:latin typeface="+mn-lt"/>
              <a:cs typeface="Arial" panose="020B0604020202020204" pitchFamily="34" charset="0"/>
            </a:rPr>
            <a:t>Average Annual Total</a:t>
          </a:r>
          <a:r>
            <a:rPr lang="en-US" sz="1100" baseline="0" dirty="0">
              <a:latin typeface="+mn-lt"/>
              <a:cs typeface="Arial" panose="020B0604020202020204" pitchFamily="34" charset="0"/>
            </a:rPr>
            <a:t> </a:t>
          </a:r>
          <a:r>
            <a:rPr lang="en-US" sz="1100" dirty="0">
              <a:latin typeface="+mn-lt"/>
              <a:cs typeface="Arial" panose="020B0604020202020204" pitchFamily="34" charset="0"/>
            </a:rPr>
            <a:t>Return: 13.5%</a:t>
          </a:r>
        </a:p>
        <a:p xmlns:a="http://schemas.openxmlformats.org/drawingml/2006/main">
          <a:r>
            <a:rPr lang="en-US" sz="1100" dirty="0">
              <a:latin typeface="+mn-lt"/>
              <a:cs typeface="Arial" panose="020B0604020202020204" pitchFamily="34" charset="0"/>
            </a:rPr>
            <a:t>Average Annual Max</a:t>
          </a:r>
          <a:r>
            <a:rPr lang="en-US" sz="1100" baseline="0" dirty="0">
              <a:latin typeface="+mn-lt"/>
              <a:cs typeface="Arial" panose="020B0604020202020204" pitchFamily="34" charset="0"/>
            </a:rPr>
            <a:t> Drawdown: -14.1%</a:t>
          </a:r>
          <a:endParaRPr lang="en-US" sz="1100" dirty="0">
            <a:latin typeface="+mn-lt"/>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95A223-FB52-E940-9989-7CAECDFB121C}" type="datetimeFigureOut">
              <a:rPr lang="en-US" smtClean="0"/>
              <a:t>4/17/2025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BF5AB-031F-EF4E-8140-175F4BFF3D92}" type="slidenum">
              <a:rPr lang="en-US" smtClean="0"/>
              <a:t>‹#›</a:t>
            </a:fld>
            <a:endParaRPr lang="en-US" dirty="0"/>
          </a:p>
        </p:txBody>
      </p:sp>
    </p:spTree>
    <p:extLst>
      <p:ext uri="{BB962C8B-B14F-4D97-AF65-F5344CB8AC3E}">
        <p14:creationId xmlns:p14="http://schemas.microsoft.com/office/powerpoint/2010/main" val="3877463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White">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F3EBF473-C1D4-E68F-36E6-1C01C8D3EA97}"/>
              </a:ext>
            </a:extLst>
          </p:cNvPr>
          <p:cNvPicPr>
            <a:picLocks noChangeAspect="1" noChangeArrowheads="1"/>
          </p:cNvPicPr>
          <p:nvPr userDrawn="1"/>
        </p:nvPicPr>
        <p:blipFill>
          <a:blip r:embed="rId2"/>
          <a:srcRect l="543" r="543"/>
          <a:stretch/>
        </p:blipFill>
        <p:spPr bwMode="auto">
          <a:xfrm flipH="1">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2B18002E-CE37-F71A-B243-66C71C36E592}"/>
              </a:ext>
            </a:extLst>
          </p:cNvPr>
          <p:cNvSpPr/>
          <p:nvPr userDrawn="1"/>
        </p:nvSpPr>
        <p:spPr>
          <a:xfrm rot="16200000">
            <a:off x="2667001" y="-2667003"/>
            <a:ext cx="6858001" cy="12192002"/>
          </a:xfrm>
          <a:prstGeom prst="rect">
            <a:avLst/>
          </a:prstGeom>
          <a:gradFill>
            <a:gsLst>
              <a:gs pos="41000">
                <a:schemeClr val="bg1"/>
              </a:gs>
              <a:gs pos="75000">
                <a:schemeClr val="bg1">
                  <a:alpha val="124"/>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ooter Placeholder 2">
            <a:extLst>
              <a:ext uri="{FF2B5EF4-FFF2-40B4-BE49-F238E27FC236}">
                <a16:creationId xmlns:a16="http://schemas.microsoft.com/office/drawing/2014/main" id="{074199E2-1023-E040-8BBA-B50F272A706A}"/>
              </a:ext>
            </a:extLst>
          </p:cNvPr>
          <p:cNvSpPr>
            <a:spLocks noGrp="1"/>
          </p:cNvSpPr>
          <p:nvPr>
            <p:ph type="ftr" sz="quarter" idx="10"/>
          </p:nvPr>
        </p:nvSpPr>
        <p:spPr>
          <a:xfrm>
            <a:off x="7540625" y="6309995"/>
            <a:ext cx="4114800" cy="365125"/>
          </a:xfrm>
        </p:spPr>
        <p:txBody>
          <a:bodyPr/>
          <a:lstStyle>
            <a:lvl1pPr algn="r">
              <a:defRPr>
                <a:solidFill>
                  <a:schemeClr val="accent4"/>
                </a:solidFill>
              </a:defRPr>
            </a:lvl1pPr>
          </a:lstStyle>
          <a:p>
            <a:r>
              <a:rPr lang="en-US" dirty="0"/>
              <a:t>Disclaimer Text Goes Here.</a:t>
            </a:r>
          </a:p>
        </p:txBody>
      </p:sp>
      <p:cxnSp>
        <p:nvCxnSpPr>
          <p:cNvPr id="22" name="Shape 46">
            <a:extLst>
              <a:ext uri="{FF2B5EF4-FFF2-40B4-BE49-F238E27FC236}">
                <a16:creationId xmlns:a16="http://schemas.microsoft.com/office/drawing/2014/main" id="{2789597B-FDAB-F778-DA85-5BAD403E3C0B}"/>
              </a:ext>
            </a:extLst>
          </p:cNvPr>
          <p:cNvCxnSpPr>
            <a:cxnSpLocks/>
          </p:cNvCxnSpPr>
          <p:nvPr userDrawn="1"/>
        </p:nvCxnSpPr>
        <p:spPr>
          <a:xfrm>
            <a:off x="0" y="6802394"/>
            <a:ext cx="12192000" cy="0"/>
          </a:xfrm>
          <a:prstGeom prst="straightConnector1">
            <a:avLst/>
          </a:prstGeom>
          <a:noFill/>
          <a:ln w="127000" cap="flat" cmpd="sng">
            <a:solidFill>
              <a:schemeClr val="accent3"/>
            </a:solidFill>
            <a:prstDash val="solid"/>
            <a:miter/>
            <a:headEnd type="none" w="med" len="med"/>
            <a:tailEnd type="none" w="med" len="med"/>
          </a:ln>
        </p:spPr>
      </p:cxnSp>
      <p:sp>
        <p:nvSpPr>
          <p:cNvPr id="24" name="Subtitle 2">
            <a:extLst>
              <a:ext uri="{FF2B5EF4-FFF2-40B4-BE49-F238E27FC236}">
                <a16:creationId xmlns:a16="http://schemas.microsoft.com/office/drawing/2014/main" id="{5CEFB51D-5A19-726D-86FE-10E6FFBCF49F}"/>
              </a:ext>
            </a:extLst>
          </p:cNvPr>
          <p:cNvSpPr>
            <a:spLocks noGrp="1"/>
          </p:cNvSpPr>
          <p:nvPr>
            <p:ph type="subTitle" idx="1" hasCustomPrompt="1"/>
          </p:nvPr>
        </p:nvSpPr>
        <p:spPr>
          <a:xfrm>
            <a:off x="1136542" y="3713279"/>
            <a:ext cx="9144000" cy="1655762"/>
          </a:xfrm>
        </p:spPr>
        <p:txBody>
          <a:bodyPr>
            <a:normAutofit/>
          </a:bodyPr>
          <a:lstStyle>
            <a:lvl1pPr marL="0" indent="0" algn="l">
              <a:buNone/>
              <a:defRPr sz="2400">
                <a:solidFill>
                  <a:srgbClr val="40737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Master Slide Subtitle Text 24 pt</a:t>
            </a:r>
          </a:p>
        </p:txBody>
      </p:sp>
      <p:pic>
        <p:nvPicPr>
          <p:cNvPr id="25" name="Graphic 24">
            <a:extLst>
              <a:ext uri="{FF2B5EF4-FFF2-40B4-BE49-F238E27FC236}">
                <a16:creationId xmlns:a16="http://schemas.microsoft.com/office/drawing/2014/main" id="{263548B6-4F4C-8C53-293C-B7C102D34A9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34106" y="1926444"/>
            <a:ext cx="5003216" cy="257308"/>
          </a:xfrm>
          <a:prstGeom prst="rect">
            <a:avLst/>
          </a:prstGeom>
        </p:spPr>
      </p:pic>
      <p:sp>
        <p:nvSpPr>
          <p:cNvPr id="27" name="Text Placeholder 26">
            <a:extLst>
              <a:ext uri="{FF2B5EF4-FFF2-40B4-BE49-F238E27FC236}">
                <a16:creationId xmlns:a16="http://schemas.microsoft.com/office/drawing/2014/main" id="{FDC438BB-218E-031C-E311-979587728A8D}"/>
              </a:ext>
            </a:extLst>
          </p:cNvPr>
          <p:cNvSpPr>
            <a:spLocks noGrp="1"/>
          </p:cNvSpPr>
          <p:nvPr>
            <p:ph type="body" sz="quarter" idx="11" hasCustomPrompt="1"/>
          </p:nvPr>
        </p:nvSpPr>
        <p:spPr>
          <a:xfrm>
            <a:off x="1134107" y="2009254"/>
            <a:ext cx="9144000" cy="1655879"/>
          </a:xfrm>
        </p:spPr>
        <p:txBody>
          <a:bodyPr anchor="b">
            <a:noAutofit/>
          </a:bodyPr>
          <a:lstStyle>
            <a:lvl1pPr>
              <a:defRPr sz="6600">
                <a:solidFill>
                  <a:schemeClr val="accent1"/>
                </a:solidFill>
                <a:latin typeface="Georgia" panose="02040502050405020303" pitchFamily="18" charset="0"/>
              </a:defRPr>
            </a:lvl1pPr>
            <a:lvl2pPr>
              <a:defRPr sz="6600">
                <a:solidFill>
                  <a:schemeClr val="accent1"/>
                </a:solidFill>
                <a:latin typeface="Georgia" panose="02040502050405020303" pitchFamily="18" charset="0"/>
              </a:defRPr>
            </a:lvl2pPr>
            <a:lvl3pPr>
              <a:defRPr sz="6600">
                <a:solidFill>
                  <a:schemeClr val="accent1"/>
                </a:solidFill>
                <a:latin typeface="Georgia" panose="02040502050405020303" pitchFamily="18" charset="0"/>
              </a:defRPr>
            </a:lvl3pPr>
            <a:lvl4pPr>
              <a:defRPr sz="6600">
                <a:solidFill>
                  <a:schemeClr val="accent1"/>
                </a:solidFill>
                <a:latin typeface="Georgia" panose="02040502050405020303" pitchFamily="18" charset="0"/>
              </a:defRPr>
            </a:lvl4pPr>
            <a:lvl5pPr>
              <a:defRPr sz="6600">
                <a:solidFill>
                  <a:schemeClr val="accent1"/>
                </a:solidFill>
                <a:latin typeface="Georgia" panose="02040502050405020303" pitchFamily="18" charset="0"/>
              </a:defRPr>
            </a:lvl5pPr>
          </a:lstStyle>
          <a:p>
            <a:pPr lvl="0"/>
            <a:r>
              <a:rPr lang="en-US" dirty="0"/>
              <a:t>Master Slide Title 66pt</a:t>
            </a:r>
          </a:p>
        </p:txBody>
      </p:sp>
    </p:spTree>
    <p:extLst>
      <p:ext uri="{BB962C8B-B14F-4D97-AF65-F5344CB8AC3E}">
        <p14:creationId xmlns:p14="http://schemas.microsoft.com/office/powerpoint/2010/main" val="231435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254B-D8BD-3943-12B7-E1F21586B170}"/>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593725" y="1490663"/>
            <a:ext cx="5045075" cy="4521200"/>
          </a:xfrm>
          <a:solidFill>
            <a:schemeClr val="bg1">
              <a:lumMod val="95000"/>
            </a:schemeClr>
          </a:solidFill>
          <a:effectLst>
            <a:glow rad="63500">
              <a:schemeClr val="accent4">
                <a:satMod val="175000"/>
                <a:alpha val="18000"/>
              </a:schemeClr>
            </a:glow>
          </a:effectLst>
        </p:spPr>
        <p:txBody>
          <a:bodyPr/>
          <a:lstStyle/>
          <a:p>
            <a:endParaRPr lang="en-US" dirty="0"/>
          </a:p>
        </p:txBody>
      </p:sp>
      <p:sp>
        <p:nvSpPr>
          <p:cNvPr id="5" name="Picture Placeholder 5">
            <a:extLst>
              <a:ext uri="{FF2B5EF4-FFF2-40B4-BE49-F238E27FC236}">
                <a16:creationId xmlns:a16="http://schemas.microsoft.com/office/drawing/2014/main" id="{D339835D-B94D-9836-2AF2-889EBBCB006B}"/>
              </a:ext>
            </a:extLst>
          </p:cNvPr>
          <p:cNvSpPr>
            <a:spLocks noGrp="1"/>
          </p:cNvSpPr>
          <p:nvPr>
            <p:ph type="pic" sz="quarter" idx="13"/>
          </p:nvPr>
        </p:nvSpPr>
        <p:spPr>
          <a:xfrm>
            <a:off x="6516687" y="1490663"/>
            <a:ext cx="5045075" cy="4521200"/>
          </a:xfrm>
          <a:solidFill>
            <a:schemeClr val="bg1">
              <a:lumMod val="95000"/>
            </a:schemeClr>
          </a:solidFill>
          <a:effectLst>
            <a:glow rad="63500">
              <a:schemeClr val="accent4">
                <a:satMod val="175000"/>
                <a:alpha val="18000"/>
              </a:schemeClr>
            </a:glow>
          </a:effectLst>
        </p:spPr>
        <p:txBody>
          <a:bodyPr/>
          <a:lstStyle/>
          <a:p>
            <a:endParaRPr lang="en-US" dirty="0"/>
          </a:p>
        </p:txBody>
      </p:sp>
      <p:sp>
        <p:nvSpPr>
          <p:cNvPr id="9" name="Rectangle 8">
            <a:extLst>
              <a:ext uri="{FF2B5EF4-FFF2-40B4-BE49-F238E27FC236}">
                <a16:creationId xmlns:a16="http://schemas.microsoft.com/office/drawing/2014/main" id="{9BA74869-D7CA-24E1-E558-121DC3C6D798}"/>
              </a:ext>
            </a:extLst>
          </p:cNvPr>
          <p:cNvSpPr/>
          <p:nvPr userDrawn="1"/>
        </p:nvSpPr>
        <p:spPr>
          <a:xfrm>
            <a:off x="593125" y="1490663"/>
            <a:ext cx="5045076" cy="386690"/>
          </a:xfrm>
          <a:prstGeom prst="rect">
            <a:avLst/>
          </a:prstGeom>
          <a:solidFill>
            <a:srgbClr val="407371"/>
          </a:solidFill>
          <a:ln>
            <a:noFill/>
          </a:ln>
          <a:effectLst>
            <a:glow rad="63500">
              <a:schemeClr val="accent4">
                <a:alpha val="18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D61C24A9-6ACC-9A3C-4937-A92F253BFABD}"/>
              </a:ext>
            </a:extLst>
          </p:cNvPr>
          <p:cNvSpPr txBox="1"/>
          <p:nvPr userDrawn="1"/>
        </p:nvSpPr>
        <p:spPr>
          <a:xfrm>
            <a:off x="379684" y="393293"/>
            <a:ext cx="4696400" cy="323165"/>
          </a:xfrm>
          <a:prstGeom prst="rect">
            <a:avLst/>
          </a:prstGeom>
          <a:noFill/>
        </p:spPr>
        <p:txBody>
          <a:bodyPr wrap="square" rtlCol="0">
            <a:spAutoFit/>
          </a:bodyPr>
          <a:lstStyle/>
          <a:p>
            <a:pPr algn="ctr"/>
            <a:r>
              <a:rPr lang="en-US" sz="1500" dirty="0">
                <a:solidFill>
                  <a:schemeClr val="bg1"/>
                </a:solidFill>
                <a:latin typeface="Arial" panose="020B0604020202020204" pitchFamily="34" charset="0"/>
                <a:cs typeface="Arial" panose="020B0604020202020204" pitchFamily="34" charset="0"/>
              </a:rPr>
              <a:t>New Market Commentary</a:t>
            </a:r>
          </a:p>
        </p:txBody>
      </p:sp>
      <p:sp>
        <p:nvSpPr>
          <p:cNvPr id="11" name="Rectangle 10">
            <a:extLst>
              <a:ext uri="{FF2B5EF4-FFF2-40B4-BE49-F238E27FC236}">
                <a16:creationId xmlns:a16="http://schemas.microsoft.com/office/drawing/2014/main" id="{E3504B03-7F49-D679-F309-EE485A6616A3}"/>
              </a:ext>
            </a:extLst>
          </p:cNvPr>
          <p:cNvSpPr/>
          <p:nvPr userDrawn="1"/>
        </p:nvSpPr>
        <p:spPr>
          <a:xfrm>
            <a:off x="6516088" y="1490663"/>
            <a:ext cx="5045076" cy="386690"/>
          </a:xfrm>
          <a:prstGeom prst="rect">
            <a:avLst/>
          </a:prstGeom>
          <a:solidFill>
            <a:srgbClr val="407371"/>
          </a:solidFill>
          <a:ln>
            <a:noFill/>
          </a:ln>
          <a:effectLst>
            <a:glow rad="63500">
              <a:schemeClr val="accent4">
                <a:alpha val="18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12">
            <a:extLst>
              <a:ext uri="{FF2B5EF4-FFF2-40B4-BE49-F238E27FC236}">
                <a16:creationId xmlns:a16="http://schemas.microsoft.com/office/drawing/2014/main" id="{F61F7CF1-F541-115C-8716-04918204E547}"/>
              </a:ext>
            </a:extLst>
          </p:cNvPr>
          <p:cNvSpPr>
            <a:spLocks noGrp="1"/>
          </p:cNvSpPr>
          <p:nvPr>
            <p:ph type="body" sz="quarter" idx="14" hasCustomPrompt="1"/>
          </p:nvPr>
        </p:nvSpPr>
        <p:spPr>
          <a:xfrm>
            <a:off x="641544" y="1483653"/>
            <a:ext cx="4948238" cy="393700"/>
          </a:xfrm>
        </p:spPr>
        <p:txBody>
          <a:bodyPr anchor="ctr">
            <a:noAutofit/>
          </a:bodyPr>
          <a:lstStyle>
            <a:lvl1pPr algn="ctr">
              <a:defRPr sz="1800">
                <a:solidFill>
                  <a:schemeClr val="bg1"/>
                </a:solidFill>
              </a:defRPr>
            </a:lvl1pPr>
          </a:lstStyle>
          <a:p>
            <a:pPr lvl="0"/>
            <a:r>
              <a:rPr lang="en-US" dirty="0"/>
              <a:t>Picture Title 1</a:t>
            </a:r>
          </a:p>
        </p:txBody>
      </p:sp>
      <p:sp>
        <p:nvSpPr>
          <p:cNvPr id="14" name="Text Placeholder 12">
            <a:extLst>
              <a:ext uri="{FF2B5EF4-FFF2-40B4-BE49-F238E27FC236}">
                <a16:creationId xmlns:a16="http://schemas.microsoft.com/office/drawing/2014/main" id="{D45685AC-10F0-653D-5B26-F319BE7C9A63}"/>
              </a:ext>
            </a:extLst>
          </p:cNvPr>
          <p:cNvSpPr>
            <a:spLocks noGrp="1"/>
          </p:cNvSpPr>
          <p:nvPr>
            <p:ph type="body" sz="quarter" idx="15" hasCustomPrompt="1"/>
          </p:nvPr>
        </p:nvSpPr>
        <p:spPr>
          <a:xfrm>
            <a:off x="6569786" y="1490663"/>
            <a:ext cx="4948238" cy="393700"/>
          </a:xfrm>
        </p:spPr>
        <p:txBody>
          <a:bodyPr anchor="ctr">
            <a:noAutofit/>
          </a:bodyPr>
          <a:lstStyle>
            <a:lvl1pPr algn="ctr">
              <a:defRPr sz="1800">
                <a:solidFill>
                  <a:schemeClr val="bg1"/>
                </a:solidFill>
              </a:defRPr>
            </a:lvl1pPr>
          </a:lstStyle>
          <a:p>
            <a:pPr lvl="0"/>
            <a:r>
              <a:rPr lang="en-US" dirty="0"/>
              <a:t>Picture Title 2</a:t>
            </a:r>
          </a:p>
        </p:txBody>
      </p:sp>
    </p:spTree>
    <p:extLst>
      <p:ext uri="{BB962C8B-B14F-4D97-AF65-F5344CB8AC3E}">
        <p14:creationId xmlns:p14="http://schemas.microsoft.com/office/powerpoint/2010/main" val="924521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254B-D8BD-3943-12B7-E1F21586B170}"/>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593725" y="1490663"/>
            <a:ext cx="5045075" cy="4521200"/>
          </a:xfrm>
          <a:solidFill>
            <a:schemeClr val="bg1">
              <a:lumMod val="95000"/>
            </a:schemeClr>
          </a:solidFill>
        </p:spPr>
        <p:txBody>
          <a:bodyPr/>
          <a:lstStyle/>
          <a:p>
            <a:endParaRPr lang="en-US" dirty="0"/>
          </a:p>
        </p:txBody>
      </p:sp>
      <p:sp>
        <p:nvSpPr>
          <p:cNvPr id="5" name="Picture Placeholder 5">
            <a:extLst>
              <a:ext uri="{FF2B5EF4-FFF2-40B4-BE49-F238E27FC236}">
                <a16:creationId xmlns:a16="http://schemas.microsoft.com/office/drawing/2014/main" id="{D339835D-B94D-9836-2AF2-889EBBCB006B}"/>
              </a:ext>
            </a:extLst>
          </p:cNvPr>
          <p:cNvSpPr>
            <a:spLocks noGrp="1"/>
          </p:cNvSpPr>
          <p:nvPr>
            <p:ph type="pic" sz="quarter" idx="13"/>
          </p:nvPr>
        </p:nvSpPr>
        <p:spPr>
          <a:xfrm>
            <a:off x="6516687" y="1490663"/>
            <a:ext cx="5045075" cy="4521200"/>
          </a:xfrm>
          <a:solidFill>
            <a:schemeClr val="bg1">
              <a:lumMod val="95000"/>
            </a:schemeClr>
          </a:solidFill>
        </p:spPr>
        <p:txBody>
          <a:bodyPr/>
          <a:lstStyle/>
          <a:p>
            <a:endParaRPr lang="en-US" dirty="0"/>
          </a:p>
        </p:txBody>
      </p:sp>
      <p:cxnSp>
        <p:nvCxnSpPr>
          <p:cNvPr id="8" name="Straight Connector 7">
            <a:extLst>
              <a:ext uri="{FF2B5EF4-FFF2-40B4-BE49-F238E27FC236}">
                <a16:creationId xmlns:a16="http://schemas.microsoft.com/office/drawing/2014/main" id="{0A94E268-1CE8-4F33-A137-C9F3DDE6FCC1}"/>
              </a:ext>
            </a:extLst>
          </p:cNvPr>
          <p:cNvCxnSpPr/>
          <p:nvPr userDrawn="1"/>
        </p:nvCxnSpPr>
        <p:spPr>
          <a:xfrm>
            <a:off x="6096000" y="1490663"/>
            <a:ext cx="0" cy="4521200"/>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7717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6553200" y="613237"/>
            <a:ext cx="5045075" cy="5398626"/>
          </a:xfrm>
          <a:solidFill>
            <a:schemeClr val="bg1">
              <a:lumMod val="95000"/>
            </a:schemeClr>
          </a:solidFill>
          <a:effectLst>
            <a:glow rad="63500">
              <a:schemeClr val="accent4">
                <a:satMod val="175000"/>
                <a:alpha val="20776"/>
              </a:schemeClr>
            </a:glow>
          </a:effectLst>
        </p:spPr>
        <p:txBody>
          <a:bodyPr/>
          <a:lstStyle/>
          <a:p>
            <a:endParaRPr lang="en-US" dirty="0"/>
          </a:p>
        </p:txBody>
      </p:sp>
      <p:sp>
        <p:nvSpPr>
          <p:cNvPr id="7" name="Content Placeholder 2">
            <a:extLst>
              <a:ext uri="{FF2B5EF4-FFF2-40B4-BE49-F238E27FC236}">
                <a16:creationId xmlns:a16="http://schemas.microsoft.com/office/drawing/2014/main" id="{33C82151-76AF-1A45-4C1C-81DA12410DD7}"/>
              </a:ext>
            </a:extLst>
          </p:cNvPr>
          <p:cNvSpPr>
            <a:spLocks noGrp="1"/>
          </p:cNvSpPr>
          <p:nvPr>
            <p:ph idx="1"/>
          </p:nvPr>
        </p:nvSpPr>
        <p:spPr>
          <a:xfrm>
            <a:off x="593124" y="1690945"/>
            <a:ext cx="5502876" cy="4319877"/>
          </a:xfrm>
        </p:spPr>
        <p:txBody>
          <a:bodyPr lIns="0"/>
          <a:lstStyle>
            <a:lvl1pPr>
              <a:lnSpc>
                <a:spcPts val="2000"/>
              </a:lnSpc>
              <a:defRPr/>
            </a:lvl1pPr>
            <a:lvl2pPr>
              <a:lnSpc>
                <a:spcPts val="2000"/>
              </a:lnSpc>
              <a:defRPr/>
            </a:lvl2pPr>
            <a:lvl3pPr>
              <a:lnSpc>
                <a:spcPts val="2000"/>
              </a:lnSpc>
              <a:defRPr/>
            </a:lvl3pPr>
            <a:lvl4pPr>
              <a:lnSpc>
                <a:spcPts val="2000"/>
              </a:lnSpc>
              <a:defRPr/>
            </a:lvl4pPr>
            <a:lvl5pPr>
              <a:lnSpc>
                <a:spcPts val="2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6">
            <a:extLst>
              <a:ext uri="{FF2B5EF4-FFF2-40B4-BE49-F238E27FC236}">
                <a16:creationId xmlns:a16="http://schemas.microsoft.com/office/drawing/2014/main" id="{8249F2E1-4601-44F8-688A-2372A926FB74}"/>
              </a:ext>
            </a:extLst>
          </p:cNvPr>
          <p:cNvSpPr>
            <a:spLocks noGrp="1"/>
          </p:cNvSpPr>
          <p:nvPr>
            <p:ph type="body" sz="quarter" idx="13" hasCustomPrompt="1"/>
          </p:nvPr>
        </p:nvSpPr>
        <p:spPr>
          <a:xfrm>
            <a:off x="593725" y="1386387"/>
            <a:ext cx="5502575" cy="276834"/>
          </a:xfrm>
        </p:spPr>
        <p:txBody>
          <a:bodyPr lIns="0"/>
          <a:lstStyle>
            <a:lvl1pPr>
              <a:defRPr b="1">
                <a:solidFill>
                  <a:srgbClr val="40737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endParaRPr lang="en-US" dirty="0"/>
          </a:p>
        </p:txBody>
      </p:sp>
      <p:sp>
        <p:nvSpPr>
          <p:cNvPr id="10" name="Title Placeholder 1">
            <a:extLst>
              <a:ext uri="{FF2B5EF4-FFF2-40B4-BE49-F238E27FC236}">
                <a16:creationId xmlns:a16="http://schemas.microsoft.com/office/drawing/2014/main" id="{CC643585-C10F-AA9A-14CA-8F332AD532F8}"/>
              </a:ext>
            </a:extLst>
          </p:cNvPr>
          <p:cNvSpPr>
            <a:spLocks noGrp="1"/>
          </p:cNvSpPr>
          <p:nvPr>
            <p:ph type="title"/>
          </p:nvPr>
        </p:nvSpPr>
        <p:spPr>
          <a:xfrm>
            <a:off x="593124" y="613237"/>
            <a:ext cx="5502876" cy="745426"/>
          </a:xfrm>
          <a:prstGeom prst="rect">
            <a:avLst/>
          </a:prstGeom>
        </p:spPr>
        <p:txBody>
          <a:bodyPr vert="horz" lIns="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4869716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7" name="Content Placeholder 2">
            <a:extLst>
              <a:ext uri="{FF2B5EF4-FFF2-40B4-BE49-F238E27FC236}">
                <a16:creationId xmlns:a16="http://schemas.microsoft.com/office/drawing/2014/main" id="{33C82151-76AF-1A45-4C1C-81DA12410DD7}"/>
              </a:ext>
            </a:extLst>
          </p:cNvPr>
          <p:cNvSpPr>
            <a:spLocks noGrp="1"/>
          </p:cNvSpPr>
          <p:nvPr>
            <p:ph idx="1"/>
          </p:nvPr>
        </p:nvSpPr>
        <p:spPr>
          <a:xfrm>
            <a:off x="593124" y="3125972"/>
            <a:ext cx="4283676" cy="2884850"/>
          </a:xfrm>
        </p:spPr>
        <p:txBody>
          <a:bodyPr lIns="0"/>
          <a:lstStyle>
            <a:lvl1pPr>
              <a:lnSpc>
                <a:spcPts val="2000"/>
              </a:lnSpc>
              <a:defRPr/>
            </a:lvl1pPr>
            <a:lvl2pPr>
              <a:lnSpc>
                <a:spcPts val="2000"/>
              </a:lnSpc>
              <a:defRPr/>
            </a:lvl2pPr>
            <a:lvl3pPr>
              <a:lnSpc>
                <a:spcPts val="2000"/>
              </a:lnSpc>
              <a:defRPr/>
            </a:lvl3pPr>
            <a:lvl4pPr>
              <a:lnSpc>
                <a:spcPts val="2000"/>
              </a:lnSpc>
              <a:defRPr/>
            </a:lvl4pPr>
            <a:lvl5pPr>
              <a:lnSpc>
                <a:spcPts val="2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6">
            <a:extLst>
              <a:ext uri="{FF2B5EF4-FFF2-40B4-BE49-F238E27FC236}">
                <a16:creationId xmlns:a16="http://schemas.microsoft.com/office/drawing/2014/main" id="{8249F2E1-4601-44F8-688A-2372A926FB74}"/>
              </a:ext>
            </a:extLst>
          </p:cNvPr>
          <p:cNvSpPr>
            <a:spLocks noGrp="1"/>
          </p:cNvSpPr>
          <p:nvPr>
            <p:ph type="body" sz="quarter" idx="13" hasCustomPrompt="1"/>
          </p:nvPr>
        </p:nvSpPr>
        <p:spPr>
          <a:xfrm>
            <a:off x="593726" y="2614842"/>
            <a:ext cx="4283442" cy="276834"/>
          </a:xfrm>
        </p:spPr>
        <p:txBody>
          <a:bodyPr lIns="0"/>
          <a:lstStyle>
            <a:lvl1pPr>
              <a:defRPr b="1">
                <a:solidFill>
                  <a:srgbClr val="40737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endParaRPr lang="en-US" dirty="0"/>
          </a:p>
        </p:txBody>
      </p:sp>
      <p:sp>
        <p:nvSpPr>
          <p:cNvPr id="10" name="Title Placeholder 1">
            <a:extLst>
              <a:ext uri="{FF2B5EF4-FFF2-40B4-BE49-F238E27FC236}">
                <a16:creationId xmlns:a16="http://schemas.microsoft.com/office/drawing/2014/main" id="{CC643585-C10F-AA9A-14CA-8F332AD532F8}"/>
              </a:ext>
            </a:extLst>
          </p:cNvPr>
          <p:cNvSpPr>
            <a:spLocks noGrp="1"/>
          </p:cNvSpPr>
          <p:nvPr>
            <p:ph type="title"/>
          </p:nvPr>
        </p:nvSpPr>
        <p:spPr>
          <a:xfrm>
            <a:off x="593124" y="1358663"/>
            <a:ext cx="4283676" cy="745426"/>
          </a:xfrm>
          <a:prstGeom prst="rect">
            <a:avLst/>
          </a:prstGeom>
        </p:spPr>
        <p:txBody>
          <a:bodyPr vert="horz" lIns="0" tIns="45720" rIns="91440" bIns="45720" rtlCol="0" anchor="t">
            <a:normAutofit/>
          </a:bodyPr>
          <a:lstStyle/>
          <a:p>
            <a:r>
              <a:rPr lang="en-US" dirty="0"/>
              <a:t>Click to edit Master title style</a:t>
            </a:r>
          </a:p>
        </p:txBody>
      </p:sp>
      <p:pic>
        <p:nvPicPr>
          <p:cNvPr id="2" name="Shape 1009">
            <a:extLst>
              <a:ext uri="{FF2B5EF4-FFF2-40B4-BE49-F238E27FC236}">
                <a16:creationId xmlns:a16="http://schemas.microsoft.com/office/drawing/2014/main" id="{1871F522-A32E-6633-3184-27AA914F8E88}"/>
              </a:ext>
            </a:extLst>
          </p:cNvPr>
          <p:cNvPicPr preferRelativeResize="0"/>
          <p:nvPr userDrawn="1"/>
        </p:nvPicPr>
        <p:blipFill rotWithShape="1">
          <a:blip r:embed="rId2">
            <a:alphaModFix/>
          </a:blip>
          <a:srcRect/>
          <a:stretch/>
        </p:blipFill>
        <p:spPr>
          <a:xfrm>
            <a:off x="4663326" y="1358663"/>
            <a:ext cx="6935550" cy="4015319"/>
          </a:xfrm>
          <a:prstGeom prst="rect">
            <a:avLst/>
          </a:prstGeom>
          <a:noFill/>
          <a:ln>
            <a:noFill/>
          </a:ln>
        </p:spPr>
      </p:pic>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5509260" y="1623060"/>
            <a:ext cx="5200649" cy="3234690"/>
          </a:xfrm>
          <a:solidFill>
            <a:schemeClr val="bg1">
              <a:lumMod val="95000"/>
            </a:schemeClr>
          </a:solidFill>
        </p:spPr>
        <p:txBody>
          <a:bodyPr/>
          <a:lstStyle/>
          <a:p>
            <a:endParaRPr lang="en-US" dirty="0"/>
          </a:p>
        </p:txBody>
      </p:sp>
    </p:spTree>
    <p:extLst>
      <p:ext uri="{BB962C8B-B14F-4D97-AF65-F5344CB8AC3E}">
        <p14:creationId xmlns:p14="http://schemas.microsoft.com/office/powerpoint/2010/main" val="2072907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5B57068-B9B8-A280-65F2-309ED6EF5FFE}"/>
              </a:ext>
            </a:extLst>
          </p:cNvPr>
          <p:cNvSpPr>
            <a:spLocks noGrp="1"/>
          </p:cNvSpPr>
          <p:nvPr>
            <p:ph type="ftr" sz="quarter" idx="3"/>
          </p:nvPr>
        </p:nvSpPr>
        <p:spPr>
          <a:xfrm>
            <a:off x="6981825" y="6251992"/>
            <a:ext cx="4114800" cy="365125"/>
          </a:xfrm>
          <a:prstGeom prst="rect">
            <a:avLst/>
          </a:prstGeom>
        </p:spPr>
        <p:txBody>
          <a:bodyPr vert="horz" lIns="91440" tIns="45720" rIns="91440" bIns="45720" rtlCol="0" anchor="ctr"/>
          <a:lstStyle>
            <a:lvl1pPr algn="r">
              <a:defRPr sz="800">
                <a:solidFill>
                  <a:schemeClr val="accent4"/>
                </a:solidFill>
                <a:latin typeface="Arial" panose="020B0604020202020204" pitchFamily="34" charset="0"/>
                <a:cs typeface="Arial" panose="020B0604020202020204" pitchFamily="34" charset="0"/>
              </a:defRPr>
            </a:lvl1pPr>
          </a:lstStyle>
          <a:p>
            <a:r>
              <a:rPr lang="en-US" dirty="0"/>
              <a:t>Disclaimer Text Goes Here.</a:t>
            </a:r>
          </a:p>
        </p:txBody>
      </p:sp>
      <p:sp>
        <p:nvSpPr>
          <p:cNvPr id="6" name="Slide Number Placeholder 5">
            <a:extLst>
              <a:ext uri="{FF2B5EF4-FFF2-40B4-BE49-F238E27FC236}">
                <a16:creationId xmlns:a16="http://schemas.microsoft.com/office/drawing/2014/main" id="{659AC4B1-6BE1-1FC2-DBCA-A870FB6A8F68}"/>
              </a:ext>
            </a:extLst>
          </p:cNvPr>
          <p:cNvSpPr>
            <a:spLocks noGrp="1"/>
          </p:cNvSpPr>
          <p:nvPr>
            <p:ph type="sldNum" sz="quarter" idx="4"/>
          </p:nvPr>
        </p:nvSpPr>
        <p:spPr>
          <a:xfrm>
            <a:off x="8610600" y="6251992"/>
            <a:ext cx="2980038" cy="365125"/>
          </a:xfrm>
          <a:prstGeom prst="rect">
            <a:avLst/>
          </a:prstGeom>
        </p:spPr>
        <p:txBody>
          <a:bodyPr anchor="ctr"/>
          <a:lstStyle>
            <a:lvl1pPr algn="r">
              <a:defRPr sz="1000" b="1" i="0">
                <a:solidFill>
                  <a:schemeClr val="accent3"/>
                </a:solidFill>
                <a:latin typeface="Georgia" panose="02040502050405020303" pitchFamily="18" charset="0"/>
              </a:defRPr>
            </a:lvl1pPr>
          </a:lstStyle>
          <a:p>
            <a:fld id="{50F2BEE7-A0DD-8E45-BC73-29309ED3288E}" type="slidenum">
              <a:rPr lang="en-US" smtClean="0"/>
              <a:pPr/>
              <a:t>‹#›</a:t>
            </a:fld>
            <a:endParaRPr lang="en-US" dirty="0"/>
          </a:p>
        </p:txBody>
      </p:sp>
      <p:cxnSp>
        <p:nvCxnSpPr>
          <p:cNvPr id="8" name="Shape 46">
            <a:extLst>
              <a:ext uri="{FF2B5EF4-FFF2-40B4-BE49-F238E27FC236}">
                <a16:creationId xmlns:a16="http://schemas.microsoft.com/office/drawing/2014/main" id="{CEE1AE79-11E1-68C2-4A7E-E316F83E4605}"/>
              </a:ext>
            </a:extLst>
          </p:cNvPr>
          <p:cNvCxnSpPr>
            <a:cxnSpLocks/>
          </p:cNvCxnSpPr>
          <p:nvPr userDrawn="1"/>
        </p:nvCxnSpPr>
        <p:spPr>
          <a:xfrm>
            <a:off x="0" y="6802394"/>
            <a:ext cx="12192000" cy="0"/>
          </a:xfrm>
          <a:prstGeom prst="straightConnector1">
            <a:avLst/>
          </a:prstGeom>
          <a:noFill/>
          <a:ln w="127000" cap="flat" cmpd="sng">
            <a:solidFill>
              <a:schemeClr val="accent3"/>
            </a:solidFill>
            <a:prstDash val="solid"/>
            <a:miter/>
            <a:headEnd type="none" w="med" len="med"/>
            <a:tailEnd type="none" w="med" len="med"/>
          </a:ln>
        </p:spPr>
      </p:cxnSp>
    </p:spTree>
    <p:extLst>
      <p:ext uri="{BB962C8B-B14F-4D97-AF65-F5344CB8AC3E}">
        <p14:creationId xmlns:p14="http://schemas.microsoft.com/office/powerpoint/2010/main" val="3271146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_Purpl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5FD806F-85E2-180B-C3C0-EEB9D7800E8B}"/>
              </a:ext>
            </a:extLst>
          </p:cNvPr>
          <p:cNvPicPr>
            <a:picLocks noChangeAspect="1"/>
          </p:cNvPicPr>
          <p:nvPr userDrawn="1"/>
        </p:nvPicPr>
        <p:blipFill>
          <a:blip r:embed="rId2"/>
          <a:srcRect l="24468" t="26646" b="2176"/>
          <a:stretch/>
        </p:blipFill>
        <p:spPr>
          <a:xfrm rot="10800000">
            <a:off x="0" y="0"/>
            <a:ext cx="12192000" cy="6858000"/>
          </a:xfrm>
          <a:prstGeom prst="rect">
            <a:avLst/>
          </a:prstGeom>
        </p:spPr>
      </p:pic>
      <p:sp>
        <p:nvSpPr>
          <p:cNvPr id="9" name="Rectangle 8">
            <a:extLst>
              <a:ext uri="{FF2B5EF4-FFF2-40B4-BE49-F238E27FC236}">
                <a16:creationId xmlns:a16="http://schemas.microsoft.com/office/drawing/2014/main" id="{2E20697C-5DCD-0C85-3BB5-247C784184A2}"/>
              </a:ext>
            </a:extLst>
          </p:cNvPr>
          <p:cNvSpPr/>
          <p:nvPr userDrawn="1"/>
        </p:nvSpPr>
        <p:spPr>
          <a:xfrm rot="16200000">
            <a:off x="2665780" y="-2667000"/>
            <a:ext cx="6858001" cy="12192002"/>
          </a:xfrm>
          <a:prstGeom prst="rect">
            <a:avLst/>
          </a:prstGeom>
          <a:gradFill>
            <a:gsLst>
              <a:gs pos="0">
                <a:schemeClr val="accent1"/>
              </a:gs>
              <a:gs pos="81000">
                <a:schemeClr val="bg1">
                  <a:alpha val="0"/>
                </a:schemeClr>
              </a:gs>
            </a:gsLst>
            <a:lin ang="6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B2878AD-8993-0CE1-91B3-CAE8F148121B}"/>
              </a:ext>
            </a:extLst>
          </p:cNvPr>
          <p:cNvSpPr/>
          <p:nvPr userDrawn="1"/>
        </p:nvSpPr>
        <p:spPr>
          <a:xfrm flipH="1">
            <a:off x="-2439" y="-2"/>
            <a:ext cx="12190782" cy="6858000"/>
          </a:xfrm>
          <a:prstGeom prst="rect">
            <a:avLst/>
          </a:prstGeom>
          <a:solidFill>
            <a:schemeClr val="accent1">
              <a:alpha val="246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E89103-8A7C-2743-BB68-A6D1CA97C0D1}"/>
              </a:ext>
            </a:extLst>
          </p:cNvPr>
          <p:cNvSpPr>
            <a:spLocks noGrp="1"/>
          </p:cNvSpPr>
          <p:nvPr>
            <p:ph type="title" hasCustomPrompt="1"/>
          </p:nvPr>
        </p:nvSpPr>
        <p:spPr>
          <a:xfrm>
            <a:off x="2312814" y="2419347"/>
            <a:ext cx="7560276" cy="1009651"/>
          </a:xfrm>
        </p:spPr>
        <p:txBody>
          <a:bodyPr anchor="b">
            <a:normAutofit/>
          </a:bodyPr>
          <a:lstStyle>
            <a:lvl1pPr algn="ctr">
              <a:lnSpc>
                <a:spcPts val="4540"/>
              </a:lnSpc>
              <a:defRPr sz="4200">
                <a:solidFill>
                  <a:schemeClr val="bg1"/>
                </a:solidFill>
              </a:defRPr>
            </a:lvl1pPr>
          </a:lstStyle>
          <a:p>
            <a:r>
              <a:rPr lang="en-US" dirty="0"/>
              <a:t>Slide Break Title</a:t>
            </a:r>
          </a:p>
        </p:txBody>
      </p:sp>
      <p:sp>
        <p:nvSpPr>
          <p:cNvPr id="12" name="Footer Placeholder 4">
            <a:extLst>
              <a:ext uri="{FF2B5EF4-FFF2-40B4-BE49-F238E27FC236}">
                <a16:creationId xmlns:a16="http://schemas.microsoft.com/office/drawing/2014/main" id="{9304ADE8-D46A-034B-8D10-2F9A75D61680}"/>
              </a:ext>
            </a:extLst>
          </p:cNvPr>
          <p:cNvSpPr txBox="1">
            <a:spLocks/>
          </p:cNvSpPr>
          <p:nvPr userDrawn="1"/>
        </p:nvSpPr>
        <p:spPr>
          <a:xfrm>
            <a:off x="7000165" y="6176963"/>
            <a:ext cx="4114800"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accent4"/>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Disclaimer Text Goes Here.</a:t>
            </a:r>
          </a:p>
        </p:txBody>
      </p:sp>
      <p:sp>
        <p:nvSpPr>
          <p:cNvPr id="13" name="Slide Number Placeholder 5">
            <a:extLst>
              <a:ext uri="{FF2B5EF4-FFF2-40B4-BE49-F238E27FC236}">
                <a16:creationId xmlns:a16="http://schemas.microsoft.com/office/drawing/2014/main" id="{38FC260A-CB04-5129-DC9E-0DCCA34D095D}"/>
              </a:ext>
            </a:extLst>
          </p:cNvPr>
          <p:cNvSpPr>
            <a:spLocks noGrp="1"/>
          </p:cNvSpPr>
          <p:nvPr>
            <p:ph type="sldNum" sz="quarter" idx="12"/>
          </p:nvPr>
        </p:nvSpPr>
        <p:spPr>
          <a:xfrm>
            <a:off x="8847438" y="6176963"/>
            <a:ext cx="2743200" cy="365125"/>
          </a:xfrm>
          <a:prstGeom prst="rect">
            <a:avLst/>
          </a:prstGeom>
        </p:spPr>
        <p:txBody>
          <a:bodyPr anchor="ctr"/>
          <a:lstStyle>
            <a:lvl1pPr algn="r">
              <a:defRPr sz="1000" b="1" i="0">
                <a:solidFill>
                  <a:schemeClr val="accent3"/>
                </a:solidFill>
                <a:latin typeface="Georgia" panose="02040502050405020303" pitchFamily="18" charset="0"/>
              </a:defRPr>
            </a:lvl1pPr>
          </a:lstStyle>
          <a:p>
            <a:fld id="{50F2BEE7-A0DD-8E45-BC73-29309ED3288E}" type="slidenum">
              <a:rPr lang="en-US" smtClean="0"/>
              <a:pPr/>
              <a:t>‹#›</a:t>
            </a:fld>
            <a:endParaRPr lang="en-US" dirty="0"/>
          </a:p>
        </p:txBody>
      </p:sp>
      <p:pic>
        <p:nvPicPr>
          <p:cNvPr id="3" name="Graphic 2">
            <a:extLst>
              <a:ext uri="{FF2B5EF4-FFF2-40B4-BE49-F238E27FC236}">
                <a16:creationId xmlns:a16="http://schemas.microsoft.com/office/drawing/2014/main" id="{75CD5941-989F-3BAE-6BC5-ABB73404ABA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93124" y="6293624"/>
            <a:ext cx="2562826" cy="131802"/>
          </a:xfrm>
          <a:prstGeom prst="rect">
            <a:avLst/>
          </a:prstGeom>
        </p:spPr>
      </p:pic>
    </p:spTree>
    <p:extLst>
      <p:ext uri="{BB962C8B-B14F-4D97-AF65-F5344CB8AC3E}">
        <p14:creationId xmlns:p14="http://schemas.microsoft.com/office/powerpoint/2010/main" val="1927667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vider Slide_Purp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7DDC129-E37C-2651-0EC3-C7302CBB8675}"/>
              </a:ext>
            </a:extLst>
          </p:cNvPr>
          <p:cNvSpPr/>
          <p:nvPr userDrawn="1"/>
        </p:nvSpPr>
        <p:spPr>
          <a:xfrm>
            <a:off x="0" y="17253"/>
            <a:ext cx="12192000" cy="6858000"/>
          </a:xfrm>
          <a:prstGeom prst="rect">
            <a:avLst/>
          </a:prstGeom>
          <a:gradFill flip="none" rotWithShape="1">
            <a:gsLst>
              <a:gs pos="22000">
                <a:srgbClr val="407371"/>
              </a:gs>
              <a:gs pos="61000">
                <a:srgbClr val="2B6C95">
                  <a:lumMod val="67000"/>
                </a:srgbClr>
              </a:gs>
              <a:gs pos="100000">
                <a:schemeClr val="tx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E89103-8A7C-2743-BB68-A6D1CA97C0D1}"/>
              </a:ext>
            </a:extLst>
          </p:cNvPr>
          <p:cNvSpPr>
            <a:spLocks noGrp="1"/>
          </p:cNvSpPr>
          <p:nvPr>
            <p:ph type="title" hasCustomPrompt="1"/>
          </p:nvPr>
        </p:nvSpPr>
        <p:spPr>
          <a:xfrm>
            <a:off x="2315862" y="2924174"/>
            <a:ext cx="7560276" cy="1009651"/>
          </a:xfrm>
        </p:spPr>
        <p:txBody>
          <a:bodyPr anchor="b">
            <a:normAutofit/>
          </a:bodyPr>
          <a:lstStyle>
            <a:lvl1pPr algn="ctr">
              <a:lnSpc>
                <a:spcPts val="4540"/>
              </a:lnSpc>
              <a:defRPr sz="4200">
                <a:solidFill>
                  <a:schemeClr val="bg1"/>
                </a:solidFill>
              </a:defRPr>
            </a:lvl1pPr>
          </a:lstStyle>
          <a:p>
            <a:r>
              <a:rPr lang="en-US" dirty="0"/>
              <a:t>Slide Break Title</a:t>
            </a:r>
          </a:p>
        </p:txBody>
      </p:sp>
      <p:sp>
        <p:nvSpPr>
          <p:cNvPr id="12" name="Footer Placeholder 4">
            <a:extLst>
              <a:ext uri="{FF2B5EF4-FFF2-40B4-BE49-F238E27FC236}">
                <a16:creationId xmlns:a16="http://schemas.microsoft.com/office/drawing/2014/main" id="{9304ADE8-D46A-034B-8D10-2F9A75D61680}"/>
              </a:ext>
            </a:extLst>
          </p:cNvPr>
          <p:cNvSpPr txBox="1">
            <a:spLocks/>
          </p:cNvSpPr>
          <p:nvPr userDrawn="1"/>
        </p:nvSpPr>
        <p:spPr>
          <a:xfrm>
            <a:off x="7000165" y="6176963"/>
            <a:ext cx="4114800"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accent4"/>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rPr>
              <a:t>Disclaimer Text Goes Here.</a:t>
            </a:r>
          </a:p>
        </p:txBody>
      </p:sp>
      <p:sp>
        <p:nvSpPr>
          <p:cNvPr id="13" name="Slide Number Placeholder 5">
            <a:extLst>
              <a:ext uri="{FF2B5EF4-FFF2-40B4-BE49-F238E27FC236}">
                <a16:creationId xmlns:a16="http://schemas.microsoft.com/office/drawing/2014/main" id="{38FC260A-CB04-5129-DC9E-0DCCA34D095D}"/>
              </a:ext>
            </a:extLst>
          </p:cNvPr>
          <p:cNvSpPr>
            <a:spLocks noGrp="1"/>
          </p:cNvSpPr>
          <p:nvPr>
            <p:ph type="sldNum" sz="quarter" idx="12"/>
          </p:nvPr>
        </p:nvSpPr>
        <p:spPr>
          <a:xfrm>
            <a:off x="8847438" y="6176963"/>
            <a:ext cx="2743200" cy="365125"/>
          </a:xfrm>
          <a:prstGeom prst="rect">
            <a:avLst/>
          </a:prstGeom>
        </p:spPr>
        <p:txBody>
          <a:bodyPr anchor="ctr"/>
          <a:lstStyle>
            <a:lvl1pPr algn="r">
              <a:defRPr sz="1000" b="1" i="0">
                <a:solidFill>
                  <a:schemeClr val="accent3"/>
                </a:solidFill>
                <a:latin typeface="Georgia" panose="02040502050405020303" pitchFamily="18" charset="0"/>
              </a:defRPr>
            </a:lvl1pPr>
          </a:lstStyle>
          <a:p>
            <a:fld id="{50F2BEE7-A0DD-8E45-BC73-29309ED3288E}" type="slidenum">
              <a:rPr lang="en-US" smtClean="0"/>
              <a:pPr/>
              <a:t>‹#›</a:t>
            </a:fld>
            <a:endParaRPr lang="en-US" dirty="0"/>
          </a:p>
        </p:txBody>
      </p:sp>
      <p:pic>
        <p:nvPicPr>
          <p:cNvPr id="3" name="Graphic 2">
            <a:extLst>
              <a:ext uri="{FF2B5EF4-FFF2-40B4-BE49-F238E27FC236}">
                <a16:creationId xmlns:a16="http://schemas.microsoft.com/office/drawing/2014/main" id="{75CD5941-989F-3BAE-6BC5-ABB73404ABA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93124" y="6293624"/>
            <a:ext cx="2562826" cy="131802"/>
          </a:xfrm>
          <a:prstGeom prst="rect">
            <a:avLst/>
          </a:prstGeom>
        </p:spPr>
      </p:pic>
    </p:spTree>
    <p:extLst>
      <p:ext uri="{BB962C8B-B14F-4D97-AF65-F5344CB8AC3E}">
        <p14:creationId xmlns:p14="http://schemas.microsoft.com/office/powerpoint/2010/main" val="2617408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_White Center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9BEBEB-7B79-9C00-881A-5149ED10333A}"/>
              </a:ext>
            </a:extLst>
          </p:cNvPr>
          <p:cNvSpPr/>
          <p:nvPr userDrawn="1"/>
        </p:nvSpPr>
        <p:spPr>
          <a:xfrm rot="16200000">
            <a:off x="2345565" y="-2345565"/>
            <a:ext cx="6738869" cy="11430000"/>
          </a:xfrm>
          <a:prstGeom prst="rect">
            <a:avLst/>
          </a:prstGeom>
          <a:gradFill>
            <a:gsLst>
              <a:gs pos="60000">
                <a:schemeClr val="accent1">
                  <a:lumMod val="5000"/>
                  <a:lumOff val="95000"/>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a:extLst>
              <a:ext uri="{FF2B5EF4-FFF2-40B4-BE49-F238E27FC236}">
                <a16:creationId xmlns:a16="http://schemas.microsoft.com/office/drawing/2014/main" id="{7E051EE6-CA89-B74E-A18A-8C05984BBB12}"/>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9E852F00-C8E7-904C-B649-EA29120F96E1}"/>
              </a:ext>
            </a:extLst>
          </p:cNvPr>
          <p:cNvSpPr>
            <a:spLocks noGrp="1"/>
          </p:cNvSpPr>
          <p:nvPr>
            <p:ph type="sldNum" sz="quarter" idx="11"/>
          </p:nvPr>
        </p:nvSpPr>
        <p:spPr/>
        <p:txBody>
          <a:bodyPr/>
          <a:lstStyle>
            <a:lvl1pPr>
              <a:defRPr b="0">
                <a:solidFill>
                  <a:srgbClr val="407371"/>
                </a:solidFill>
              </a:defRPr>
            </a:lvl1pPr>
          </a:lstStyle>
          <a:p>
            <a:fld id="{50F2BEE7-A0DD-8E45-BC73-29309ED3288E}" type="slidenum">
              <a:rPr lang="en-US" smtClean="0"/>
              <a:pPr/>
              <a:t>‹#›</a:t>
            </a:fld>
            <a:endParaRPr lang="en-US" dirty="0"/>
          </a:p>
        </p:txBody>
      </p:sp>
      <p:sp>
        <p:nvSpPr>
          <p:cNvPr id="9" name="Title 1">
            <a:extLst>
              <a:ext uri="{FF2B5EF4-FFF2-40B4-BE49-F238E27FC236}">
                <a16:creationId xmlns:a16="http://schemas.microsoft.com/office/drawing/2014/main" id="{BA4A6539-2A4C-B9EA-FF10-AB3E7ACCFEE9}"/>
              </a:ext>
            </a:extLst>
          </p:cNvPr>
          <p:cNvSpPr>
            <a:spLocks noGrp="1"/>
          </p:cNvSpPr>
          <p:nvPr>
            <p:ph type="title" hasCustomPrompt="1"/>
          </p:nvPr>
        </p:nvSpPr>
        <p:spPr>
          <a:xfrm>
            <a:off x="2315862" y="2864609"/>
            <a:ext cx="7560276" cy="1009651"/>
          </a:xfrm>
        </p:spPr>
        <p:txBody>
          <a:bodyPr anchor="b">
            <a:normAutofit/>
          </a:bodyPr>
          <a:lstStyle>
            <a:lvl1pPr algn="ctr">
              <a:lnSpc>
                <a:spcPts val="4540"/>
              </a:lnSpc>
              <a:defRPr sz="4200">
                <a:solidFill>
                  <a:schemeClr val="accent1"/>
                </a:solidFill>
              </a:defRPr>
            </a:lvl1pPr>
          </a:lstStyle>
          <a:p>
            <a:r>
              <a:rPr lang="en-US" dirty="0"/>
              <a:t>Slide Break Title</a:t>
            </a:r>
          </a:p>
        </p:txBody>
      </p:sp>
      <p:pic>
        <p:nvPicPr>
          <p:cNvPr id="10" name="Graphic 9">
            <a:extLst>
              <a:ext uri="{FF2B5EF4-FFF2-40B4-BE49-F238E27FC236}">
                <a16:creationId xmlns:a16="http://schemas.microsoft.com/office/drawing/2014/main" id="{FBB2E719-6909-D6E0-5A05-E6E7C52145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93124" y="6293624"/>
            <a:ext cx="2562826" cy="131802"/>
          </a:xfrm>
          <a:prstGeom prst="rect">
            <a:avLst/>
          </a:prstGeom>
        </p:spPr>
      </p:pic>
    </p:spTree>
    <p:extLst>
      <p:ext uri="{BB962C8B-B14F-4D97-AF65-F5344CB8AC3E}">
        <p14:creationId xmlns:p14="http://schemas.microsoft.com/office/powerpoint/2010/main" val="607927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ivider Slide_White Center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9BEBEB-7B79-9C00-881A-5149ED10333A}"/>
              </a:ext>
            </a:extLst>
          </p:cNvPr>
          <p:cNvSpPr/>
          <p:nvPr userDrawn="1"/>
        </p:nvSpPr>
        <p:spPr>
          <a:xfrm rot="16200000">
            <a:off x="2345565" y="-2345565"/>
            <a:ext cx="6738869" cy="11430000"/>
          </a:xfrm>
          <a:prstGeom prst="rect">
            <a:avLst/>
          </a:prstGeom>
          <a:gradFill>
            <a:gsLst>
              <a:gs pos="60000">
                <a:schemeClr val="accent1">
                  <a:lumMod val="5000"/>
                  <a:lumOff val="95000"/>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a:extLst>
              <a:ext uri="{FF2B5EF4-FFF2-40B4-BE49-F238E27FC236}">
                <a16:creationId xmlns:a16="http://schemas.microsoft.com/office/drawing/2014/main" id="{7E051EE6-CA89-B74E-A18A-8C05984BBB12}"/>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9E852F00-C8E7-904C-B649-EA29120F96E1}"/>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9" name="Title 1">
            <a:extLst>
              <a:ext uri="{FF2B5EF4-FFF2-40B4-BE49-F238E27FC236}">
                <a16:creationId xmlns:a16="http://schemas.microsoft.com/office/drawing/2014/main" id="{BA4A6539-2A4C-B9EA-FF10-AB3E7ACCFEE9}"/>
              </a:ext>
            </a:extLst>
          </p:cNvPr>
          <p:cNvSpPr>
            <a:spLocks noGrp="1"/>
          </p:cNvSpPr>
          <p:nvPr>
            <p:ph type="title" hasCustomPrompt="1"/>
          </p:nvPr>
        </p:nvSpPr>
        <p:spPr>
          <a:xfrm>
            <a:off x="2315862" y="2864609"/>
            <a:ext cx="7560276" cy="1009651"/>
          </a:xfrm>
        </p:spPr>
        <p:txBody>
          <a:bodyPr anchor="b">
            <a:normAutofit/>
          </a:bodyPr>
          <a:lstStyle>
            <a:lvl1pPr algn="ctr">
              <a:lnSpc>
                <a:spcPts val="4540"/>
              </a:lnSpc>
              <a:defRPr sz="4200">
                <a:solidFill>
                  <a:schemeClr val="accent1"/>
                </a:solidFill>
              </a:defRPr>
            </a:lvl1pPr>
          </a:lstStyle>
          <a:p>
            <a:r>
              <a:rPr lang="en-US" dirty="0"/>
              <a:t>Slide Break Title</a:t>
            </a:r>
          </a:p>
        </p:txBody>
      </p:sp>
      <p:cxnSp>
        <p:nvCxnSpPr>
          <p:cNvPr id="5" name="Shape 46">
            <a:extLst>
              <a:ext uri="{FF2B5EF4-FFF2-40B4-BE49-F238E27FC236}">
                <a16:creationId xmlns:a16="http://schemas.microsoft.com/office/drawing/2014/main" id="{5103FA8D-5407-1F7E-9408-8B6357F1FC2A}"/>
              </a:ext>
            </a:extLst>
          </p:cNvPr>
          <p:cNvCxnSpPr>
            <a:cxnSpLocks/>
          </p:cNvCxnSpPr>
          <p:nvPr userDrawn="1"/>
        </p:nvCxnSpPr>
        <p:spPr>
          <a:xfrm>
            <a:off x="0" y="6802394"/>
            <a:ext cx="12192000" cy="0"/>
          </a:xfrm>
          <a:prstGeom prst="straightConnector1">
            <a:avLst/>
          </a:prstGeom>
          <a:noFill/>
          <a:ln w="127000" cap="flat" cmpd="sng">
            <a:solidFill>
              <a:srgbClr val="407371"/>
            </a:solidFill>
            <a:prstDash val="solid"/>
            <a:miter/>
            <a:headEnd type="none" w="med" len="med"/>
            <a:tailEnd type="none" w="med" len="med"/>
          </a:ln>
        </p:spPr>
      </p:cxnSp>
      <p:pic>
        <p:nvPicPr>
          <p:cNvPr id="6" name="Graphic 5">
            <a:extLst>
              <a:ext uri="{FF2B5EF4-FFF2-40B4-BE49-F238E27FC236}">
                <a16:creationId xmlns:a16="http://schemas.microsoft.com/office/drawing/2014/main" id="{B2DDBBF4-A963-447E-B5E2-3B19304997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93124" y="6293624"/>
            <a:ext cx="2562826" cy="131802"/>
          </a:xfrm>
          <a:prstGeom prst="rect">
            <a:avLst/>
          </a:prstGeom>
        </p:spPr>
      </p:pic>
    </p:spTree>
    <p:extLst>
      <p:ext uri="{BB962C8B-B14F-4D97-AF65-F5344CB8AC3E}">
        <p14:creationId xmlns:p14="http://schemas.microsoft.com/office/powerpoint/2010/main" val="839613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Divider Slide_White Center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9BEBEB-7B79-9C00-881A-5149ED10333A}"/>
              </a:ext>
            </a:extLst>
          </p:cNvPr>
          <p:cNvSpPr/>
          <p:nvPr userDrawn="1"/>
        </p:nvSpPr>
        <p:spPr>
          <a:xfrm rot="16200000">
            <a:off x="2345565" y="-2345565"/>
            <a:ext cx="6738869" cy="11430000"/>
          </a:xfrm>
          <a:prstGeom prst="rect">
            <a:avLst/>
          </a:prstGeom>
          <a:gradFill>
            <a:gsLst>
              <a:gs pos="60000">
                <a:schemeClr val="accent1">
                  <a:lumMod val="5000"/>
                  <a:lumOff val="95000"/>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a:extLst>
              <a:ext uri="{FF2B5EF4-FFF2-40B4-BE49-F238E27FC236}">
                <a16:creationId xmlns:a16="http://schemas.microsoft.com/office/drawing/2014/main" id="{7E051EE6-CA89-B74E-A18A-8C05984BBB12}"/>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9E852F00-C8E7-904C-B649-EA29120F96E1}"/>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9" name="Title 1">
            <a:extLst>
              <a:ext uri="{FF2B5EF4-FFF2-40B4-BE49-F238E27FC236}">
                <a16:creationId xmlns:a16="http://schemas.microsoft.com/office/drawing/2014/main" id="{BA4A6539-2A4C-B9EA-FF10-AB3E7ACCFEE9}"/>
              </a:ext>
            </a:extLst>
          </p:cNvPr>
          <p:cNvSpPr>
            <a:spLocks noGrp="1"/>
          </p:cNvSpPr>
          <p:nvPr>
            <p:ph type="title" hasCustomPrompt="1"/>
          </p:nvPr>
        </p:nvSpPr>
        <p:spPr>
          <a:xfrm>
            <a:off x="2315862" y="2168524"/>
            <a:ext cx="7560276" cy="1009651"/>
          </a:xfrm>
        </p:spPr>
        <p:txBody>
          <a:bodyPr anchor="b">
            <a:normAutofit/>
          </a:bodyPr>
          <a:lstStyle>
            <a:lvl1pPr algn="ctr">
              <a:lnSpc>
                <a:spcPts val="4540"/>
              </a:lnSpc>
              <a:defRPr sz="6000">
                <a:solidFill>
                  <a:schemeClr val="accent1"/>
                </a:solidFill>
              </a:defRPr>
            </a:lvl1pPr>
          </a:lstStyle>
          <a:p>
            <a:r>
              <a:rPr lang="en-US" dirty="0"/>
              <a:t>Thank You.</a:t>
            </a:r>
          </a:p>
        </p:txBody>
      </p:sp>
      <p:pic>
        <p:nvPicPr>
          <p:cNvPr id="10" name="Graphic 9">
            <a:extLst>
              <a:ext uri="{FF2B5EF4-FFF2-40B4-BE49-F238E27FC236}">
                <a16:creationId xmlns:a16="http://schemas.microsoft.com/office/drawing/2014/main" id="{FBB2E719-6909-D6E0-5A05-E6E7C52145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93124" y="6293624"/>
            <a:ext cx="2562826" cy="131802"/>
          </a:xfrm>
          <a:prstGeom prst="rect">
            <a:avLst/>
          </a:prstGeom>
        </p:spPr>
      </p:pic>
    </p:spTree>
    <p:extLst>
      <p:ext uri="{BB962C8B-B14F-4D97-AF65-F5344CB8AC3E}">
        <p14:creationId xmlns:p14="http://schemas.microsoft.com/office/powerpoint/2010/main" val="18294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_White">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F3EBF473-C1D4-E68F-36E6-1C01C8D3EA97}"/>
              </a:ext>
            </a:extLst>
          </p:cNvPr>
          <p:cNvPicPr>
            <a:picLocks noChangeAspect="1" noChangeArrowheads="1"/>
          </p:cNvPicPr>
          <p:nvPr userDrawn="1"/>
        </p:nvPicPr>
        <p:blipFill rotWithShape="1">
          <a:blip r:embed="rId2"/>
          <a:srcRect l="23440" t="11569" r="14042"/>
          <a:stretch/>
        </p:blipFill>
        <p:spPr bwMode="auto">
          <a:xfrm flipH="1">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2B18002E-CE37-F71A-B243-66C71C36E592}"/>
              </a:ext>
            </a:extLst>
          </p:cNvPr>
          <p:cNvSpPr/>
          <p:nvPr userDrawn="1"/>
        </p:nvSpPr>
        <p:spPr>
          <a:xfrm rot="16200000">
            <a:off x="2666998" y="-2667003"/>
            <a:ext cx="6858001" cy="12192002"/>
          </a:xfrm>
          <a:prstGeom prst="rect">
            <a:avLst/>
          </a:prstGeom>
          <a:gradFill>
            <a:gsLst>
              <a:gs pos="45000">
                <a:schemeClr val="accent1"/>
              </a:gs>
              <a:gs pos="100000">
                <a:schemeClr val="bg1">
                  <a:alpha val="124"/>
                </a:schemeClr>
              </a:gs>
            </a:gsLst>
            <a:lin ang="9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ooter Placeholder 2">
            <a:extLst>
              <a:ext uri="{FF2B5EF4-FFF2-40B4-BE49-F238E27FC236}">
                <a16:creationId xmlns:a16="http://schemas.microsoft.com/office/drawing/2014/main" id="{074199E2-1023-E040-8BBA-B50F272A706A}"/>
              </a:ext>
            </a:extLst>
          </p:cNvPr>
          <p:cNvSpPr>
            <a:spLocks noGrp="1"/>
          </p:cNvSpPr>
          <p:nvPr>
            <p:ph type="ftr" sz="quarter" idx="10"/>
          </p:nvPr>
        </p:nvSpPr>
        <p:spPr>
          <a:xfrm>
            <a:off x="7540625" y="6309995"/>
            <a:ext cx="4114800" cy="365125"/>
          </a:xfrm>
        </p:spPr>
        <p:txBody>
          <a:bodyPr/>
          <a:lstStyle>
            <a:lvl1pPr algn="r">
              <a:defRPr>
                <a:solidFill>
                  <a:schemeClr val="bg1"/>
                </a:solidFill>
              </a:defRPr>
            </a:lvl1pPr>
          </a:lstStyle>
          <a:p>
            <a:r>
              <a:rPr lang="en-US" dirty="0"/>
              <a:t>Disclaimer Text Goes Here.</a:t>
            </a:r>
          </a:p>
        </p:txBody>
      </p:sp>
      <p:sp>
        <p:nvSpPr>
          <p:cNvPr id="24" name="Subtitle 2">
            <a:extLst>
              <a:ext uri="{FF2B5EF4-FFF2-40B4-BE49-F238E27FC236}">
                <a16:creationId xmlns:a16="http://schemas.microsoft.com/office/drawing/2014/main" id="{5CEFB51D-5A19-726D-86FE-10E6FFBCF49F}"/>
              </a:ext>
            </a:extLst>
          </p:cNvPr>
          <p:cNvSpPr>
            <a:spLocks noGrp="1"/>
          </p:cNvSpPr>
          <p:nvPr>
            <p:ph type="subTitle" idx="1" hasCustomPrompt="1"/>
          </p:nvPr>
        </p:nvSpPr>
        <p:spPr>
          <a:xfrm>
            <a:off x="1136542" y="3713279"/>
            <a:ext cx="9144000" cy="1655762"/>
          </a:xfrm>
        </p:spPr>
        <p:txBody>
          <a:bodyPr>
            <a:normAutofit/>
          </a:bodyPr>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Master Slide Subtitle Text 24 pt</a:t>
            </a:r>
          </a:p>
        </p:txBody>
      </p:sp>
      <p:pic>
        <p:nvPicPr>
          <p:cNvPr id="25" name="Graphic 24">
            <a:extLst>
              <a:ext uri="{FF2B5EF4-FFF2-40B4-BE49-F238E27FC236}">
                <a16:creationId xmlns:a16="http://schemas.microsoft.com/office/drawing/2014/main" id="{263548B6-4F4C-8C53-293C-B7C102D34A9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34106" y="1926444"/>
            <a:ext cx="5003216" cy="257308"/>
          </a:xfrm>
          <a:prstGeom prst="rect">
            <a:avLst/>
          </a:prstGeom>
        </p:spPr>
      </p:pic>
      <p:sp>
        <p:nvSpPr>
          <p:cNvPr id="3" name="Text Placeholder 26">
            <a:extLst>
              <a:ext uri="{FF2B5EF4-FFF2-40B4-BE49-F238E27FC236}">
                <a16:creationId xmlns:a16="http://schemas.microsoft.com/office/drawing/2014/main" id="{6F74EB47-1C6A-0B5E-079F-27F081CE0ECE}"/>
              </a:ext>
            </a:extLst>
          </p:cNvPr>
          <p:cNvSpPr>
            <a:spLocks noGrp="1"/>
          </p:cNvSpPr>
          <p:nvPr>
            <p:ph type="body" sz="quarter" idx="11" hasCustomPrompt="1"/>
          </p:nvPr>
        </p:nvSpPr>
        <p:spPr>
          <a:xfrm>
            <a:off x="1134107" y="2009254"/>
            <a:ext cx="9144000" cy="1655879"/>
          </a:xfrm>
        </p:spPr>
        <p:txBody>
          <a:bodyPr anchor="b">
            <a:noAutofit/>
          </a:bodyPr>
          <a:lstStyle>
            <a:lvl1pPr>
              <a:defRPr sz="6600">
                <a:solidFill>
                  <a:schemeClr val="bg1"/>
                </a:solidFill>
                <a:latin typeface="Georgia" panose="02040502050405020303" pitchFamily="18" charset="0"/>
              </a:defRPr>
            </a:lvl1pPr>
            <a:lvl2pPr>
              <a:defRPr sz="6600">
                <a:solidFill>
                  <a:schemeClr val="accent1"/>
                </a:solidFill>
                <a:latin typeface="Georgia" panose="02040502050405020303" pitchFamily="18" charset="0"/>
              </a:defRPr>
            </a:lvl2pPr>
            <a:lvl3pPr>
              <a:defRPr sz="6600">
                <a:solidFill>
                  <a:schemeClr val="accent1"/>
                </a:solidFill>
                <a:latin typeface="Georgia" panose="02040502050405020303" pitchFamily="18" charset="0"/>
              </a:defRPr>
            </a:lvl3pPr>
            <a:lvl4pPr>
              <a:defRPr sz="6600">
                <a:solidFill>
                  <a:schemeClr val="accent1"/>
                </a:solidFill>
                <a:latin typeface="Georgia" panose="02040502050405020303" pitchFamily="18" charset="0"/>
              </a:defRPr>
            </a:lvl4pPr>
            <a:lvl5pPr>
              <a:defRPr sz="6600">
                <a:solidFill>
                  <a:schemeClr val="accent1"/>
                </a:solidFill>
                <a:latin typeface="Georgia" panose="02040502050405020303" pitchFamily="18" charset="0"/>
              </a:defRPr>
            </a:lvl5pPr>
          </a:lstStyle>
          <a:p>
            <a:pPr lvl="0"/>
            <a:r>
              <a:rPr lang="en-US" dirty="0"/>
              <a:t>Master Slide Title 66pt</a:t>
            </a:r>
          </a:p>
        </p:txBody>
      </p:sp>
    </p:spTree>
    <p:extLst>
      <p:ext uri="{BB962C8B-B14F-4D97-AF65-F5344CB8AC3E}">
        <p14:creationId xmlns:p14="http://schemas.microsoft.com/office/powerpoint/2010/main" val="38869136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Divider Slide_White Centere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30C564F-E998-A993-D6F3-0538C62B6E59}"/>
              </a:ext>
            </a:extLst>
          </p:cNvPr>
          <p:cNvSpPr/>
          <p:nvPr userDrawn="1"/>
        </p:nvSpPr>
        <p:spPr>
          <a:xfrm>
            <a:off x="0" y="0"/>
            <a:ext cx="12192000" cy="6858000"/>
          </a:xfrm>
          <a:prstGeom prst="rect">
            <a:avLst/>
          </a:prstGeom>
          <a:gradFill flip="none" rotWithShape="1">
            <a:gsLst>
              <a:gs pos="22000">
                <a:srgbClr val="407371"/>
              </a:gs>
              <a:gs pos="61000">
                <a:srgbClr val="2B6C95">
                  <a:lumMod val="67000"/>
                </a:srgbClr>
              </a:gs>
              <a:gs pos="100000">
                <a:schemeClr val="tx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a:extLst>
              <a:ext uri="{FF2B5EF4-FFF2-40B4-BE49-F238E27FC236}">
                <a16:creationId xmlns:a16="http://schemas.microsoft.com/office/drawing/2014/main" id="{1544A132-4832-B964-3351-C34D08A815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93124" y="6276371"/>
            <a:ext cx="2562826" cy="131802"/>
          </a:xfrm>
          <a:prstGeom prst="rect">
            <a:avLst/>
          </a:prstGeom>
        </p:spPr>
      </p:pic>
      <p:sp>
        <p:nvSpPr>
          <p:cNvPr id="3" name="Footer Placeholder 2">
            <a:extLst>
              <a:ext uri="{FF2B5EF4-FFF2-40B4-BE49-F238E27FC236}">
                <a16:creationId xmlns:a16="http://schemas.microsoft.com/office/drawing/2014/main" id="{7E051EE6-CA89-B74E-A18A-8C05984BBB12}"/>
              </a:ext>
            </a:extLst>
          </p:cNvPr>
          <p:cNvSpPr>
            <a:spLocks noGrp="1"/>
          </p:cNvSpPr>
          <p:nvPr>
            <p:ph type="ftr" sz="quarter" idx="10"/>
          </p:nvPr>
        </p:nvSpPr>
        <p:spPr/>
        <p:txBody>
          <a:bodyPr/>
          <a:lstStyle>
            <a:lvl1pPr>
              <a:defRPr>
                <a:solidFill>
                  <a:schemeClr val="bg1"/>
                </a:solidFill>
              </a:defRPr>
            </a:lvl1pPr>
          </a:lstStyle>
          <a:p>
            <a:r>
              <a:rPr lang="en-US" dirty="0"/>
              <a:t>Disclaimer Text Goes Here.</a:t>
            </a:r>
          </a:p>
        </p:txBody>
      </p:sp>
      <p:sp>
        <p:nvSpPr>
          <p:cNvPr id="4" name="Slide Number Placeholder 3">
            <a:extLst>
              <a:ext uri="{FF2B5EF4-FFF2-40B4-BE49-F238E27FC236}">
                <a16:creationId xmlns:a16="http://schemas.microsoft.com/office/drawing/2014/main" id="{9E852F00-C8E7-904C-B649-EA29120F96E1}"/>
              </a:ext>
            </a:extLst>
          </p:cNvPr>
          <p:cNvSpPr>
            <a:spLocks noGrp="1"/>
          </p:cNvSpPr>
          <p:nvPr>
            <p:ph type="sldNum" sz="quarter" idx="11"/>
          </p:nvPr>
        </p:nvSpPr>
        <p:spPr/>
        <p:txBody>
          <a:bodyPr/>
          <a:lstStyle>
            <a:lvl1pPr>
              <a:defRPr b="1">
                <a:solidFill>
                  <a:schemeClr val="accent3"/>
                </a:solidFill>
              </a:defRPr>
            </a:lvl1pPr>
          </a:lstStyle>
          <a:p>
            <a:fld id="{50F2BEE7-A0DD-8E45-BC73-29309ED3288E}" type="slidenum">
              <a:rPr lang="en-US" smtClean="0"/>
              <a:pPr/>
              <a:t>‹#›</a:t>
            </a:fld>
            <a:endParaRPr lang="en-US" dirty="0"/>
          </a:p>
        </p:txBody>
      </p:sp>
      <p:sp>
        <p:nvSpPr>
          <p:cNvPr id="9" name="Title 1">
            <a:extLst>
              <a:ext uri="{FF2B5EF4-FFF2-40B4-BE49-F238E27FC236}">
                <a16:creationId xmlns:a16="http://schemas.microsoft.com/office/drawing/2014/main" id="{BA4A6539-2A4C-B9EA-FF10-AB3E7ACCFEE9}"/>
              </a:ext>
            </a:extLst>
          </p:cNvPr>
          <p:cNvSpPr>
            <a:spLocks noGrp="1"/>
          </p:cNvSpPr>
          <p:nvPr>
            <p:ph type="title" hasCustomPrompt="1"/>
          </p:nvPr>
        </p:nvSpPr>
        <p:spPr>
          <a:xfrm>
            <a:off x="2315862" y="2168524"/>
            <a:ext cx="7560276" cy="1009651"/>
          </a:xfrm>
        </p:spPr>
        <p:txBody>
          <a:bodyPr anchor="b">
            <a:normAutofit/>
          </a:bodyPr>
          <a:lstStyle>
            <a:lvl1pPr algn="ctr">
              <a:lnSpc>
                <a:spcPts val="4540"/>
              </a:lnSpc>
              <a:defRPr sz="6000">
                <a:solidFill>
                  <a:schemeClr val="bg1"/>
                </a:solidFill>
              </a:defRPr>
            </a:lvl1pPr>
          </a:lstStyle>
          <a:p>
            <a:r>
              <a:rPr lang="en-US" dirty="0"/>
              <a:t>Thank You.</a:t>
            </a:r>
          </a:p>
        </p:txBody>
      </p:sp>
    </p:spTree>
    <p:extLst>
      <p:ext uri="{BB962C8B-B14F-4D97-AF65-F5344CB8AC3E}">
        <p14:creationId xmlns:p14="http://schemas.microsoft.com/office/powerpoint/2010/main" val="2157738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_Purple Image">
    <p:bg>
      <p:bgPr>
        <a:solidFill>
          <a:schemeClr val="accent2">
            <a:lumMod val="5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F728515-C49C-29B2-B360-7FF5B16F527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A graph of stock market&#10;&#10;Description automatically generated with medium confidence">
            <a:extLst>
              <a:ext uri="{FF2B5EF4-FFF2-40B4-BE49-F238E27FC236}">
                <a16:creationId xmlns:a16="http://schemas.microsoft.com/office/drawing/2014/main" id="{9885F1BB-E373-05A1-1E02-3E8A61B69AF1}"/>
              </a:ext>
            </a:extLst>
          </p:cNvPr>
          <p:cNvPicPr>
            <a:picLocks noChangeAspect="1"/>
          </p:cNvPicPr>
          <p:nvPr userDrawn="1"/>
        </p:nvPicPr>
        <p:blipFill>
          <a:blip r:embed="rId2"/>
          <a:stretch>
            <a:fillRect/>
          </a:stretch>
        </p:blipFill>
        <p:spPr>
          <a:xfrm>
            <a:off x="1865102" y="0"/>
            <a:ext cx="10329334" cy="6858000"/>
          </a:xfrm>
          <a:prstGeom prst="rect">
            <a:avLst/>
          </a:prstGeom>
        </p:spPr>
      </p:pic>
      <p:sp>
        <p:nvSpPr>
          <p:cNvPr id="11" name="Rectangle 10">
            <a:extLst>
              <a:ext uri="{FF2B5EF4-FFF2-40B4-BE49-F238E27FC236}">
                <a16:creationId xmlns:a16="http://schemas.microsoft.com/office/drawing/2014/main" id="{356E51BA-CD8B-E9BD-7B2C-2854452836E6}"/>
              </a:ext>
            </a:extLst>
          </p:cNvPr>
          <p:cNvSpPr/>
          <p:nvPr userDrawn="1"/>
        </p:nvSpPr>
        <p:spPr>
          <a:xfrm rot="16200000">
            <a:off x="2666998" y="-2667000"/>
            <a:ext cx="6858001" cy="12192002"/>
          </a:xfrm>
          <a:prstGeom prst="rect">
            <a:avLst/>
          </a:prstGeom>
          <a:gradFill>
            <a:gsLst>
              <a:gs pos="40000">
                <a:schemeClr val="accent1"/>
              </a:gs>
              <a:gs pos="91000">
                <a:schemeClr val="bg1">
                  <a:alpha val="0"/>
                </a:schemeClr>
              </a:gs>
            </a:gsLst>
            <a:lin ang="6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5BA73B8E-D68B-069F-A6FE-3B77E9E5DA31}"/>
              </a:ext>
            </a:extLst>
          </p:cNvPr>
          <p:cNvSpPr/>
          <p:nvPr userDrawn="1"/>
        </p:nvSpPr>
        <p:spPr>
          <a:xfrm flipH="1">
            <a:off x="1218" y="-2"/>
            <a:ext cx="12190782" cy="6858000"/>
          </a:xfrm>
          <a:prstGeom prst="rect">
            <a:avLst/>
          </a:prstGeom>
          <a:solidFill>
            <a:schemeClr val="accent1">
              <a:alpha val="246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ooter Placeholder 2">
            <a:extLst>
              <a:ext uri="{FF2B5EF4-FFF2-40B4-BE49-F238E27FC236}">
                <a16:creationId xmlns:a16="http://schemas.microsoft.com/office/drawing/2014/main" id="{9A27538A-C818-7A41-3669-9E224C5800C9}"/>
              </a:ext>
            </a:extLst>
          </p:cNvPr>
          <p:cNvSpPr>
            <a:spLocks noGrp="1"/>
          </p:cNvSpPr>
          <p:nvPr>
            <p:ph type="ftr" sz="quarter" idx="10"/>
          </p:nvPr>
        </p:nvSpPr>
        <p:spPr>
          <a:xfrm>
            <a:off x="7540625" y="6309995"/>
            <a:ext cx="4114800" cy="365125"/>
          </a:xfrm>
        </p:spPr>
        <p:txBody>
          <a:bodyPr/>
          <a:lstStyle>
            <a:lvl1pPr algn="r">
              <a:defRPr>
                <a:solidFill>
                  <a:schemeClr val="bg1"/>
                </a:solidFill>
              </a:defRPr>
            </a:lvl1pPr>
          </a:lstStyle>
          <a:p>
            <a:r>
              <a:rPr lang="en-US" dirty="0"/>
              <a:t>Disclaimer Text Goes Here.</a:t>
            </a:r>
          </a:p>
        </p:txBody>
      </p:sp>
      <p:cxnSp>
        <p:nvCxnSpPr>
          <p:cNvPr id="16" name="Shape 46">
            <a:extLst>
              <a:ext uri="{FF2B5EF4-FFF2-40B4-BE49-F238E27FC236}">
                <a16:creationId xmlns:a16="http://schemas.microsoft.com/office/drawing/2014/main" id="{A8E1818F-8F1F-05FF-F693-F8246E48061A}"/>
              </a:ext>
            </a:extLst>
          </p:cNvPr>
          <p:cNvCxnSpPr>
            <a:cxnSpLocks/>
          </p:cNvCxnSpPr>
          <p:nvPr userDrawn="1"/>
        </p:nvCxnSpPr>
        <p:spPr>
          <a:xfrm>
            <a:off x="0" y="6802394"/>
            <a:ext cx="12192000" cy="0"/>
          </a:xfrm>
          <a:prstGeom prst="straightConnector1">
            <a:avLst/>
          </a:prstGeom>
          <a:noFill/>
          <a:ln w="127000" cap="flat" cmpd="sng">
            <a:solidFill>
              <a:schemeClr val="accent3"/>
            </a:solidFill>
            <a:prstDash val="solid"/>
            <a:miter/>
            <a:headEnd type="none" w="med" len="med"/>
            <a:tailEnd type="none" w="med" len="med"/>
          </a:ln>
        </p:spPr>
      </p:cxnSp>
      <p:sp>
        <p:nvSpPr>
          <p:cNvPr id="18" name="Subtitle 2">
            <a:extLst>
              <a:ext uri="{FF2B5EF4-FFF2-40B4-BE49-F238E27FC236}">
                <a16:creationId xmlns:a16="http://schemas.microsoft.com/office/drawing/2014/main" id="{047EDF10-0B87-C536-BB0B-6461A08F8D5F}"/>
              </a:ext>
            </a:extLst>
          </p:cNvPr>
          <p:cNvSpPr>
            <a:spLocks noGrp="1"/>
          </p:cNvSpPr>
          <p:nvPr>
            <p:ph type="subTitle" idx="1" hasCustomPrompt="1"/>
          </p:nvPr>
        </p:nvSpPr>
        <p:spPr>
          <a:xfrm>
            <a:off x="1136542" y="3713279"/>
            <a:ext cx="9144000" cy="1655762"/>
          </a:xfrm>
        </p:spPr>
        <p:txBody>
          <a:bodyPr>
            <a:normAutofit/>
          </a:bodyPr>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Master Slide Subtitle Text 24pt</a:t>
            </a:r>
          </a:p>
        </p:txBody>
      </p:sp>
      <p:pic>
        <p:nvPicPr>
          <p:cNvPr id="19" name="Graphic 18">
            <a:extLst>
              <a:ext uri="{FF2B5EF4-FFF2-40B4-BE49-F238E27FC236}">
                <a16:creationId xmlns:a16="http://schemas.microsoft.com/office/drawing/2014/main" id="{8BEE275A-6CCE-BB42-51F4-9C8676A8A01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34106" y="1926444"/>
            <a:ext cx="5003216" cy="257308"/>
          </a:xfrm>
          <a:prstGeom prst="rect">
            <a:avLst/>
          </a:prstGeom>
        </p:spPr>
      </p:pic>
      <p:sp>
        <p:nvSpPr>
          <p:cNvPr id="20" name="Text Placeholder 26">
            <a:extLst>
              <a:ext uri="{FF2B5EF4-FFF2-40B4-BE49-F238E27FC236}">
                <a16:creationId xmlns:a16="http://schemas.microsoft.com/office/drawing/2014/main" id="{268D33BF-8EC3-E396-A75A-0157DEDC0323}"/>
              </a:ext>
            </a:extLst>
          </p:cNvPr>
          <p:cNvSpPr>
            <a:spLocks noGrp="1"/>
          </p:cNvSpPr>
          <p:nvPr>
            <p:ph type="body" sz="quarter" idx="11" hasCustomPrompt="1"/>
          </p:nvPr>
        </p:nvSpPr>
        <p:spPr>
          <a:xfrm>
            <a:off x="1134107" y="2009254"/>
            <a:ext cx="9144000" cy="1655879"/>
          </a:xfrm>
        </p:spPr>
        <p:txBody>
          <a:bodyPr anchor="b">
            <a:noAutofit/>
          </a:bodyPr>
          <a:lstStyle>
            <a:lvl1pPr>
              <a:defRPr sz="6600">
                <a:solidFill>
                  <a:schemeClr val="bg1"/>
                </a:solidFill>
                <a:latin typeface="Georgia" panose="02040502050405020303" pitchFamily="18" charset="0"/>
              </a:defRPr>
            </a:lvl1pPr>
            <a:lvl2pPr>
              <a:defRPr sz="6600">
                <a:solidFill>
                  <a:schemeClr val="accent1"/>
                </a:solidFill>
                <a:latin typeface="Georgia" panose="02040502050405020303" pitchFamily="18" charset="0"/>
              </a:defRPr>
            </a:lvl2pPr>
            <a:lvl3pPr>
              <a:defRPr sz="6600">
                <a:solidFill>
                  <a:schemeClr val="accent1"/>
                </a:solidFill>
                <a:latin typeface="Georgia" panose="02040502050405020303" pitchFamily="18" charset="0"/>
              </a:defRPr>
            </a:lvl3pPr>
            <a:lvl4pPr>
              <a:defRPr sz="6600">
                <a:solidFill>
                  <a:schemeClr val="accent1"/>
                </a:solidFill>
                <a:latin typeface="Georgia" panose="02040502050405020303" pitchFamily="18" charset="0"/>
              </a:defRPr>
            </a:lvl4pPr>
            <a:lvl5pPr>
              <a:defRPr sz="6600">
                <a:solidFill>
                  <a:schemeClr val="accent1"/>
                </a:solidFill>
                <a:latin typeface="Georgia" panose="02040502050405020303" pitchFamily="18" charset="0"/>
              </a:defRPr>
            </a:lvl5pPr>
          </a:lstStyle>
          <a:p>
            <a:pPr lvl="0"/>
            <a:r>
              <a:rPr lang="en-US" dirty="0"/>
              <a:t>Master Slide Title 66pt</a:t>
            </a:r>
          </a:p>
        </p:txBody>
      </p:sp>
    </p:spTree>
    <p:extLst>
      <p:ext uri="{BB962C8B-B14F-4D97-AF65-F5344CB8AC3E}">
        <p14:creationId xmlns:p14="http://schemas.microsoft.com/office/powerpoint/2010/main" val="214305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DC334-BA10-B7AA-C38B-BC5EF0F6414B}"/>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87D17892-4C67-DD67-EF25-F55198065A71}"/>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D5C79911-E59B-7338-BA2C-24B2500665D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5" name="Rectangle 4">
            <a:extLst>
              <a:ext uri="{FF2B5EF4-FFF2-40B4-BE49-F238E27FC236}">
                <a16:creationId xmlns:a16="http://schemas.microsoft.com/office/drawing/2014/main" id="{908AED9E-5DE4-B60C-2DC4-759BA415A08D}"/>
              </a:ext>
            </a:extLst>
          </p:cNvPr>
          <p:cNvSpPr/>
          <p:nvPr userDrawn="1"/>
        </p:nvSpPr>
        <p:spPr>
          <a:xfrm>
            <a:off x="0" y="0"/>
            <a:ext cx="12192000" cy="6858000"/>
          </a:xfrm>
          <a:prstGeom prst="rect">
            <a:avLst/>
          </a:prstGeom>
          <a:gradFill flip="none" rotWithShape="1">
            <a:gsLst>
              <a:gs pos="22000">
                <a:srgbClr val="407371"/>
              </a:gs>
              <a:gs pos="61000">
                <a:srgbClr val="2B6C95">
                  <a:lumMod val="67000"/>
                </a:srgbClr>
              </a:gs>
              <a:gs pos="100000">
                <a:schemeClr val="tx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ubtitle 2">
            <a:extLst>
              <a:ext uri="{FF2B5EF4-FFF2-40B4-BE49-F238E27FC236}">
                <a16:creationId xmlns:a16="http://schemas.microsoft.com/office/drawing/2014/main" id="{E43FCB98-B343-FCA3-D480-893B0F1BE68F}"/>
              </a:ext>
            </a:extLst>
          </p:cNvPr>
          <p:cNvSpPr>
            <a:spLocks noGrp="1"/>
          </p:cNvSpPr>
          <p:nvPr>
            <p:ph type="subTitle" idx="1" hasCustomPrompt="1"/>
          </p:nvPr>
        </p:nvSpPr>
        <p:spPr>
          <a:xfrm>
            <a:off x="1136542" y="3713279"/>
            <a:ext cx="9144000" cy="1655762"/>
          </a:xfrm>
        </p:spPr>
        <p:txBody>
          <a:bodyPr>
            <a:normAutofit/>
          </a:bodyPr>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Master Slide Subtitle Text 24pt</a:t>
            </a:r>
          </a:p>
        </p:txBody>
      </p:sp>
      <p:pic>
        <p:nvPicPr>
          <p:cNvPr id="9" name="Graphic 8">
            <a:extLst>
              <a:ext uri="{FF2B5EF4-FFF2-40B4-BE49-F238E27FC236}">
                <a16:creationId xmlns:a16="http://schemas.microsoft.com/office/drawing/2014/main" id="{ACC86634-A496-D81F-5D50-BC7DBB9EA2A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4106" y="1926444"/>
            <a:ext cx="5003216" cy="257308"/>
          </a:xfrm>
          <a:prstGeom prst="rect">
            <a:avLst/>
          </a:prstGeom>
        </p:spPr>
      </p:pic>
      <p:sp>
        <p:nvSpPr>
          <p:cNvPr id="10" name="Text Placeholder 26">
            <a:extLst>
              <a:ext uri="{FF2B5EF4-FFF2-40B4-BE49-F238E27FC236}">
                <a16:creationId xmlns:a16="http://schemas.microsoft.com/office/drawing/2014/main" id="{850210F3-E89B-3EA1-0B65-185C7E494F0C}"/>
              </a:ext>
            </a:extLst>
          </p:cNvPr>
          <p:cNvSpPr>
            <a:spLocks noGrp="1"/>
          </p:cNvSpPr>
          <p:nvPr>
            <p:ph type="body" sz="quarter" idx="12" hasCustomPrompt="1"/>
          </p:nvPr>
        </p:nvSpPr>
        <p:spPr>
          <a:xfrm>
            <a:off x="1134107" y="2009254"/>
            <a:ext cx="9144000" cy="1655879"/>
          </a:xfrm>
        </p:spPr>
        <p:txBody>
          <a:bodyPr anchor="b">
            <a:noAutofit/>
          </a:bodyPr>
          <a:lstStyle>
            <a:lvl1pPr>
              <a:defRPr sz="6600">
                <a:solidFill>
                  <a:schemeClr val="bg1"/>
                </a:solidFill>
                <a:latin typeface="Georgia" panose="02040502050405020303" pitchFamily="18" charset="0"/>
              </a:defRPr>
            </a:lvl1pPr>
            <a:lvl2pPr>
              <a:defRPr sz="6600">
                <a:solidFill>
                  <a:schemeClr val="accent1"/>
                </a:solidFill>
                <a:latin typeface="Georgia" panose="02040502050405020303" pitchFamily="18" charset="0"/>
              </a:defRPr>
            </a:lvl2pPr>
            <a:lvl3pPr>
              <a:defRPr sz="6600">
                <a:solidFill>
                  <a:schemeClr val="accent1"/>
                </a:solidFill>
                <a:latin typeface="Georgia" panose="02040502050405020303" pitchFamily="18" charset="0"/>
              </a:defRPr>
            </a:lvl3pPr>
            <a:lvl4pPr>
              <a:defRPr sz="6600">
                <a:solidFill>
                  <a:schemeClr val="accent1"/>
                </a:solidFill>
                <a:latin typeface="Georgia" panose="02040502050405020303" pitchFamily="18" charset="0"/>
              </a:defRPr>
            </a:lvl4pPr>
            <a:lvl5pPr>
              <a:defRPr sz="6600">
                <a:solidFill>
                  <a:schemeClr val="accent1"/>
                </a:solidFill>
                <a:latin typeface="Georgia" panose="02040502050405020303" pitchFamily="18" charset="0"/>
              </a:defRPr>
            </a:lvl5pPr>
          </a:lstStyle>
          <a:p>
            <a:pPr lvl="0"/>
            <a:r>
              <a:rPr lang="en-US" dirty="0"/>
              <a:t>Master Slide Title 66pt</a:t>
            </a:r>
          </a:p>
        </p:txBody>
      </p:sp>
      <p:sp>
        <p:nvSpPr>
          <p:cNvPr id="11" name="Footer Placeholder 2">
            <a:extLst>
              <a:ext uri="{FF2B5EF4-FFF2-40B4-BE49-F238E27FC236}">
                <a16:creationId xmlns:a16="http://schemas.microsoft.com/office/drawing/2014/main" id="{CF2305B4-AFDC-7536-458B-F6721C66EE93}"/>
              </a:ext>
            </a:extLst>
          </p:cNvPr>
          <p:cNvSpPr txBox="1">
            <a:spLocks/>
          </p:cNvSpPr>
          <p:nvPr userDrawn="1"/>
        </p:nvSpPr>
        <p:spPr>
          <a:xfrm>
            <a:off x="7540625" y="6309995"/>
            <a:ext cx="4114800"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Disclaimer Text Goes Here.</a:t>
            </a:r>
          </a:p>
        </p:txBody>
      </p:sp>
    </p:spTree>
    <p:extLst>
      <p:ext uri="{BB962C8B-B14F-4D97-AF65-F5344CB8AC3E}">
        <p14:creationId xmlns:p14="http://schemas.microsoft.com/office/powerpoint/2010/main" val="193338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348D6B-84A3-A54F-811D-D6D581C7597B}"/>
              </a:ext>
            </a:extLst>
          </p:cNvPr>
          <p:cNvSpPr>
            <a:spLocks noGrp="1"/>
          </p:cNvSpPr>
          <p:nvPr>
            <p:ph idx="1"/>
          </p:nvPr>
        </p:nvSpPr>
        <p:spPr>
          <a:xfrm>
            <a:off x="593124" y="1690945"/>
            <a:ext cx="10997514" cy="4319877"/>
          </a:xfrm>
        </p:spPr>
        <p:txBody>
          <a:bodyPr lIns="0"/>
          <a:lstStyle>
            <a:lvl1pPr>
              <a:lnSpc>
                <a:spcPts val="2000"/>
              </a:lnSpc>
              <a:defRPr/>
            </a:lvl1pPr>
            <a:lvl2pPr>
              <a:lnSpc>
                <a:spcPts val="2000"/>
              </a:lnSpc>
              <a:defRPr/>
            </a:lvl2pPr>
            <a:lvl3pPr>
              <a:lnSpc>
                <a:spcPts val="2000"/>
              </a:lnSpc>
              <a:defRPr/>
            </a:lvl3pPr>
            <a:lvl4pPr>
              <a:lnSpc>
                <a:spcPts val="2000"/>
              </a:lnSpc>
              <a:defRPr/>
            </a:lvl4pPr>
            <a:lvl5pPr>
              <a:lnSpc>
                <a:spcPts val="2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F7A29128-56CE-004F-A55A-81BB217B5151}"/>
              </a:ext>
            </a:extLst>
          </p:cNvPr>
          <p:cNvSpPr>
            <a:spLocks noGrp="1"/>
          </p:cNvSpPr>
          <p:nvPr>
            <p:ph type="ftr" sz="quarter" idx="11"/>
          </p:nvPr>
        </p:nvSpPr>
        <p:spPr>
          <a:xfrm>
            <a:off x="7000165" y="6176963"/>
            <a:ext cx="4114800" cy="365125"/>
          </a:xfrm>
        </p:spPr>
        <p:txBody>
          <a:bodyPr/>
          <a:lstStyle>
            <a:lvl1pPr algn="r">
              <a:defRPr/>
            </a:lvl1pPr>
          </a:lstStyle>
          <a:p>
            <a:r>
              <a:rPr lang="en-US" dirty="0"/>
              <a:t>Disclaimer Text Goes Here.</a:t>
            </a:r>
          </a:p>
        </p:txBody>
      </p:sp>
      <p:sp>
        <p:nvSpPr>
          <p:cNvPr id="6" name="Slide Number Placeholder 5">
            <a:extLst>
              <a:ext uri="{FF2B5EF4-FFF2-40B4-BE49-F238E27FC236}">
                <a16:creationId xmlns:a16="http://schemas.microsoft.com/office/drawing/2014/main" id="{41C42454-831E-C140-9BE0-FDD1F40CB0F6}"/>
              </a:ext>
            </a:extLst>
          </p:cNvPr>
          <p:cNvSpPr>
            <a:spLocks noGrp="1"/>
          </p:cNvSpPr>
          <p:nvPr>
            <p:ph type="sldNum" sz="quarter" idx="12"/>
          </p:nvPr>
        </p:nvSpPr>
        <p:spPr>
          <a:xfrm>
            <a:off x="8847438" y="6176963"/>
            <a:ext cx="2743200" cy="365125"/>
          </a:xfrm>
          <a:prstGeom prst="rect">
            <a:avLst/>
          </a:prstGeom>
        </p:spPr>
        <p:txBody>
          <a:bodyPr anchor="ctr"/>
          <a:lstStyle>
            <a:lvl1pPr algn="r">
              <a:defRPr sz="1000" b="1" i="0">
                <a:solidFill>
                  <a:srgbClr val="407371"/>
                </a:solidFill>
                <a:latin typeface="Georgia" panose="02040502050405020303" pitchFamily="18" charset="0"/>
              </a:defRPr>
            </a:lvl1pPr>
          </a:lstStyle>
          <a:p>
            <a:fld id="{50F2BEE7-A0DD-8E45-BC73-29309ED3288E}" type="slidenum">
              <a:rPr lang="en-US" smtClean="0"/>
              <a:pPr/>
              <a:t>‹#›</a:t>
            </a:fld>
            <a:endParaRPr lang="en-US" dirty="0"/>
          </a:p>
        </p:txBody>
      </p:sp>
      <p:sp>
        <p:nvSpPr>
          <p:cNvPr id="7" name="Text Placeholder 6">
            <a:extLst>
              <a:ext uri="{FF2B5EF4-FFF2-40B4-BE49-F238E27FC236}">
                <a16:creationId xmlns:a16="http://schemas.microsoft.com/office/drawing/2014/main" id="{2EA127DD-7467-5B4F-AAA8-8FE5D0C0FB60}"/>
              </a:ext>
            </a:extLst>
          </p:cNvPr>
          <p:cNvSpPr>
            <a:spLocks noGrp="1"/>
          </p:cNvSpPr>
          <p:nvPr>
            <p:ph type="body" sz="quarter" idx="13" hasCustomPrompt="1"/>
          </p:nvPr>
        </p:nvSpPr>
        <p:spPr>
          <a:xfrm>
            <a:off x="593725" y="1386387"/>
            <a:ext cx="10996913" cy="276834"/>
          </a:xfrm>
        </p:spPr>
        <p:txBody>
          <a:bodyPr lIns="0"/>
          <a:lstStyle>
            <a:lvl1pPr>
              <a:defRPr b="1">
                <a:solidFill>
                  <a:srgbClr val="40737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a:t>
            </a:r>
          </a:p>
        </p:txBody>
      </p:sp>
      <p:sp>
        <p:nvSpPr>
          <p:cNvPr id="2" name="Title Placeholder 1">
            <a:extLst>
              <a:ext uri="{FF2B5EF4-FFF2-40B4-BE49-F238E27FC236}">
                <a16:creationId xmlns:a16="http://schemas.microsoft.com/office/drawing/2014/main" id="{17812243-C004-224C-23FE-1B6A7B4F2A06}"/>
              </a:ext>
            </a:extLst>
          </p:cNvPr>
          <p:cNvSpPr>
            <a:spLocks noGrp="1"/>
          </p:cNvSpPr>
          <p:nvPr>
            <p:ph type="title"/>
          </p:nvPr>
        </p:nvSpPr>
        <p:spPr>
          <a:xfrm>
            <a:off x="593124" y="613237"/>
            <a:ext cx="10997514" cy="745426"/>
          </a:xfrm>
          <a:prstGeom prst="rect">
            <a:avLst/>
          </a:prstGeom>
        </p:spPr>
        <p:txBody>
          <a:bodyPr vert="horz" lIns="0" tIns="45720" rIns="91440" bIns="45720" rtlCol="0" anchor="t">
            <a:normAutofit/>
          </a:bodyPr>
          <a:lstStyle/>
          <a:p>
            <a:r>
              <a:rPr lang="en-US" dirty="0"/>
              <a:t>Click to edit Master title style</a:t>
            </a:r>
          </a:p>
        </p:txBody>
      </p:sp>
      <p:cxnSp>
        <p:nvCxnSpPr>
          <p:cNvPr id="4" name="Shape 46">
            <a:extLst>
              <a:ext uri="{FF2B5EF4-FFF2-40B4-BE49-F238E27FC236}">
                <a16:creationId xmlns:a16="http://schemas.microsoft.com/office/drawing/2014/main" id="{8091300E-5AEA-46EB-01EB-6078E838E5A9}"/>
              </a:ext>
            </a:extLst>
          </p:cNvPr>
          <p:cNvCxnSpPr>
            <a:cxnSpLocks/>
          </p:cNvCxnSpPr>
          <p:nvPr userDrawn="1"/>
        </p:nvCxnSpPr>
        <p:spPr>
          <a:xfrm>
            <a:off x="0" y="6835052"/>
            <a:ext cx="12192000" cy="0"/>
          </a:xfrm>
          <a:prstGeom prst="straightConnector1">
            <a:avLst/>
          </a:prstGeom>
          <a:noFill/>
          <a:ln w="127000" cap="flat" cmpd="sng">
            <a:solidFill>
              <a:schemeClr val="accent3"/>
            </a:solidFill>
            <a:prstDash val="solid"/>
            <a:miter/>
            <a:headEnd type="none" w="med" len="med"/>
            <a:tailEnd type="none" w="med" len="med"/>
          </a:ln>
        </p:spPr>
      </p:cxnSp>
    </p:spTree>
    <p:extLst>
      <p:ext uri="{BB962C8B-B14F-4D97-AF65-F5344CB8AC3E}">
        <p14:creationId xmlns:p14="http://schemas.microsoft.com/office/powerpoint/2010/main" val="2942391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9325643A-3C41-1999-6843-EC2F31C8A2C7}"/>
              </a:ext>
            </a:extLst>
          </p:cNvPr>
          <p:cNvSpPr>
            <a:spLocks noGrp="1"/>
          </p:cNvSpPr>
          <p:nvPr>
            <p:ph type="ftr" sz="quarter" idx="11"/>
          </p:nvPr>
        </p:nvSpPr>
        <p:spPr>
          <a:xfrm>
            <a:off x="7000165" y="6176963"/>
            <a:ext cx="4114800" cy="365125"/>
          </a:xfrm>
        </p:spPr>
        <p:txBody>
          <a:bodyPr/>
          <a:lstStyle>
            <a:lvl1pPr algn="r">
              <a:defRPr/>
            </a:lvl1pPr>
          </a:lstStyle>
          <a:p>
            <a:r>
              <a:rPr lang="en-US" dirty="0"/>
              <a:t>Disclaimer Text Goes Here.</a:t>
            </a:r>
          </a:p>
        </p:txBody>
      </p:sp>
      <p:sp>
        <p:nvSpPr>
          <p:cNvPr id="7" name="Slide Number Placeholder 5">
            <a:extLst>
              <a:ext uri="{FF2B5EF4-FFF2-40B4-BE49-F238E27FC236}">
                <a16:creationId xmlns:a16="http://schemas.microsoft.com/office/drawing/2014/main" id="{DAFE0BFC-2183-458E-2E23-FFE47873A6F8}"/>
              </a:ext>
            </a:extLst>
          </p:cNvPr>
          <p:cNvSpPr>
            <a:spLocks noGrp="1"/>
          </p:cNvSpPr>
          <p:nvPr>
            <p:ph type="sldNum" sz="quarter" idx="12"/>
          </p:nvPr>
        </p:nvSpPr>
        <p:spPr>
          <a:xfrm>
            <a:off x="8847438" y="6176963"/>
            <a:ext cx="2743200" cy="365125"/>
          </a:xfrm>
          <a:prstGeom prst="rect">
            <a:avLst/>
          </a:prstGeom>
        </p:spPr>
        <p:txBody>
          <a:bodyPr anchor="ctr"/>
          <a:lstStyle>
            <a:lvl1pPr algn="r">
              <a:defRPr sz="1000" b="1" i="0">
                <a:solidFill>
                  <a:srgbClr val="407371"/>
                </a:solidFill>
                <a:latin typeface="Georgia" panose="02040502050405020303" pitchFamily="18" charset="0"/>
              </a:defRPr>
            </a:lvl1pPr>
          </a:lstStyle>
          <a:p>
            <a:fld id="{50F2BEE7-A0DD-8E45-BC73-29309ED3288E}" type="slidenum">
              <a:rPr lang="en-US" smtClean="0"/>
              <a:pPr/>
              <a:t>‹#›</a:t>
            </a:fld>
            <a:endParaRPr lang="en-US" dirty="0"/>
          </a:p>
        </p:txBody>
      </p:sp>
      <p:sp>
        <p:nvSpPr>
          <p:cNvPr id="3" name="Title Placeholder 1">
            <a:extLst>
              <a:ext uri="{FF2B5EF4-FFF2-40B4-BE49-F238E27FC236}">
                <a16:creationId xmlns:a16="http://schemas.microsoft.com/office/drawing/2014/main" id="{582FB1C3-E026-3D4A-2CD1-67A756946B3B}"/>
              </a:ext>
            </a:extLst>
          </p:cNvPr>
          <p:cNvSpPr>
            <a:spLocks noGrp="1"/>
          </p:cNvSpPr>
          <p:nvPr>
            <p:ph type="title"/>
          </p:nvPr>
        </p:nvSpPr>
        <p:spPr>
          <a:xfrm>
            <a:off x="593124" y="613237"/>
            <a:ext cx="10997514" cy="745426"/>
          </a:xfrm>
          <a:prstGeom prst="rect">
            <a:avLst/>
          </a:prstGeom>
        </p:spPr>
        <p:txBody>
          <a:bodyPr vert="horz" lIns="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2622551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60C657-F94A-4F46-931C-6324792DD973}"/>
              </a:ext>
            </a:extLst>
          </p:cNvPr>
          <p:cNvSpPr/>
          <p:nvPr userDrawn="1"/>
        </p:nvSpPr>
        <p:spPr>
          <a:xfrm>
            <a:off x="0" y="0"/>
            <a:ext cx="2387065" cy="12031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4">
            <a:extLst>
              <a:ext uri="{FF2B5EF4-FFF2-40B4-BE49-F238E27FC236}">
                <a16:creationId xmlns:a16="http://schemas.microsoft.com/office/drawing/2014/main" id="{E126EF24-4A09-546F-BAC2-634CBF1ECC74}"/>
              </a:ext>
            </a:extLst>
          </p:cNvPr>
          <p:cNvSpPr>
            <a:spLocks noGrp="1"/>
          </p:cNvSpPr>
          <p:nvPr>
            <p:ph type="ftr" sz="quarter" idx="11"/>
          </p:nvPr>
        </p:nvSpPr>
        <p:spPr>
          <a:xfrm>
            <a:off x="7000165" y="6176963"/>
            <a:ext cx="4114800" cy="365125"/>
          </a:xfrm>
        </p:spPr>
        <p:txBody>
          <a:bodyPr/>
          <a:lstStyle>
            <a:lvl1pPr algn="r">
              <a:defRPr/>
            </a:lvl1pPr>
          </a:lstStyle>
          <a:p>
            <a:r>
              <a:rPr lang="en-US" dirty="0"/>
              <a:t>Disclaimer Text Goes Here.</a:t>
            </a:r>
          </a:p>
        </p:txBody>
      </p:sp>
      <p:sp>
        <p:nvSpPr>
          <p:cNvPr id="7" name="Slide Number Placeholder 5">
            <a:extLst>
              <a:ext uri="{FF2B5EF4-FFF2-40B4-BE49-F238E27FC236}">
                <a16:creationId xmlns:a16="http://schemas.microsoft.com/office/drawing/2014/main" id="{D5A32650-6410-C324-E4E3-88CBCD895CE1}"/>
              </a:ext>
            </a:extLst>
          </p:cNvPr>
          <p:cNvSpPr>
            <a:spLocks noGrp="1"/>
          </p:cNvSpPr>
          <p:nvPr>
            <p:ph type="sldNum" sz="quarter" idx="12"/>
          </p:nvPr>
        </p:nvSpPr>
        <p:spPr>
          <a:xfrm>
            <a:off x="8847438" y="6176963"/>
            <a:ext cx="2743200" cy="365125"/>
          </a:xfrm>
          <a:prstGeom prst="rect">
            <a:avLst/>
          </a:prstGeom>
        </p:spPr>
        <p:txBody>
          <a:bodyPr anchor="ctr"/>
          <a:lstStyle>
            <a:lvl1pPr algn="r">
              <a:defRPr sz="1000" b="1" i="0">
                <a:solidFill>
                  <a:srgbClr val="407371"/>
                </a:solidFill>
                <a:latin typeface="Georgia" panose="02040502050405020303" pitchFamily="18" charset="0"/>
              </a:defRPr>
            </a:lvl1pPr>
          </a:lstStyle>
          <a:p>
            <a:fld id="{50F2BEE7-A0DD-8E45-BC73-29309ED3288E}" type="slidenum">
              <a:rPr lang="en-US" smtClean="0"/>
              <a:pPr/>
              <a:t>‹#›</a:t>
            </a:fld>
            <a:endParaRPr lang="en-US" dirty="0"/>
          </a:p>
        </p:txBody>
      </p:sp>
    </p:spTree>
    <p:extLst>
      <p:ext uri="{BB962C8B-B14F-4D97-AF65-F5344CB8AC3E}">
        <p14:creationId xmlns:p14="http://schemas.microsoft.com/office/powerpoint/2010/main" val="921798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254B-D8BD-3943-12B7-E1F21586B170}"/>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593725" y="1490663"/>
            <a:ext cx="10996613" cy="4521200"/>
          </a:xfrm>
          <a:solidFill>
            <a:schemeClr val="bg1">
              <a:lumMod val="95000"/>
            </a:schemeClr>
          </a:solidFill>
          <a:effectLst>
            <a:glow rad="63500">
              <a:schemeClr val="accent4">
                <a:satMod val="175000"/>
                <a:alpha val="21000"/>
              </a:schemeClr>
            </a:glow>
          </a:effectLst>
        </p:spPr>
        <p:txBody>
          <a:bodyPr/>
          <a:lstStyle/>
          <a:p>
            <a:endParaRPr lang="en-US" dirty="0"/>
          </a:p>
        </p:txBody>
      </p:sp>
    </p:spTree>
    <p:extLst>
      <p:ext uri="{BB962C8B-B14F-4D97-AF65-F5344CB8AC3E}">
        <p14:creationId xmlns:p14="http://schemas.microsoft.com/office/powerpoint/2010/main" val="208470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254B-D8BD-3943-12B7-E1F21586B170}"/>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6B6C52A7-1801-11B9-1323-C601ABFAC6BE}"/>
              </a:ext>
            </a:extLst>
          </p:cNvPr>
          <p:cNvSpPr>
            <a:spLocks noGrp="1"/>
          </p:cNvSpPr>
          <p:nvPr>
            <p:ph type="ftr" sz="quarter" idx="10"/>
          </p:nvPr>
        </p:nvSpPr>
        <p:spPr/>
        <p:txBody>
          <a:bodyPr/>
          <a:lstStyle/>
          <a:p>
            <a:r>
              <a:rPr lang="en-US" dirty="0"/>
              <a:t>Disclaimer Text Goes Here.</a:t>
            </a:r>
          </a:p>
        </p:txBody>
      </p:sp>
      <p:sp>
        <p:nvSpPr>
          <p:cNvPr id="4" name="Slide Number Placeholder 3">
            <a:extLst>
              <a:ext uri="{FF2B5EF4-FFF2-40B4-BE49-F238E27FC236}">
                <a16:creationId xmlns:a16="http://schemas.microsoft.com/office/drawing/2014/main" id="{F3220F4A-6A3D-3EE7-CA9E-60E07C7AAF7F}"/>
              </a:ext>
            </a:extLst>
          </p:cNvPr>
          <p:cNvSpPr>
            <a:spLocks noGrp="1"/>
          </p:cNvSpPr>
          <p:nvPr>
            <p:ph type="sldNum" sz="quarter" idx="11"/>
          </p:nvPr>
        </p:nvSpPr>
        <p:spPr/>
        <p:txBody>
          <a:bodyPr/>
          <a:lstStyle/>
          <a:p>
            <a:fld id="{50F2BEE7-A0DD-8E45-BC73-29309ED3288E}" type="slidenum">
              <a:rPr lang="en-US" smtClean="0"/>
              <a:pPr/>
              <a:t>‹#›</a:t>
            </a:fld>
            <a:endParaRPr lang="en-US" dirty="0"/>
          </a:p>
        </p:txBody>
      </p:sp>
      <p:sp>
        <p:nvSpPr>
          <p:cNvPr id="6" name="Picture Placeholder 5">
            <a:extLst>
              <a:ext uri="{FF2B5EF4-FFF2-40B4-BE49-F238E27FC236}">
                <a16:creationId xmlns:a16="http://schemas.microsoft.com/office/drawing/2014/main" id="{867E2060-9AF9-D43A-B2E6-A98F55EDAF87}"/>
              </a:ext>
            </a:extLst>
          </p:cNvPr>
          <p:cNvSpPr>
            <a:spLocks noGrp="1"/>
          </p:cNvSpPr>
          <p:nvPr>
            <p:ph type="pic" sz="quarter" idx="12"/>
          </p:nvPr>
        </p:nvSpPr>
        <p:spPr>
          <a:xfrm>
            <a:off x="593725" y="1490663"/>
            <a:ext cx="5045075" cy="4521200"/>
          </a:xfrm>
          <a:solidFill>
            <a:schemeClr val="bg1">
              <a:lumMod val="95000"/>
            </a:schemeClr>
          </a:solidFill>
          <a:effectLst>
            <a:glow rad="63500">
              <a:schemeClr val="accent4">
                <a:satMod val="175000"/>
                <a:alpha val="18000"/>
              </a:schemeClr>
            </a:glow>
          </a:effectLst>
        </p:spPr>
        <p:txBody>
          <a:bodyPr/>
          <a:lstStyle/>
          <a:p>
            <a:endParaRPr lang="en-US" dirty="0"/>
          </a:p>
        </p:txBody>
      </p:sp>
      <p:sp>
        <p:nvSpPr>
          <p:cNvPr id="5" name="Picture Placeholder 5">
            <a:extLst>
              <a:ext uri="{FF2B5EF4-FFF2-40B4-BE49-F238E27FC236}">
                <a16:creationId xmlns:a16="http://schemas.microsoft.com/office/drawing/2014/main" id="{D339835D-B94D-9836-2AF2-889EBBCB006B}"/>
              </a:ext>
            </a:extLst>
          </p:cNvPr>
          <p:cNvSpPr>
            <a:spLocks noGrp="1"/>
          </p:cNvSpPr>
          <p:nvPr>
            <p:ph type="pic" sz="quarter" idx="13"/>
          </p:nvPr>
        </p:nvSpPr>
        <p:spPr>
          <a:xfrm>
            <a:off x="6516687" y="1490663"/>
            <a:ext cx="5045075" cy="4521200"/>
          </a:xfrm>
          <a:solidFill>
            <a:schemeClr val="bg1">
              <a:lumMod val="95000"/>
            </a:schemeClr>
          </a:solidFill>
          <a:effectLst>
            <a:glow rad="63500">
              <a:schemeClr val="accent4">
                <a:satMod val="175000"/>
                <a:alpha val="18000"/>
              </a:schemeClr>
            </a:glow>
          </a:effectLst>
        </p:spPr>
        <p:txBody>
          <a:bodyPr/>
          <a:lstStyle/>
          <a:p>
            <a:endParaRPr lang="en-US" dirty="0"/>
          </a:p>
        </p:txBody>
      </p:sp>
    </p:spTree>
    <p:extLst>
      <p:ext uri="{BB962C8B-B14F-4D97-AF65-F5344CB8AC3E}">
        <p14:creationId xmlns:p14="http://schemas.microsoft.com/office/powerpoint/2010/main" val="2776089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A55201-C097-FC43-B224-62F1C0B8FA46}"/>
              </a:ext>
            </a:extLst>
          </p:cNvPr>
          <p:cNvSpPr>
            <a:spLocks noGrp="1"/>
          </p:cNvSpPr>
          <p:nvPr>
            <p:ph type="title"/>
          </p:nvPr>
        </p:nvSpPr>
        <p:spPr>
          <a:xfrm>
            <a:off x="593124" y="613237"/>
            <a:ext cx="10997514" cy="745426"/>
          </a:xfrm>
          <a:prstGeom prst="rect">
            <a:avLst/>
          </a:prstGeom>
        </p:spPr>
        <p:txBody>
          <a:bodyPr vert="horz" lIns="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2F70F88A-0F8E-2148-99A9-121C1954D9DA}"/>
              </a:ext>
            </a:extLst>
          </p:cNvPr>
          <p:cNvSpPr>
            <a:spLocks noGrp="1"/>
          </p:cNvSpPr>
          <p:nvPr>
            <p:ph type="body" idx="1"/>
          </p:nvPr>
        </p:nvSpPr>
        <p:spPr>
          <a:xfrm>
            <a:off x="593124" y="1358663"/>
            <a:ext cx="10997514" cy="4351338"/>
          </a:xfrm>
          <a:prstGeom prst="rect">
            <a:avLst/>
          </a:prstGeom>
        </p:spPr>
        <p:txBody>
          <a:bodyPr vert="horz" lIns="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9DFF2488-4078-1440-936F-5EBB37D6334B}"/>
              </a:ext>
            </a:extLst>
          </p:cNvPr>
          <p:cNvSpPr>
            <a:spLocks noGrp="1"/>
          </p:cNvSpPr>
          <p:nvPr>
            <p:ph type="ftr" sz="quarter" idx="3"/>
          </p:nvPr>
        </p:nvSpPr>
        <p:spPr>
          <a:xfrm>
            <a:off x="6981825" y="6251992"/>
            <a:ext cx="4114800" cy="365125"/>
          </a:xfrm>
          <a:prstGeom prst="rect">
            <a:avLst/>
          </a:prstGeom>
        </p:spPr>
        <p:txBody>
          <a:bodyPr vert="horz" lIns="91440" tIns="45720" rIns="91440" bIns="45720" rtlCol="0" anchor="ctr"/>
          <a:lstStyle>
            <a:lvl1pPr algn="r">
              <a:defRPr sz="800">
                <a:solidFill>
                  <a:schemeClr val="accent4"/>
                </a:solidFill>
                <a:latin typeface="Arial" panose="020B0604020202020204" pitchFamily="34" charset="0"/>
                <a:cs typeface="Arial" panose="020B0604020202020204" pitchFamily="34" charset="0"/>
              </a:defRPr>
            </a:lvl1pPr>
          </a:lstStyle>
          <a:p>
            <a:r>
              <a:rPr lang="en-US" dirty="0"/>
              <a:t>Disclaimer Text Goes Here.</a:t>
            </a:r>
          </a:p>
        </p:txBody>
      </p:sp>
      <p:sp>
        <p:nvSpPr>
          <p:cNvPr id="7" name="Slide Number Placeholder 5">
            <a:extLst>
              <a:ext uri="{FF2B5EF4-FFF2-40B4-BE49-F238E27FC236}">
                <a16:creationId xmlns:a16="http://schemas.microsoft.com/office/drawing/2014/main" id="{B79B8424-320C-8543-A5DE-7747B27AA29F}"/>
              </a:ext>
            </a:extLst>
          </p:cNvPr>
          <p:cNvSpPr>
            <a:spLocks noGrp="1"/>
          </p:cNvSpPr>
          <p:nvPr>
            <p:ph type="sldNum" sz="quarter" idx="4"/>
          </p:nvPr>
        </p:nvSpPr>
        <p:spPr>
          <a:xfrm>
            <a:off x="8610600" y="6251992"/>
            <a:ext cx="2980038" cy="365125"/>
          </a:xfrm>
          <a:prstGeom prst="rect">
            <a:avLst/>
          </a:prstGeom>
        </p:spPr>
        <p:txBody>
          <a:bodyPr anchor="ctr"/>
          <a:lstStyle>
            <a:lvl1pPr algn="r">
              <a:defRPr sz="1000" b="1" i="0">
                <a:solidFill>
                  <a:srgbClr val="407371"/>
                </a:solidFill>
                <a:latin typeface="Georgia" panose="02040502050405020303" pitchFamily="18" charset="0"/>
              </a:defRPr>
            </a:lvl1pPr>
          </a:lstStyle>
          <a:p>
            <a:fld id="{50F2BEE7-A0DD-8E45-BC73-29309ED3288E}" type="slidenum">
              <a:rPr lang="en-US" smtClean="0"/>
              <a:pPr/>
              <a:t>‹#›</a:t>
            </a:fld>
            <a:endParaRPr lang="en-US" dirty="0"/>
          </a:p>
        </p:txBody>
      </p:sp>
      <p:pic>
        <p:nvPicPr>
          <p:cNvPr id="11" name="Graphic 10">
            <a:extLst>
              <a:ext uri="{FF2B5EF4-FFF2-40B4-BE49-F238E27FC236}">
                <a16:creationId xmlns:a16="http://schemas.microsoft.com/office/drawing/2014/main" id="{E44A446B-F37A-70A8-AEE4-8D7CABFF4CCC}"/>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593124" y="6368653"/>
            <a:ext cx="2562826" cy="131802"/>
          </a:xfrm>
          <a:prstGeom prst="rect">
            <a:avLst/>
          </a:prstGeom>
        </p:spPr>
      </p:pic>
      <p:cxnSp>
        <p:nvCxnSpPr>
          <p:cNvPr id="12" name="Shape 46">
            <a:extLst>
              <a:ext uri="{FF2B5EF4-FFF2-40B4-BE49-F238E27FC236}">
                <a16:creationId xmlns:a16="http://schemas.microsoft.com/office/drawing/2014/main" id="{844FAC0F-32A3-180A-88BC-0143071FFEBB}"/>
              </a:ext>
            </a:extLst>
          </p:cNvPr>
          <p:cNvCxnSpPr>
            <a:cxnSpLocks/>
          </p:cNvCxnSpPr>
          <p:nvPr userDrawn="1"/>
        </p:nvCxnSpPr>
        <p:spPr>
          <a:xfrm>
            <a:off x="0" y="6802394"/>
            <a:ext cx="12192000" cy="0"/>
          </a:xfrm>
          <a:prstGeom prst="straightConnector1">
            <a:avLst/>
          </a:prstGeom>
          <a:noFill/>
          <a:ln w="127000" cap="flat" cmpd="sng">
            <a:solidFill>
              <a:schemeClr val="accent3"/>
            </a:solidFill>
            <a:prstDash val="solid"/>
            <a:miter/>
            <a:headEnd type="none" w="med" len="med"/>
            <a:tailEnd type="none" w="med" len="med"/>
          </a:ln>
        </p:spPr>
      </p:cxnSp>
    </p:spTree>
    <p:extLst>
      <p:ext uri="{BB962C8B-B14F-4D97-AF65-F5344CB8AC3E}">
        <p14:creationId xmlns:p14="http://schemas.microsoft.com/office/powerpoint/2010/main" val="2081341454"/>
      </p:ext>
    </p:extLst>
  </p:cSld>
  <p:clrMap bg1="lt1" tx1="dk1" bg2="lt2" tx2="dk2" accent1="accent1" accent2="accent2" accent3="accent3" accent4="accent4" accent5="accent5" accent6="accent6" hlink="hlink" folHlink="folHlink"/>
  <p:sldLayoutIdLst>
    <p:sldLayoutId id="2147483666" r:id="rId1"/>
    <p:sldLayoutId id="2147483672" r:id="rId2"/>
    <p:sldLayoutId id="2147483660" r:id="rId3"/>
    <p:sldLayoutId id="2147483671" r:id="rId4"/>
    <p:sldLayoutId id="2147483650" r:id="rId5"/>
    <p:sldLayoutId id="2147483654" r:id="rId6"/>
    <p:sldLayoutId id="2147483655" r:id="rId7"/>
    <p:sldLayoutId id="2147483680" r:id="rId8"/>
    <p:sldLayoutId id="2147483681" r:id="rId9"/>
    <p:sldLayoutId id="2147483685" r:id="rId10"/>
    <p:sldLayoutId id="2147483682" r:id="rId11"/>
    <p:sldLayoutId id="2147483683" r:id="rId12"/>
    <p:sldLayoutId id="2147483684" r:id="rId13"/>
    <p:sldLayoutId id="2147483667" r:id="rId14"/>
    <p:sldLayoutId id="2147483662" r:id="rId15"/>
    <p:sldLayoutId id="2147483675" r:id="rId16"/>
    <p:sldLayoutId id="2147483663" r:id="rId17"/>
    <p:sldLayoutId id="2147483674" r:id="rId18"/>
    <p:sldLayoutId id="2147483676" r:id="rId19"/>
    <p:sldLayoutId id="2147483677" r:id="rId20"/>
  </p:sldLayoutIdLst>
  <p:hf hdr="0" dt="0"/>
  <p:txStyles>
    <p:titleStyle>
      <a:lvl1pPr algn="l" defTabSz="914400" rtl="0" eaLnBrk="1" latinLnBrk="0" hangingPunct="1">
        <a:lnSpc>
          <a:spcPct val="90000"/>
        </a:lnSpc>
        <a:spcBef>
          <a:spcPct val="0"/>
        </a:spcBef>
        <a:buNone/>
        <a:defRPr sz="2800" b="0" kern="1200">
          <a:solidFill>
            <a:schemeClr val="accent4">
              <a:lumMod val="50000"/>
            </a:schemeClr>
          </a:solidFill>
          <a:latin typeface="Georgia" panose="02040502050405020303" pitchFamily="18"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oleObject" Target="../embeddings/oleObject2.bin"/><Relationship Id="rId1" Type="http://schemas.openxmlformats.org/officeDocument/2006/relationships/slideLayout" Target="../slideLayouts/slideLayout12.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oleObject" Target="../embeddings/oleObject2.bin"/><Relationship Id="rId1" Type="http://schemas.openxmlformats.org/officeDocument/2006/relationships/slideLayout" Target="../slideLayouts/slideLayout12.xml"/><Relationship Id="rId5" Type="http://schemas.openxmlformats.org/officeDocument/2006/relationships/image" Target="../media/image20.emf"/><Relationship Id="rId4"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oleObject" Target="../embeddings/oleObject2.bin"/><Relationship Id="rId1" Type="http://schemas.openxmlformats.org/officeDocument/2006/relationships/slideLayout" Target="../slideLayouts/slideLayout12.xml"/><Relationship Id="rId5" Type="http://schemas.openxmlformats.org/officeDocument/2006/relationships/image" Target="../media/image21.emf"/><Relationship Id="rId4" Type="http://schemas.openxmlformats.org/officeDocument/2006/relationships/oleObject" Target="../embeddings/oleObject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oleObject" Target="../embeddings/oleObject2.bin"/><Relationship Id="rId1" Type="http://schemas.openxmlformats.org/officeDocument/2006/relationships/slideLayout" Target="../slideLayouts/slideLayout12.xml"/><Relationship Id="rId5" Type="http://schemas.openxmlformats.org/officeDocument/2006/relationships/image" Target="../media/image22.emf"/><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72C49DE-CB48-5F08-8B22-793439004004}"/>
              </a:ext>
            </a:extLst>
          </p:cNvPr>
          <p:cNvSpPr>
            <a:spLocks noGrp="1"/>
          </p:cNvSpPr>
          <p:nvPr>
            <p:ph type="subTitle" idx="1"/>
          </p:nvPr>
        </p:nvSpPr>
        <p:spPr>
          <a:xfrm>
            <a:off x="1136542" y="3713279"/>
            <a:ext cx="9144000" cy="447241"/>
          </a:xfrm>
        </p:spPr>
        <p:txBody>
          <a:bodyPr/>
          <a:lstStyle/>
          <a:p>
            <a:r>
              <a:rPr lang="en-US" dirty="0"/>
              <a:t>Data as of March 31, 2025</a:t>
            </a:r>
          </a:p>
        </p:txBody>
      </p:sp>
      <p:sp>
        <p:nvSpPr>
          <p:cNvPr id="3" name="Text Placeholder 2">
            <a:extLst>
              <a:ext uri="{FF2B5EF4-FFF2-40B4-BE49-F238E27FC236}">
                <a16:creationId xmlns:a16="http://schemas.microsoft.com/office/drawing/2014/main" id="{1BE1CC4C-2832-0035-A92E-D5891BCFF08A}"/>
              </a:ext>
            </a:extLst>
          </p:cNvPr>
          <p:cNvSpPr>
            <a:spLocks noGrp="1"/>
          </p:cNvSpPr>
          <p:nvPr>
            <p:ph type="body" sz="quarter" idx="11"/>
          </p:nvPr>
        </p:nvSpPr>
        <p:spPr>
          <a:xfrm>
            <a:off x="1134106" y="2798064"/>
            <a:ext cx="10140446" cy="867069"/>
          </a:xfrm>
        </p:spPr>
        <p:txBody>
          <a:bodyPr/>
          <a:lstStyle/>
          <a:p>
            <a:r>
              <a:rPr lang="en-US" sz="5400" dirty="0"/>
              <a:t>Second Quarter 2025 Chartbook</a:t>
            </a:r>
          </a:p>
        </p:txBody>
      </p:sp>
      <p:sp>
        <p:nvSpPr>
          <p:cNvPr id="4" name="Subtitle 2">
            <a:extLst>
              <a:ext uri="{FF2B5EF4-FFF2-40B4-BE49-F238E27FC236}">
                <a16:creationId xmlns:a16="http://schemas.microsoft.com/office/drawing/2014/main" id="{94C7C9AA-4ABB-C9FD-53A8-241643DA6141}"/>
              </a:ext>
            </a:extLst>
          </p:cNvPr>
          <p:cNvSpPr txBox="1">
            <a:spLocks/>
          </p:cNvSpPr>
          <p:nvPr/>
        </p:nvSpPr>
        <p:spPr>
          <a:xfrm>
            <a:off x="1134106" y="4426510"/>
            <a:ext cx="9144000" cy="1918087"/>
          </a:xfrm>
          <a:prstGeom prst="rect">
            <a:avLst/>
          </a:prstGeom>
        </p:spPr>
        <p:txBody>
          <a:bodyPr vert="horz" lIns="0" tIns="45720" rIns="91440" bIns="45720" rtlCol="0">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40737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accent4"/>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accent4"/>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accent4"/>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accent4"/>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t>--Rep Name</a:t>
            </a:r>
          </a:p>
          <a:p>
            <a:r>
              <a:rPr lang="en-US" dirty="0"/>
              <a:t>--Firm-Approved Title</a:t>
            </a:r>
          </a:p>
          <a:p>
            <a:r>
              <a:rPr lang="en-US" dirty="0"/>
              <a:t>--Registered Branch Address</a:t>
            </a:r>
          </a:p>
          <a:p>
            <a:r>
              <a:rPr lang="en-US" dirty="0"/>
              <a:t>--Approved Email and/or Registered Phone</a:t>
            </a:r>
          </a:p>
          <a:p>
            <a:r>
              <a:rPr lang="en-US" dirty="0"/>
              <a:t>--Securities Disclosure</a:t>
            </a:r>
          </a:p>
        </p:txBody>
      </p:sp>
      <p:sp>
        <p:nvSpPr>
          <p:cNvPr id="5" name="TextBox 5">
            <a:extLst>
              <a:ext uri="{FF2B5EF4-FFF2-40B4-BE49-F238E27FC236}">
                <a16:creationId xmlns:a16="http://schemas.microsoft.com/office/drawing/2014/main" id="{6D17A525-43D0-A886-61F2-A505ACA047B3}"/>
              </a:ext>
            </a:extLst>
          </p:cNvPr>
          <p:cNvSpPr txBox="1"/>
          <p:nvPr/>
        </p:nvSpPr>
        <p:spPr>
          <a:xfrm>
            <a:off x="6830549" y="5191184"/>
            <a:ext cx="2300130" cy="738664"/>
          </a:xfrm>
          <a:prstGeom prst="rect">
            <a:avLst/>
          </a:prstGeom>
          <a:noFill/>
          <a:ln w="1270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200" cap="none" spc="0" normalizeH="0" baseline="0" noProof="0" dirty="0">
                <a:ln>
                  <a:noFill/>
                </a:ln>
                <a:effectLst/>
                <a:uLnTx/>
                <a:uFillTx/>
                <a:latin typeface="Arial" panose="020B0604020202020204" pitchFamily="34" charset="0"/>
                <a:ea typeface="Roboto" panose="02000000000000000000" pitchFamily="2" charset="0"/>
                <a:cs typeface="Arial" panose="020B0604020202020204" pitchFamily="34" charset="0"/>
                <a:sym typeface="Arial"/>
              </a:rPr>
              <a:t>Enter all information and submit to Ad Review for final approval</a:t>
            </a:r>
          </a:p>
        </p:txBody>
      </p:sp>
    </p:spTree>
    <p:extLst>
      <p:ext uri="{BB962C8B-B14F-4D97-AF65-F5344CB8AC3E}">
        <p14:creationId xmlns:p14="http://schemas.microsoft.com/office/powerpoint/2010/main" val="116523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6D31B-4466-A0B5-3A32-6F223976B1E9}"/>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1287DF-EFBF-316F-C1D3-E05B4C723020}"/>
              </a:ext>
            </a:extLst>
          </p:cNvPr>
          <p:cNvSpPr>
            <a:spLocks noGrp="1"/>
          </p:cNvSpPr>
          <p:nvPr>
            <p:ph type="ftr" sz="quarter" idx="10"/>
          </p:nvPr>
        </p:nvSpPr>
        <p:spPr>
          <a:xfrm>
            <a:off x="6318504" y="6251992"/>
            <a:ext cx="4778121" cy="365125"/>
          </a:xfrm>
        </p:spPr>
        <p:txBody>
          <a:bodyPr/>
          <a:lstStyle/>
          <a:p>
            <a:pPr>
              <a:lnSpc>
                <a:spcPct val="120000"/>
              </a:lnSpc>
            </a:pPr>
            <a:r>
              <a:rPr lang="en-US" sz="800" i="1" dirty="0"/>
              <a:t>Sources are listed on pages 35–</a:t>
            </a:r>
            <a:r>
              <a:rPr lang="en-US" i="1" dirty="0"/>
              <a:t>36</a:t>
            </a:r>
            <a:r>
              <a:rPr lang="en-US" sz="800" i="1" dirty="0"/>
              <a:t>.</a:t>
            </a:r>
            <a:endParaRPr lang="en-US" sz="800" dirty="0"/>
          </a:p>
        </p:txBody>
      </p:sp>
      <p:sp>
        <p:nvSpPr>
          <p:cNvPr id="3" name="Slide Number Placeholder 2">
            <a:extLst>
              <a:ext uri="{FF2B5EF4-FFF2-40B4-BE49-F238E27FC236}">
                <a16:creationId xmlns:a16="http://schemas.microsoft.com/office/drawing/2014/main" id="{D1DEA6C5-4549-5EE5-9CAC-4CF16AF0ABF9}"/>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10</a:t>
            </a:fld>
            <a:endParaRPr lang="en-US" dirty="0"/>
          </a:p>
        </p:txBody>
      </p:sp>
      <p:sp>
        <p:nvSpPr>
          <p:cNvPr id="7" name="Title 6">
            <a:extLst>
              <a:ext uri="{FF2B5EF4-FFF2-40B4-BE49-F238E27FC236}">
                <a16:creationId xmlns:a16="http://schemas.microsoft.com/office/drawing/2014/main" id="{9149BEAA-7FF6-8ADC-9553-A8882DEDAD6F}"/>
              </a:ext>
            </a:extLst>
          </p:cNvPr>
          <p:cNvSpPr>
            <a:spLocks noGrp="1"/>
          </p:cNvSpPr>
          <p:nvPr>
            <p:ph type="title"/>
          </p:nvPr>
        </p:nvSpPr>
        <p:spPr>
          <a:xfrm>
            <a:off x="593124" y="252899"/>
            <a:ext cx="5502876" cy="525287"/>
          </a:xfrm>
        </p:spPr>
        <p:txBody>
          <a:bodyPr>
            <a:noAutofit/>
          </a:bodyPr>
          <a:lstStyle/>
          <a:p>
            <a:r>
              <a:rPr lang="en-US" dirty="0"/>
              <a:t>U.S. Economic Overview</a:t>
            </a:r>
          </a:p>
        </p:txBody>
      </p:sp>
      <p:pic>
        <p:nvPicPr>
          <p:cNvPr id="6" name="Picture 5">
            <a:extLst>
              <a:ext uri="{FF2B5EF4-FFF2-40B4-BE49-F238E27FC236}">
                <a16:creationId xmlns:a16="http://schemas.microsoft.com/office/drawing/2014/main" id="{6845AC92-7416-0C31-BC28-F3867CF01F2D}"/>
              </a:ext>
            </a:extLst>
          </p:cNvPr>
          <p:cNvPicPr>
            <a:picLocks noChangeAspect="1"/>
          </p:cNvPicPr>
          <p:nvPr/>
        </p:nvPicPr>
        <p:blipFill>
          <a:blip r:embed="rId2"/>
          <a:stretch>
            <a:fillRect/>
          </a:stretch>
        </p:blipFill>
        <p:spPr>
          <a:xfrm>
            <a:off x="795527" y="778186"/>
            <a:ext cx="10213850" cy="5473483"/>
          </a:xfrm>
          <a:prstGeom prst="rect">
            <a:avLst/>
          </a:prstGeom>
        </p:spPr>
      </p:pic>
    </p:spTree>
    <p:extLst>
      <p:ext uri="{BB962C8B-B14F-4D97-AF65-F5344CB8AC3E}">
        <p14:creationId xmlns:p14="http://schemas.microsoft.com/office/powerpoint/2010/main" val="1845996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76F46-309E-C7AD-54C9-138289B2E9B7}"/>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2C8B007E-ED08-DC9F-7868-75BF7F698A5D}"/>
              </a:ext>
            </a:extLst>
          </p:cNvPr>
          <p:cNvSpPr>
            <a:spLocks noGrp="1"/>
          </p:cNvSpPr>
          <p:nvPr>
            <p:ph type="ftr" sz="quarter" idx="10"/>
          </p:nvPr>
        </p:nvSpPr>
        <p:spPr>
          <a:xfrm>
            <a:off x="5961888" y="6251992"/>
            <a:ext cx="5134737" cy="365125"/>
          </a:xfrm>
        </p:spPr>
        <p:txBody>
          <a:bodyPr/>
          <a:lstStyle/>
          <a:p>
            <a:pPr>
              <a:lnSpc>
                <a:spcPct val="120000"/>
              </a:lnSpc>
            </a:pPr>
            <a:r>
              <a:rPr lang="en-US" sz="800" i="1" dirty="0"/>
              <a:t>Source: Cetera Investment Management, National Bureau of Economic Research. Data as of 3/31/2025.</a:t>
            </a:r>
            <a:endParaRPr lang="en-US" sz="800" dirty="0"/>
          </a:p>
        </p:txBody>
      </p:sp>
      <p:sp>
        <p:nvSpPr>
          <p:cNvPr id="3" name="Slide Number Placeholder 2">
            <a:extLst>
              <a:ext uri="{FF2B5EF4-FFF2-40B4-BE49-F238E27FC236}">
                <a16:creationId xmlns:a16="http://schemas.microsoft.com/office/drawing/2014/main" id="{DEE501D3-1DF5-D344-AE95-BDF7AC48C0AB}"/>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11</a:t>
            </a:fld>
            <a:endParaRPr lang="en-US" dirty="0"/>
          </a:p>
        </p:txBody>
      </p:sp>
      <p:sp>
        <p:nvSpPr>
          <p:cNvPr id="7" name="Title 6">
            <a:extLst>
              <a:ext uri="{FF2B5EF4-FFF2-40B4-BE49-F238E27FC236}">
                <a16:creationId xmlns:a16="http://schemas.microsoft.com/office/drawing/2014/main" id="{0F1A3C88-2ED5-A680-72B7-FCA3B462E3F6}"/>
              </a:ext>
            </a:extLst>
          </p:cNvPr>
          <p:cNvSpPr>
            <a:spLocks noGrp="1"/>
          </p:cNvSpPr>
          <p:nvPr>
            <p:ph type="title"/>
          </p:nvPr>
        </p:nvSpPr>
        <p:spPr>
          <a:xfrm>
            <a:off x="593124" y="613237"/>
            <a:ext cx="7106124" cy="745426"/>
          </a:xfrm>
        </p:spPr>
        <p:txBody>
          <a:bodyPr>
            <a:noAutofit/>
          </a:bodyPr>
          <a:lstStyle/>
          <a:p>
            <a:r>
              <a:rPr lang="en-US" dirty="0"/>
              <a:t>U.S. Economic Expansions and Recessions</a:t>
            </a:r>
          </a:p>
        </p:txBody>
      </p:sp>
      <p:sp>
        <p:nvSpPr>
          <p:cNvPr id="5" name="TextBox 11">
            <a:extLst>
              <a:ext uri="{FF2B5EF4-FFF2-40B4-BE49-F238E27FC236}">
                <a16:creationId xmlns:a16="http://schemas.microsoft.com/office/drawing/2014/main" id="{56CC7EF9-96B8-48E9-31C0-DF827F6AE1B0}"/>
              </a:ext>
            </a:extLst>
          </p:cNvPr>
          <p:cNvSpPr txBox="1"/>
          <p:nvPr/>
        </p:nvSpPr>
        <p:spPr>
          <a:xfrm>
            <a:off x="9096512" y="5521232"/>
            <a:ext cx="674096" cy="379096"/>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solidFill>
                  <a:schemeClr val="bg1">
                    <a:lumMod val="50000"/>
                  </a:schemeClr>
                </a:solidFill>
                <a:latin typeface="Arial" panose="020B0604020202020204" pitchFamily="34" charset="0"/>
                <a:cs typeface="Arial" panose="020B0604020202020204" pitchFamily="34" charset="0"/>
              </a:rPr>
              <a:t>*Current </a:t>
            </a:r>
          </a:p>
          <a:p>
            <a:r>
              <a:rPr lang="en-US" sz="800" dirty="0">
                <a:solidFill>
                  <a:schemeClr val="bg1">
                    <a:lumMod val="50000"/>
                  </a:schemeClr>
                </a:solidFill>
                <a:latin typeface="Arial" panose="020B0604020202020204" pitchFamily="34" charset="0"/>
                <a:cs typeface="Arial" panose="020B0604020202020204" pitchFamily="34" charset="0"/>
              </a:rPr>
              <a:t>Expansion</a:t>
            </a:r>
          </a:p>
        </p:txBody>
      </p:sp>
      <p:graphicFrame>
        <p:nvGraphicFramePr>
          <p:cNvPr id="6" name="Chart 5">
            <a:extLst>
              <a:ext uri="{FF2B5EF4-FFF2-40B4-BE49-F238E27FC236}">
                <a16:creationId xmlns:a16="http://schemas.microsoft.com/office/drawing/2014/main" id="{00000000-0008-0000-0500-000006000000}"/>
              </a:ext>
            </a:extLst>
          </p:cNvPr>
          <p:cNvGraphicFramePr>
            <a:graphicFrameLocks/>
          </p:cNvGraphicFramePr>
          <p:nvPr>
            <p:extLst>
              <p:ext uri="{D42A27DB-BD31-4B8C-83A1-F6EECF244321}">
                <p14:modId xmlns:p14="http://schemas.microsoft.com/office/powerpoint/2010/main" val="2966142965"/>
              </p:ext>
            </p:extLst>
          </p:nvPr>
        </p:nvGraphicFramePr>
        <p:xfrm>
          <a:off x="1559803" y="1026577"/>
          <a:ext cx="9072393" cy="4876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61833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79EAC-B750-65D8-3209-0FEADF7A029A}"/>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CDFDC5-EB6A-E29D-006F-749FFE597119}"/>
              </a:ext>
            </a:extLst>
          </p:cNvPr>
          <p:cNvSpPr>
            <a:spLocks noGrp="1"/>
          </p:cNvSpPr>
          <p:nvPr>
            <p:ph type="ftr" sz="quarter" idx="10"/>
          </p:nvPr>
        </p:nvSpPr>
        <p:spPr>
          <a:xfrm>
            <a:off x="4880758" y="6251992"/>
            <a:ext cx="6215867" cy="365125"/>
          </a:xfrm>
        </p:spPr>
        <p:txBody>
          <a:bodyPr/>
          <a:lstStyle/>
          <a:p>
            <a:pPr>
              <a:lnSpc>
                <a:spcPct val="120000"/>
              </a:lnSpc>
            </a:pPr>
            <a:r>
              <a:rPr lang="en-US" i="1" dirty="0"/>
              <a:t>Source: Cetera Investment Management, FactSet, Standard &amp; Poor’s. Data based on S&amp;P 500 Index total return as of 3/31/2025.</a:t>
            </a:r>
          </a:p>
        </p:txBody>
      </p:sp>
      <p:sp>
        <p:nvSpPr>
          <p:cNvPr id="3" name="Slide Number Placeholder 2">
            <a:extLst>
              <a:ext uri="{FF2B5EF4-FFF2-40B4-BE49-F238E27FC236}">
                <a16:creationId xmlns:a16="http://schemas.microsoft.com/office/drawing/2014/main" id="{A25D1D9F-A107-880E-6A57-D1F9A2E760BB}"/>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12</a:t>
            </a:fld>
            <a:endParaRPr lang="en-US" dirty="0"/>
          </a:p>
        </p:txBody>
      </p:sp>
      <p:sp>
        <p:nvSpPr>
          <p:cNvPr id="7" name="Title 6">
            <a:extLst>
              <a:ext uri="{FF2B5EF4-FFF2-40B4-BE49-F238E27FC236}">
                <a16:creationId xmlns:a16="http://schemas.microsoft.com/office/drawing/2014/main" id="{24AF6EED-C709-A81B-FFE6-0A27EF481F2E}"/>
              </a:ext>
            </a:extLst>
          </p:cNvPr>
          <p:cNvSpPr>
            <a:spLocks noGrp="1"/>
          </p:cNvSpPr>
          <p:nvPr>
            <p:ph type="title"/>
          </p:nvPr>
        </p:nvSpPr>
        <p:spPr>
          <a:xfrm>
            <a:off x="593124" y="252899"/>
            <a:ext cx="5502876" cy="525287"/>
          </a:xfrm>
        </p:spPr>
        <p:txBody>
          <a:bodyPr>
            <a:noAutofit/>
          </a:bodyPr>
          <a:lstStyle/>
          <a:p>
            <a:r>
              <a:rPr lang="en-US" dirty="0"/>
              <a:t>S&amp;P 500 Historical Returns</a:t>
            </a:r>
          </a:p>
        </p:txBody>
      </p:sp>
      <p:pic>
        <p:nvPicPr>
          <p:cNvPr id="5" name="Picture 4">
            <a:extLst>
              <a:ext uri="{FF2B5EF4-FFF2-40B4-BE49-F238E27FC236}">
                <a16:creationId xmlns:a16="http://schemas.microsoft.com/office/drawing/2014/main" id="{F14BB552-242E-1710-3E23-8A8FE8FBB191}"/>
              </a:ext>
            </a:extLst>
          </p:cNvPr>
          <p:cNvPicPr>
            <a:picLocks noChangeAspect="1"/>
          </p:cNvPicPr>
          <p:nvPr/>
        </p:nvPicPr>
        <p:blipFill>
          <a:blip r:embed="rId2"/>
          <a:stretch>
            <a:fillRect/>
          </a:stretch>
        </p:blipFill>
        <p:spPr>
          <a:xfrm>
            <a:off x="1032730" y="778186"/>
            <a:ext cx="10126541" cy="5473806"/>
          </a:xfrm>
          <a:prstGeom prst="rect">
            <a:avLst/>
          </a:prstGeom>
        </p:spPr>
      </p:pic>
    </p:spTree>
    <p:extLst>
      <p:ext uri="{BB962C8B-B14F-4D97-AF65-F5344CB8AC3E}">
        <p14:creationId xmlns:p14="http://schemas.microsoft.com/office/powerpoint/2010/main" val="1272868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4D48E-90D8-0AFE-3112-2C77A2EA75CB}"/>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5B4748A0-17B0-E9A2-D8B3-90F32BB1F169}"/>
              </a:ext>
            </a:extLst>
          </p:cNvPr>
          <p:cNvSpPr>
            <a:spLocks noGrp="1"/>
          </p:cNvSpPr>
          <p:nvPr>
            <p:ph type="ftr" sz="quarter" idx="10"/>
          </p:nvPr>
        </p:nvSpPr>
        <p:spPr>
          <a:xfrm>
            <a:off x="6702552" y="6251992"/>
            <a:ext cx="4394073" cy="365125"/>
          </a:xfrm>
        </p:spPr>
        <p:txBody>
          <a:bodyPr/>
          <a:lstStyle/>
          <a:p>
            <a:pPr>
              <a:lnSpc>
                <a:spcPct val="120000"/>
              </a:lnSpc>
            </a:pPr>
            <a:r>
              <a:rPr lang="en-US" sz="800" i="1" dirty="0"/>
              <a:t>Source: Cetera Investment Management, FactSet, Standard &amp; Poor’s, MSCI, Dow Jones, Bloomberg. The index </a:t>
            </a:r>
            <a:r>
              <a:rPr lang="en-US" i="1" dirty="0"/>
              <a:t>used for each asset class is listed on page 34. D</a:t>
            </a:r>
            <a:r>
              <a:rPr lang="en-US" sz="800" i="1" dirty="0"/>
              <a:t>ata as of 3/31/2025.</a:t>
            </a:r>
            <a:endParaRPr lang="en-US" sz="800" dirty="0"/>
          </a:p>
        </p:txBody>
      </p:sp>
      <p:sp>
        <p:nvSpPr>
          <p:cNvPr id="3" name="Slide Number Placeholder 2">
            <a:extLst>
              <a:ext uri="{FF2B5EF4-FFF2-40B4-BE49-F238E27FC236}">
                <a16:creationId xmlns:a16="http://schemas.microsoft.com/office/drawing/2014/main" id="{F52809A0-50A5-97A3-9B51-C22415D43159}"/>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13</a:t>
            </a:fld>
            <a:endParaRPr lang="en-US" dirty="0"/>
          </a:p>
        </p:txBody>
      </p:sp>
      <p:sp>
        <p:nvSpPr>
          <p:cNvPr id="7" name="Title 6">
            <a:extLst>
              <a:ext uri="{FF2B5EF4-FFF2-40B4-BE49-F238E27FC236}">
                <a16:creationId xmlns:a16="http://schemas.microsoft.com/office/drawing/2014/main" id="{6AF6101C-B0C0-C96C-7DA4-0AE0292156FD}"/>
              </a:ext>
            </a:extLst>
          </p:cNvPr>
          <p:cNvSpPr>
            <a:spLocks noGrp="1"/>
          </p:cNvSpPr>
          <p:nvPr>
            <p:ph type="title"/>
          </p:nvPr>
        </p:nvSpPr>
        <p:spPr>
          <a:xfrm>
            <a:off x="593124" y="613237"/>
            <a:ext cx="10142170" cy="745426"/>
          </a:xfrm>
        </p:spPr>
        <p:txBody>
          <a:bodyPr>
            <a:noAutofit/>
          </a:bodyPr>
          <a:lstStyle/>
          <a:p>
            <a:r>
              <a:rPr lang="en-US" dirty="0"/>
              <a:t>Asset Class Historical Return Heat Map</a:t>
            </a:r>
          </a:p>
        </p:txBody>
      </p:sp>
      <p:sp>
        <p:nvSpPr>
          <p:cNvPr id="5" name="Content Placeholder 2">
            <a:extLst>
              <a:ext uri="{FF2B5EF4-FFF2-40B4-BE49-F238E27FC236}">
                <a16:creationId xmlns:a16="http://schemas.microsoft.com/office/drawing/2014/main" id="{86EBCF2A-C5D2-6D5D-4115-FCA3AD46E652}"/>
              </a:ext>
            </a:extLst>
          </p:cNvPr>
          <p:cNvSpPr txBox="1">
            <a:spLocks/>
          </p:cNvSpPr>
          <p:nvPr/>
        </p:nvSpPr>
        <p:spPr>
          <a:xfrm>
            <a:off x="717066" y="5151054"/>
            <a:ext cx="10626564" cy="574596"/>
          </a:xfrm>
          <a:prstGeom prst="rect">
            <a:avLst/>
          </a:prstGeom>
        </p:spPr>
        <p:txBody>
          <a:bodyPr vert="horz" lIns="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400" dirty="0"/>
              <a:t>For each time frame, the heat map colors range from dark green (stronger relative performance) to white (weaker relative performance). There is a box around the return of the best performing asset class in each time period.</a:t>
            </a:r>
          </a:p>
        </p:txBody>
      </p:sp>
      <p:graphicFrame>
        <p:nvGraphicFramePr>
          <p:cNvPr id="8" name="Table 7">
            <a:extLst>
              <a:ext uri="{FF2B5EF4-FFF2-40B4-BE49-F238E27FC236}">
                <a16:creationId xmlns:a16="http://schemas.microsoft.com/office/drawing/2014/main" id="{F98F9E2F-583E-0EBB-E816-1F04D9418593}"/>
              </a:ext>
            </a:extLst>
          </p:cNvPr>
          <p:cNvGraphicFramePr>
            <a:graphicFrameLocks noGrp="1"/>
          </p:cNvGraphicFramePr>
          <p:nvPr>
            <p:custDataLst>
              <p:tags r:id="rId1"/>
            </p:custDataLst>
            <p:extLst>
              <p:ext uri="{D42A27DB-BD31-4B8C-83A1-F6EECF244321}">
                <p14:modId xmlns:p14="http://schemas.microsoft.com/office/powerpoint/2010/main" val="2158042890"/>
              </p:ext>
            </p:extLst>
          </p:nvPr>
        </p:nvGraphicFramePr>
        <p:xfrm>
          <a:off x="593124" y="1239916"/>
          <a:ext cx="10996611" cy="3861268"/>
        </p:xfrm>
        <a:graphic>
          <a:graphicData uri="http://schemas.openxmlformats.org/drawingml/2006/table">
            <a:tbl>
              <a:tblPr/>
              <a:tblGrid>
                <a:gridCol w="72247">
                  <a:extLst>
                    <a:ext uri="{9D8B030D-6E8A-4147-A177-3AD203B41FA5}">
                      <a16:colId xmlns:a16="http://schemas.microsoft.com/office/drawing/2014/main" val="3116900160"/>
                    </a:ext>
                  </a:extLst>
                </a:gridCol>
                <a:gridCol w="1977764">
                  <a:extLst>
                    <a:ext uri="{9D8B030D-6E8A-4147-A177-3AD203B41FA5}">
                      <a16:colId xmlns:a16="http://schemas.microsoft.com/office/drawing/2014/main" val="2552005055"/>
                    </a:ext>
                  </a:extLst>
                </a:gridCol>
                <a:gridCol w="590018">
                  <a:extLst>
                    <a:ext uri="{9D8B030D-6E8A-4147-A177-3AD203B41FA5}">
                      <a16:colId xmlns:a16="http://schemas.microsoft.com/office/drawing/2014/main" val="3428270627"/>
                    </a:ext>
                  </a:extLst>
                </a:gridCol>
                <a:gridCol w="590018">
                  <a:extLst>
                    <a:ext uri="{9D8B030D-6E8A-4147-A177-3AD203B41FA5}">
                      <a16:colId xmlns:a16="http://schemas.microsoft.com/office/drawing/2014/main" val="1468574276"/>
                    </a:ext>
                  </a:extLst>
                </a:gridCol>
                <a:gridCol w="590018">
                  <a:extLst>
                    <a:ext uri="{9D8B030D-6E8A-4147-A177-3AD203B41FA5}">
                      <a16:colId xmlns:a16="http://schemas.microsoft.com/office/drawing/2014/main" val="1156505423"/>
                    </a:ext>
                  </a:extLst>
                </a:gridCol>
                <a:gridCol w="590018">
                  <a:extLst>
                    <a:ext uri="{9D8B030D-6E8A-4147-A177-3AD203B41FA5}">
                      <a16:colId xmlns:a16="http://schemas.microsoft.com/office/drawing/2014/main" val="357270676"/>
                    </a:ext>
                  </a:extLst>
                </a:gridCol>
                <a:gridCol w="590018">
                  <a:extLst>
                    <a:ext uri="{9D8B030D-6E8A-4147-A177-3AD203B41FA5}">
                      <a16:colId xmlns:a16="http://schemas.microsoft.com/office/drawing/2014/main" val="626322026"/>
                    </a:ext>
                  </a:extLst>
                </a:gridCol>
                <a:gridCol w="590018">
                  <a:extLst>
                    <a:ext uri="{9D8B030D-6E8A-4147-A177-3AD203B41FA5}">
                      <a16:colId xmlns:a16="http://schemas.microsoft.com/office/drawing/2014/main" val="131240207"/>
                    </a:ext>
                  </a:extLst>
                </a:gridCol>
                <a:gridCol w="590018">
                  <a:extLst>
                    <a:ext uri="{9D8B030D-6E8A-4147-A177-3AD203B41FA5}">
                      <a16:colId xmlns:a16="http://schemas.microsoft.com/office/drawing/2014/main" val="135186088"/>
                    </a:ext>
                  </a:extLst>
                </a:gridCol>
                <a:gridCol w="590018">
                  <a:extLst>
                    <a:ext uri="{9D8B030D-6E8A-4147-A177-3AD203B41FA5}">
                      <a16:colId xmlns:a16="http://schemas.microsoft.com/office/drawing/2014/main" val="3419542685"/>
                    </a:ext>
                  </a:extLst>
                </a:gridCol>
                <a:gridCol w="590018">
                  <a:extLst>
                    <a:ext uri="{9D8B030D-6E8A-4147-A177-3AD203B41FA5}">
                      <a16:colId xmlns:a16="http://schemas.microsoft.com/office/drawing/2014/main" val="15110575"/>
                    </a:ext>
                  </a:extLst>
                </a:gridCol>
                <a:gridCol w="590018">
                  <a:extLst>
                    <a:ext uri="{9D8B030D-6E8A-4147-A177-3AD203B41FA5}">
                      <a16:colId xmlns:a16="http://schemas.microsoft.com/office/drawing/2014/main" val="4097673108"/>
                    </a:ext>
                  </a:extLst>
                </a:gridCol>
                <a:gridCol w="590018">
                  <a:extLst>
                    <a:ext uri="{9D8B030D-6E8A-4147-A177-3AD203B41FA5}">
                      <a16:colId xmlns:a16="http://schemas.microsoft.com/office/drawing/2014/main" val="2612611516"/>
                    </a:ext>
                  </a:extLst>
                </a:gridCol>
                <a:gridCol w="72247">
                  <a:extLst>
                    <a:ext uri="{9D8B030D-6E8A-4147-A177-3AD203B41FA5}">
                      <a16:colId xmlns:a16="http://schemas.microsoft.com/office/drawing/2014/main" val="37956402"/>
                    </a:ext>
                  </a:extLst>
                </a:gridCol>
                <a:gridCol w="577977">
                  <a:extLst>
                    <a:ext uri="{9D8B030D-6E8A-4147-A177-3AD203B41FA5}">
                      <a16:colId xmlns:a16="http://schemas.microsoft.com/office/drawing/2014/main" val="1857565129"/>
                    </a:ext>
                  </a:extLst>
                </a:gridCol>
                <a:gridCol w="577977">
                  <a:extLst>
                    <a:ext uri="{9D8B030D-6E8A-4147-A177-3AD203B41FA5}">
                      <a16:colId xmlns:a16="http://schemas.microsoft.com/office/drawing/2014/main" val="2384787925"/>
                    </a:ext>
                  </a:extLst>
                </a:gridCol>
                <a:gridCol w="577977">
                  <a:extLst>
                    <a:ext uri="{9D8B030D-6E8A-4147-A177-3AD203B41FA5}">
                      <a16:colId xmlns:a16="http://schemas.microsoft.com/office/drawing/2014/main" val="1308989016"/>
                    </a:ext>
                  </a:extLst>
                </a:gridCol>
                <a:gridCol w="577977">
                  <a:extLst>
                    <a:ext uri="{9D8B030D-6E8A-4147-A177-3AD203B41FA5}">
                      <a16:colId xmlns:a16="http://schemas.microsoft.com/office/drawing/2014/main" val="2438944370"/>
                    </a:ext>
                  </a:extLst>
                </a:gridCol>
                <a:gridCol w="72247">
                  <a:extLst>
                    <a:ext uri="{9D8B030D-6E8A-4147-A177-3AD203B41FA5}">
                      <a16:colId xmlns:a16="http://schemas.microsoft.com/office/drawing/2014/main" val="2572907630"/>
                    </a:ext>
                  </a:extLst>
                </a:gridCol>
              </a:tblGrid>
              <a:tr h="15898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992907057"/>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gridSpan="11">
                  <a:txBody>
                    <a:bodyPr/>
                    <a:lstStyle/>
                    <a:p>
                      <a:pPr algn="ctr" fontAlgn="b"/>
                      <a:r>
                        <a:rPr lang="en-US" sz="1200" b="1" i="0" u="none" strike="noStrike" dirty="0">
                          <a:solidFill>
                            <a:srgbClr val="FFFFFF"/>
                          </a:solidFill>
                          <a:effectLst/>
                          <a:latin typeface="Arial" panose="020B0604020202020204" pitchFamily="34" charset="0"/>
                        </a:rPr>
                        <a:t>Calendar Year Return</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gridSpan="4">
                  <a:txBody>
                    <a:bodyPr/>
                    <a:lstStyle/>
                    <a:p>
                      <a:pPr algn="ctr" fontAlgn="b"/>
                      <a:r>
                        <a:rPr lang="en-US" sz="1200" b="1" i="0" u="none" strike="noStrike" dirty="0">
                          <a:solidFill>
                            <a:srgbClr val="FFFFFF"/>
                          </a:solidFill>
                          <a:effectLst/>
                          <a:latin typeface="Arial" panose="020B0604020202020204" pitchFamily="34" charset="0"/>
                        </a:rPr>
                        <a:t>Annualized Return</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00480558"/>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000" b="1" i="0" u="none" strike="noStrike" dirty="0">
                          <a:solidFill>
                            <a:srgbClr val="000000"/>
                          </a:solidFill>
                          <a:effectLst/>
                          <a:latin typeface="Arial" panose="020B0604020202020204" pitchFamily="34" charset="0"/>
                        </a:rPr>
                        <a:t>Asset Class</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dirty="0">
                          <a:solidFill>
                            <a:srgbClr val="000000"/>
                          </a:solidFill>
                          <a:effectLst/>
                          <a:latin typeface="Arial" panose="020B0604020202020204" pitchFamily="34" charset="0"/>
                        </a:rPr>
                        <a:t>YTD</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2024</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2023</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2022</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2021</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2020</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2019</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2018</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2017</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2016</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2015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000" b="1" i="0" u="none" strike="noStrike">
                          <a:solidFill>
                            <a:srgbClr val="000000"/>
                          </a:solidFill>
                          <a:effectLst/>
                          <a:latin typeface="Arial" panose="020B0604020202020204" pitchFamily="34" charset="0"/>
                        </a:rPr>
                        <a:t>1-Year</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3-Year</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5-Year</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10-Year</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542849526"/>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US Large Cap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-4.27%</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FE7E7"/>
                    </a:solidFill>
                  </a:tcPr>
                </a:tc>
                <a:tc>
                  <a:txBody>
                    <a:bodyPr/>
                    <a:lstStyle/>
                    <a:p>
                      <a:pPr algn="ctr" fontAlgn="ctr"/>
                      <a:r>
                        <a:rPr lang="en-US" sz="1000" b="0" i="0" u="none" strike="noStrike">
                          <a:solidFill>
                            <a:srgbClr val="000000"/>
                          </a:solidFill>
                          <a:effectLst/>
                          <a:latin typeface="Arial" panose="020B0604020202020204" pitchFamily="34" charset="0"/>
                        </a:rPr>
                        <a:t>25.02%</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9795"/>
                    </a:solidFill>
                  </a:tcPr>
                </a:tc>
                <a:tc>
                  <a:txBody>
                    <a:bodyPr/>
                    <a:lstStyle/>
                    <a:p>
                      <a:pPr algn="ctr" fontAlgn="ctr"/>
                      <a:r>
                        <a:rPr lang="en-US" sz="1000" b="0" i="0" u="none" strike="noStrike">
                          <a:solidFill>
                            <a:srgbClr val="000000"/>
                          </a:solidFill>
                          <a:effectLst/>
                          <a:latin typeface="Arial" panose="020B0604020202020204" pitchFamily="34" charset="0"/>
                        </a:rPr>
                        <a:t>26.29%</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80"/>
                    </a:solidFill>
                  </a:tcPr>
                </a:tc>
                <a:tc>
                  <a:txBody>
                    <a:bodyPr/>
                    <a:lstStyle/>
                    <a:p>
                      <a:pPr algn="ctr" fontAlgn="ctr"/>
                      <a:r>
                        <a:rPr lang="en-US" sz="1000" b="0" i="0" u="none" strike="noStrike">
                          <a:solidFill>
                            <a:srgbClr val="000000"/>
                          </a:solidFill>
                          <a:effectLst/>
                          <a:latin typeface="Arial" panose="020B0604020202020204" pitchFamily="34" charset="0"/>
                        </a:rPr>
                        <a:t>-18.11%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CBD9D8"/>
                    </a:solidFill>
                  </a:tcPr>
                </a:tc>
                <a:tc>
                  <a:txBody>
                    <a:bodyPr/>
                    <a:lstStyle/>
                    <a:p>
                      <a:pPr algn="ctr" fontAlgn="ctr"/>
                      <a:r>
                        <a:rPr lang="en-US" sz="1000" b="0" i="0" u="none" strike="noStrike">
                          <a:solidFill>
                            <a:srgbClr val="000000"/>
                          </a:solidFill>
                          <a:effectLst/>
                          <a:latin typeface="Arial" panose="020B0604020202020204" pitchFamily="34" charset="0"/>
                        </a:rPr>
                        <a:t>28.71%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82A3A2"/>
                    </a:solidFill>
                  </a:tcPr>
                </a:tc>
                <a:tc>
                  <a:txBody>
                    <a:bodyPr/>
                    <a:lstStyle/>
                    <a:p>
                      <a:pPr algn="ctr" fontAlgn="ctr"/>
                      <a:r>
                        <a:rPr lang="en-US" sz="1000" b="0" i="0" u="none" strike="noStrike">
                          <a:solidFill>
                            <a:srgbClr val="000000"/>
                          </a:solidFill>
                          <a:effectLst/>
                          <a:latin typeface="Arial" panose="020B0604020202020204" pitchFamily="34" charset="0"/>
                        </a:rPr>
                        <a:t>18.40%</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1A3A1"/>
                    </a:solidFill>
                  </a:tcPr>
                </a:tc>
                <a:tc>
                  <a:txBody>
                    <a:bodyPr/>
                    <a:lstStyle/>
                    <a:p>
                      <a:pPr algn="ctr" fontAlgn="ctr"/>
                      <a:r>
                        <a:rPr lang="en-US" sz="1000" b="0" i="0" u="none" strike="noStrike">
                          <a:solidFill>
                            <a:srgbClr val="000000"/>
                          </a:solidFill>
                          <a:effectLst/>
                          <a:latin typeface="Arial" panose="020B0604020202020204" pitchFamily="34" charset="0"/>
                        </a:rPr>
                        <a:t>31.49%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447674"/>
                    </a:solidFill>
                  </a:tcPr>
                </a:tc>
                <a:tc>
                  <a:txBody>
                    <a:bodyPr/>
                    <a:lstStyle/>
                    <a:p>
                      <a:pPr algn="ctr" fontAlgn="ctr"/>
                      <a:r>
                        <a:rPr lang="en-US" sz="1000" b="0" i="0" u="none" strike="noStrike">
                          <a:solidFill>
                            <a:srgbClr val="000000"/>
                          </a:solidFill>
                          <a:effectLst/>
                          <a:latin typeface="Arial" panose="020B0604020202020204" pitchFamily="34" charset="0"/>
                        </a:rPr>
                        <a:t>-4.38%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83A4A3"/>
                    </a:solidFill>
                  </a:tcPr>
                </a:tc>
                <a:tc>
                  <a:txBody>
                    <a:bodyPr/>
                    <a:lstStyle/>
                    <a:p>
                      <a:pPr algn="ctr" fontAlgn="ctr"/>
                      <a:r>
                        <a:rPr lang="en-US" sz="1000" b="0" i="0" u="none" strike="noStrike">
                          <a:solidFill>
                            <a:srgbClr val="000000"/>
                          </a:solidFill>
                          <a:effectLst/>
                          <a:latin typeface="Arial" panose="020B0604020202020204" pitchFamily="34" charset="0"/>
                        </a:rPr>
                        <a:t>21.83%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8EABAA"/>
                    </a:solidFill>
                  </a:tcPr>
                </a:tc>
                <a:tc>
                  <a:txBody>
                    <a:bodyPr/>
                    <a:lstStyle/>
                    <a:p>
                      <a:pPr algn="ctr" fontAlgn="ctr"/>
                      <a:r>
                        <a:rPr lang="en-US" sz="1000" b="0" i="0" u="none" strike="noStrike">
                          <a:solidFill>
                            <a:srgbClr val="000000"/>
                          </a:solidFill>
                          <a:effectLst/>
                          <a:latin typeface="Arial" panose="020B0604020202020204" pitchFamily="34" charset="0"/>
                        </a:rPr>
                        <a:t>11.96%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AEC3C3"/>
                    </a:solidFill>
                  </a:tcPr>
                </a:tc>
                <a:tc>
                  <a:txBody>
                    <a:bodyPr/>
                    <a:lstStyle/>
                    <a:p>
                      <a:pPr algn="ctr" fontAlgn="ctr"/>
                      <a:r>
                        <a:rPr lang="en-US" sz="1000" b="0" i="0" u="none" strike="noStrike">
                          <a:solidFill>
                            <a:srgbClr val="000000"/>
                          </a:solidFill>
                          <a:effectLst/>
                          <a:latin typeface="Arial" panose="020B0604020202020204" pitchFamily="34" charset="0"/>
                        </a:rPr>
                        <a:t>1.38%</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8785"/>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8.25%</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CCD9D9"/>
                    </a:solidFill>
                  </a:tcPr>
                </a:tc>
                <a:tc>
                  <a:txBody>
                    <a:bodyPr/>
                    <a:lstStyle/>
                    <a:p>
                      <a:pPr algn="ctr" fontAlgn="ctr"/>
                      <a:r>
                        <a:rPr lang="en-US" sz="1000" b="0" i="0" u="none" strike="noStrike">
                          <a:solidFill>
                            <a:srgbClr val="000000"/>
                          </a:solidFill>
                          <a:effectLst/>
                          <a:latin typeface="Arial" panose="020B0604020202020204" pitchFamily="34" charset="0"/>
                        </a:rPr>
                        <a:t>9.06%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789C9B"/>
                    </a:solidFill>
                  </a:tcPr>
                </a:tc>
                <a:tc>
                  <a:txBody>
                    <a:bodyPr/>
                    <a:lstStyle/>
                    <a:p>
                      <a:pPr algn="ctr" fontAlgn="ctr"/>
                      <a:r>
                        <a:rPr lang="en-US" sz="1000" b="0" i="0" u="none" strike="noStrike">
                          <a:solidFill>
                            <a:srgbClr val="000000"/>
                          </a:solidFill>
                          <a:effectLst/>
                          <a:latin typeface="Arial" panose="020B0604020202020204" pitchFamily="34" charset="0"/>
                        </a:rPr>
                        <a:t>18.59%</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17472"/>
                    </a:solidFill>
                  </a:tcPr>
                </a:tc>
                <a:tc>
                  <a:txBody>
                    <a:bodyPr/>
                    <a:lstStyle/>
                    <a:p>
                      <a:pPr algn="ctr" fontAlgn="ctr"/>
                      <a:r>
                        <a:rPr lang="en-US" sz="1000" b="0" i="0" u="none" strike="noStrike">
                          <a:solidFill>
                            <a:srgbClr val="000000"/>
                          </a:solidFill>
                          <a:effectLst/>
                          <a:latin typeface="Arial" panose="020B0604020202020204" pitchFamily="34" charset="0"/>
                        </a:rPr>
                        <a:t>12.50%</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180"/>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88038384"/>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US Large Cap Growth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-8.47%</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CFDFD"/>
                    </a:solidFill>
                  </a:tcPr>
                </a:tc>
                <a:tc>
                  <a:txBody>
                    <a:bodyPr/>
                    <a:lstStyle/>
                    <a:p>
                      <a:pPr algn="ctr" fontAlgn="ctr"/>
                      <a:r>
                        <a:rPr lang="en-US" sz="1000" b="1" i="0" u="none" strike="noStrike">
                          <a:solidFill>
                            <a:srgbClr val="000000"/>
                          </a:solidFill>
                          <a:effectLst/>
                          <a:latin typeface="Arial" panose="020B0604020202020204" pitchFamily="34" charset="0"/>
                        </a:rPr>
                        <a:t>36.07%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1" i="0" u="none" strike="noStrike" dirty="0">
                          <a:solidFill>
                            <a:srgbClr val="000000"/>
                          </a:solidFill>
                          <a:effectLst/>
                          <a:latin typeface="Arial" panose="020B0604020202020204" pitchFamily="34" charset="0"/>
                        </a:rPr>
                        <a:t>30.03%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-29.41%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9FBFA"/>
                    </a:solidFill>
                  </a:tcPr>
                </a:tc>
                <a:tc>
                  <a:txBody>
                    <a:bodyPr/>
                    <a:lstStyle/>
                    <a:p>
                      <a:pPr algn="ctr" fontAlgn="ctr"/>
                      <a:r>
                        <a:rPr lang="en-US" sz="1000" b="0" i="0" u="none" strike="noStrike">
                          <a:solidFill>
                            <a:srgbClr val="000000"/>
                          </a:solidFill>
                          <a:effectLst/>
                          <a:latin typeface="Arial" panose="020B0604020202020204" pitchFamily="34" charset="0"/>
                        </a:rPr>
                        <a:t>32.01%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759A99"/>
                    </a:solidFill>
                  </a:tcPr>
                </a:tc>
                <a:tc>
                  <a:txBody>
                    <a:bodyPr/>
                    <a:lstStyle/>
                    <a:p>
                      <a:pPr algn="ctr" fontAlgn="ctr"/>
                      <a:r>
                        <a:rPr lang="en-US" sz="1000" b="1" i="0" u="none" strike="noStrike">
                          <a:solidFill>
                            <a:srgbClr val="000000"/>
                          </a:solidFill>
                          <a:effectLst/>
                          <a:latin typeface="Arial" panose="020B0604020202020204" pitchFamily="34" charset="0"/>
                        </a:rPr>
                        <a:t>33.47%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31.13%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467876"/>
                    </a:solidFill>
                  </a:tcPr>
                </a:tc>
                <a:tc>
                  <a:txBody>
                    <a:bodyPr/>
                    <a:lstStyle/>
                    <a:p>
                      <a:pPr algn="ctr" fontAlgn="ctr"/>
                      <a:r>
                        <a:rPr lang="en-US" sz="1000" b="0" i="0" u="none" strike="noStrike">
                          <a:solidFill>
                            <a:srgbClr val="000000"/>
                          </a:solidFill>
                          <a:effectLst/>
                          <a:latin typeface="Arial" panose="020B0604020202020204" pitchFamily="34" charset="0"/>
                        </a:rPr>
                        <a:t>-0.01%</a:t>
                      </a:r>
                    </a:p>
                  </a:txBody>
                  <a:tcPr marL="0" marR="0" marT="0" marB="0" anchor="ctr">
                    <a:lnL>
                      <a:noFill/>
                    </a:lnL>
                    <a:lnR>
                      <a:noFill/>
                    </a:lnR>
                    <a:lnT>
                      <a:noFill/>
                    </a:lnT>
                    <a:lnB>
                      <a:noFill/>
                    </a:lnB>
                    <a:solidFill>
                      <a:srgbClr val="4D7D7B"/>
                    </a:solidFill>
                  </a:tcPr>
                </a:tc>
                <a:tc>
                  <a:txBody>
                    <a:bodyPr/>
                    <a:lstStyle/>
                    <a:p>
                      <a:pPr algn="ctr" fontAlgn="ctr"/>
                      <a:r>
                        <a:rPr lang="en-US" sz="1000" b="0" i="0" u="none" strike="noStrike">
                          <a:solidFill>
                            <a:srgbClr val="000000"/>
                          </a:solidFill>
                          <a:effectLst/>
                          <a:latin typeface="Arial" panose="020B0604020202020204" pitchFamily="34" charset="0"/>
                        </a:rPr>
                        <a:t>27.44%</a:t>
                      </a:r>
                    </a:p>
                  </a:txBody>
                  <a:tcPr marL="0" marR="0" marT="0" marB="0" anchor="ctr">
                    <a:lnL>
                      <a:noFill/>
                    </a:lnL>
                    <a:lnR>
                      <a:noFill/>
                    </a:lnR>
                    <a:lnT>
                      <a:noFill/>
                    </a:lnT>
                    <a:lnB>
                      <a:noFill/>
                    </a:lnB>
                    <a:solidFill>
                      <a:srgbClr val="729795"/>
                    </a:solidFill>
                  </a:tcPr>
                </a:tc>
                <a:tc>
                  <a:txBody>
                    <a:bodyPr/>
                    <a:lstStyle/>
                    <a:p>
                      <a:pPr algn="ctr" fontAlgn="ctr"/>
                      <a:r>
                        <a:rPr lang="en-US" sz="1000" b="0" i="0" u="none" strike="noStrike">
                          <a:solidFill>
                            <a:srgbClr val="000000"/>
                          </a:solidFill>
                          <a:effectLst/>
                          <a:latin typeface="Arial" panose="020B0604020202020204" pitchFamily="34" charset="0"/>
                        </a:rPr>
                        <a:t>6.89%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D3DFDF"/>
                    </a:solidFill>
                  </a:tcPr>
                </a:tc>
                <a:tc>
                  <a:txBody>
                    <a:bodyPr/>
                    <a:lstStyle/>
                    <a:p>
                      <a:pPr algn="ctr" fontAlgn="ctr"/>
                      <a:r>
                        <a:rPr lang="en-US" sz="1000" b="1" i="0" u="none" strike="noStrike">
                          <a:solidFill>
                            <a:srgbClr val="000000"/>
                          </a:solidFill>
                          <a:effectLst/>
                          <a:latin typeface="Arial" panose="020B0604020202020204" pitchFamily="34" charset="0"/>
                        </a:rPr>
                        <a:t>5.52%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10.46%</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C2D2D2"/>
                    </a:solidFill>
                  </a:tcPr>
                </a:tc>
                <a:tc>
                  <a:txBody>
                    <a:bodyPr/>
                    <a:lstStyle/>
                    <a:p>
                      <a:pPr algn="ctr" fontAlgn="ctr"/>
                      <a:r>
                        <a:rPr lang="en-US" sz="1000" b="0" i="0" u="none" strike="noStrike">
                          <a:solidFill>
                            <a:srgbClr val="000000"/>
                          </a:solidFill>
                          <a:effectLst/>
                          <a:latin typeface="Arial" panose="020B0604020202020204" pitchFamily="34" charset="0"/>
                        </a:rPr>
                        <a:t>7.74%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82A4A2"/>
                    </a:solidFill>
                  </a:tcPr>
                </a:tc>
                <a:tc>
                  <a:txBody>
                    <a:bodyPr/>
                    <a:lstStyle/>
                    <a:p>
                      <a:pPr algn="ctr" fontAlgn="ctr"/>
                      <a:r>
                        <a:rPr lang="en-US" sz="1000" b="1" i="0" u="none" strike="noStrike">
                          <a:solidFill>
                            <a:srgbClr val="000000"/>
                          </a:solidFill>
                          <a:effectLst/>
                          <a:latin typeface="Arial" panose="020B0604020202020204" pitchFamily="34" charset="0"/>
                        </a:rPr>
                        <a:t>18.70%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1" i="0" u="none" strike="noStrike">
                          <a:solidFill>
                            <a:srgbClr val="000000"/>
                          </a:solidFill>
                          <a:effectLst/>
                          <a:latin typeface="Arial" panose="020B0604020202020204" pitchFamily="34" charset="0"/>
                        </a:rPr>
                        <a:t>13.99%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161278559"/>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dirty="0">
                          <a:solidFill>
                            <a:srgbClr val="000000"/>
                          </a:solidFill>
                          <a:effectLst/>
                          <a:latin typeface="Arial" panose="020B0604020202020204" pitchFamily="34" charset="0"/>
                        </a:rPr>
                        <a:t>US Large Cap Value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0.28%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BFD0CF"/>
                    </a:solidFill>
                  </a:tcPr>
                </a:tc>
                <a:tc>
                  <a:txBody>
                    <a:bodyPr/>
                    <a:lstStyle/>
                    <a:p>
                      <a:pPr algn="ctr" fontAlgn="ctr"/>
                      <a:r>
                        <a:rPr lang="en-US" sz="1000" b="0" i="0" u="none" strike="noStrike">
                          <a:solidFill>
                            <a:srgbClr val="000000"/>
                          </a:solidFill>
                          <a:effectLst/>
                          <a:latin typeface="Arial" panose="020B0604020202020204" pitchFamily="34" charset="0"/>
                        </a:rPr>
                        <a:t>12.29%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A8BFBE"/>
                    </a:solidFill>
                  </a:tcPr>
                </a:tc>
                <a:tc>
                  <a:txBody>
                    <a:bodyPr/>
                    <a:lstStyle/>
                    <a:p>
                      <a:pPr algn="ctr" fontAlgn="ctr"/>
                      <a:r>
                        <a:rPr lang="en-US" sz="1000" b="0" i="0" u="none" strike="noStrike">
                          <a:solidFill>
                            <a:srgbClr val="000000"/>
                          </a:solidFill>
                          <a:effectLst/>
                          <a:latin typeface="Arial" panose="020B0604020202020204" pitchFamily="34" charset="0"/>
                        </a:rPr>
                        <a:t>22.23%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68908F"/>
                    </a:solidFill>
                  </a:tcPr>
                </a:tc>
                <a:tc>
                  <a:txBody>
                    <a:bodyPr/>
                    <a:lstStyle/>
                    <a:p>
                      <a:pPr algn="ctr" fontAlgn="ctr"/>
                      <a:r>
                        <a:rPr lang="en-US" sz="1000" b="0" i="0" u="none" strike="noStrike">
                          <a:solidFill>
                            <a:srgbClr val="000000"/>
                          </a:solidFill>
                          <a:effectLst/>
                          <a:latin typeface="Arial" panose="020B0604020202020204" pitchFamily="34" charset="0"/>
                        </a:rPr>
                        <a:t>-5.22%</a:t>
                      </a:r>
                    </a:p>
                  </a:txBody>
                  <a:tcPr marL="0" marR="0" marT="0" marB="0" anchor="ctr">
                    <a:lnL>
                      <a:noFill/>
                    </a:lnL>
                    <a:lnR>
                      <a:noFill/>
                    </a:lnR>
                    <a:lnT>
                      <a:noFill/>
                    </a:lnT>
                    <a:lnB>
                      <a:noFill/>
                    </a:lnB>
                    <a:solidFill>
                      <a:srgbClr val="97B3B2"/>
                    </a:solidFill>
                  </a:tcPr>
                </a:tc>
                <a:tc>
                  <a:txBody>
                    <a:bodyPr/>
                    <a:lstStyle/>
                    <a:p>
                      <a:pPr algn="ctr" fontAlgn="ctr"/>
                      <a:r>
                        <a:rPr lang="en-US" sz="1000" b="0" i="0" u="none" strike="noStrike">
                          <a:solidFill>
                            <a:srgbClr val="000000"/>
                          </a:solidFill>
                          <a:effectLst/>
                          <a:latin typeface="Arial" panose="020B0604020202020204" pitchFamily="34" charset="0"/>
                        </a:rPr>
                        <a:t>24.90%</a:t>
                      </a:r>
                    </a:p>
                  </a:txBody>
                  <a:tcPr marL="0" marR="0" marT="0" marB="0" anchor="ctr">
                    <a:lnL>
                      <a:noFill/>
                    </a:lnL>
                    <a:lnR>
                      <a:noFill/>
                    </a:lnR>
                    <a:lnT>
                      <a:noFill/>
                    </a:lnT>
                    <a:lnB>
                      <a:noFill/>
                    </a:lnB>
                    <a:solidFill>
                      <a:srgbClr val="90AEAD"/>
                    </a:solidFill>
                  </a:tcPr>
                </a:tc>
                <a:tc>
                  <a:txBody>
                    <a:bodyPr/>
                    <a:lstStyle/>
                    <a:p>
                      <a:pPr algn="ctr" fontAlgn="ctr"/>
                      <a:r>
                        <a:rPr lang="en-US" sz="1000" b="0" i="0" u="none" strike="noStrike">
                          <a:solidFill>
                            <a:srgbClr val="000000"/>
                          </a:solidFill>
                          <a:effectLst/>
                          <a:latin typeface="Arial" panose="020B0604020202020204" pitchFamily="34" charset="0"/>
                        </a:rPr>
                        <a:t>1.36%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AD8D8"/>
                    </a:solidFill>
                  </a:tcPr>
                </a:tc>
                <a:tc>
                  <a:txBody>
                    <a:bodyPr/>
                    <a:lstStyle/>
                    <a:p>
                      <a:pPr algn="ctr" fontAlgn="ctr"/>
                      <a:r>
                        <a:rPr lang="en-US" sz="1000" b="1" i="0" u="none" strike="noStrike">
                          <a:solidFill>
                            <a:srgbClr val="000000"/>
                          </a:solidFill>
                          <a:effectLst/>
                          <a:latin typeface="Arial" panose="020B0604020202020204" pitchFamily="34" charset="0"/>
                        </a:rPr>
                        <a:t>31.93%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-8.95%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BBCDCC"/>
                    </a:solidFill>
                  </a:tcPr>
                </a:tc>
                <a:tc>
                  <a:txBody>
                    <a:bodyPr/>
                    <a:lstStyle/>
                    <a:p>
                      <a:pPr algn="ctr" fontAlgn="ctr"/>
                      <a:r>
                        <a:rPr lang="en-US" sz="1000" b="0" i="0" u="none" strike="noStrike">
                          <a:solidFill>
                            <a:srgbClr val="000000"/>
                          </a:solidFill>
                          <a:effectLst/>
                          <a:latin typeface="Arial" panose="020B0604020202020204" pitchFamily="34" charset="0"/>
                        </a:rPr>
                        <a:t>15.36%</a:t>
                      </a:r>
                    </a:p>
                  </a:txBody>
                  <a:tcPr marL="0" marR="0" marT="0" marB="0" anchor="ctr">
                    <a:lnL>
                      <a:noFill/>
                    </a:lnL>
                    <a:lnR>
                      <a:noFill/>
                    </a:lnR>
                    <a:lnT>
                      <a:noFill/>
                    </a:lnT>
                    <a:lnB>
                      <a:noFill/>
                    </a:lnB>
                    <a:solidFill>
                      <a:srgbClr val="AEC2C1"/>
                    </a:solidFill>
                  </a:tcPr>
                </a:tc>
                <a:tc>
                  <a:txBody>
                    <a:bodyPr/>
                    <a:lstStyle/>
                    <a:p>
                      <a:pPr algn="ctr" fontAlgn="ctr"/>
                      <a:r>
                        <a:rPr lang="en-US" sz="1000" b="0" i="0" u="none" strike="noStrike">
                          <a:solidFill>
                            <a:srgbClr val="000000"/>
                          </a:solidFill>
                          <a:effectLst/>
                          <a:latin typeface="Arial" panose="020B0604020202020204" pitchFamily="34" charset="0"/>
                        </a:rPr>
                        <a:t>17.40%</a:t>
                      </a:r>
                    </a:p>
                  </a:txBody>
                  <a:tcPr marL="0" marR="0" marT="0" marB="0" anchor="ctr">
                    <a:lnL>
                      <a:noFill/>
                    </a:lnL>
                    <a:lnR>
                      <a:noFill/>
                    </a:lnR>
                    <a:lnT>
                      <a:noFill/>
                    </a:lnT>
                    <a:lnB>
                      <a:noFill/>
                    </a:lnB>
                    <a:solidFill>
                      <a:srgbClr val="85A6A4"/>
                    </a:solidFill>
                  </a:tcPr>
                </a:tc>
                <a:tc>
                  <a:txBody>
                    <a:bodyPr/>
                    <a:lstStyle/>
                    <a:p>
                      <a:pPr algn="ctr" fontAlgn="ctr"/>
                      <a:r>
                        <a:rPr lang="en-US" sz="1000" b="0" i="0" u="none" strike="noStrike">
                          <a:solidFill>
                            <a:srgbClr val="000000"/>
                          </a:solidFill>
                          <a:effectLst/>
                          <a:latin typeface="Arial" panose="020B0604020202020204" pitchFamily="34" charset="0"/>
                        </a:rPr>
                        <a:t>-3.13%</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779C9A"/>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4.21%</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EE7E6"/>
                    </a:solidFill>
                  </a:tcPr>
                </a:tc>
                <a:tc>
                  <a:txBody>
                    <a:bodyPr/>
                    <a:lstStyle/>
                    <a:p>
                      <a:pPr algn="ctr" fontAlgn="ctr"/>
                      <a:r>
                        <a:rPr lang="en-US" sz="1000" b="0" i="0" u="none" strike="noStrike">
                          <a:solidFill>
                            <a:srgbClr val="000000"/>
                          </a:solidFill>
                          <a:effectLst/>
                          <a:latin typeface="Arial" panose="020B0604020202020204" pitchFamily="34" charset="0"/>
                        </a:rPr>
                        <a:t>9.32%</a:t>
                      </a:r>
                    </a:p>
                  </a:txBody>
                  <a:tcPr marL="0" marR="0" marT="0" marB="0" anchor="ctr">
                    <a:lnL>
                      <a:noFill/>
                    </a:lnL>
                    <a:lnR>
                      <a:noFill/>
                    </a:lnR>
                    <a:lnT>
                      <a:noFill/>
                    </a:lnT>
                    <a:lnB>
                      <a:noFill/>
                    </a:lnB>
                    <a:solidFill>
                      <a:srgbClr val="769B99"/>
                    </a:solidFill>
                  </a:tcPr>
                </a:tc>
                <a:tc>
                  <a:txBody>
                    <a:bodyPr/>
                    <a:lstStyle/>
                    <a:p>
                      <a:pPr algn="ctr" fontAlgn="ctr"/>
                      <a:r>
                        <a:rPr lang="en-US" sz="1000" b="0" i="0" u="none" strike="noStrike">
                          <a:solidFill>
                            <a:srgbClr val="000000"/>
                          </a:solidFill>
                          <a:effectLst/>
                          <a:latin typeface="Arial" panose="020B0604020202020204" pitchFamily="34" charset="0"/>
                        </a:rPr>
                        <a:t>17.21%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4B7B79"/>
                    </a:solidFill>
                  </a:tcPr>
                </a:tc>
                <a:tc>
                  <a:txBody>
                    <a:bodyPr/>
                    <a:lstStyle/>
                    <a:p>
                      <a:pPr algn="ctr" fontAlgn="ctr"/>
                      <a:r>
                        <a:rPr lang="en-US" sz="1000" b="0" i="0" u="none" strike="noStrike">
                          <a:solidFill>
                            <a:srgbClr val="000000"/>
                          </a:solidFill>
                          <a:effectLst/>
                          <a:latin typeface="Arial" panose="020B0604020202020204" pitchFamily="34" charset="0"/>
                        </a:rPr>
                        <a:t>10.11%</a:t>
                      </a:r>
                    </a:p>
                  </a:txBody>
                  <a:tcPr marL="0" marR="0" marT="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729896"/>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178696691"/>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US Mid Cap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-6.10%</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ECF1F1"/>
                    </a:solidFill>
                  </a:tcPr>
                </a:tc>
                <a:tc>
                  <a:txBody>
                    <a:bodyPr/>
                    <a:lstStyle/>
                    <a:p>
                      <a:pPr algn="ctr" fontAlgn="ctr"/>
                      <a:r>
                        <a:rPr lang="en-US" sz="1000" b="0" i="0" u="none" strike="noStrike">
                          <a:solidFill>
                            <a:srgbClr val="000000"/>
                          </a:solidFill>
                          <a:effectLst/>
                          <a:latin typeface="Arial" panose="020B0604020202020204" pitchFamily="34" charset="0"/>
                        </a:rPr>
                        <a:t>13.93%</a:t>
                      </a:r>
                    </a:p>
                  </a:txBody>
                  <a:tcPr marL="0" marR="0" marT="0" marB="0" anchor="ctr">
                    <a:lnL>
                      <a:noFill/>
                    </a:lnL>
                    <a:lnR>
                      <a:noFill/>
                    </a:lnR>
                    <a:lnT>
                      <a:noFill/>
                    </a:lnT>
                    <a:lnB>
                      <a:noFill/>
                    </a:lnB>
                    <a:solidFill>
                      <a:srgbClr val="A1BAB9"/>
                    </a:solidFill>
                  </a:tcPr>
                </a:tc>
                <a:tc>
                  <a:txBody>
                    <a:bodyPr/>
                    <a:lstStyle/>
                    <a:p>
                      <a:pPr algn="ctr" fontAlgn="ctr"/>
                      <a:r>
                        <a:rPr lang="en-US" sz="1000" b="0" i="0" u="none" strike="noStrike">
                          <a:solidFill>
                            <a:srgbClr val="000000"/>
                          </a:solidFill>
                          <a:effectLst/>
                          <a:latin typeface="Arial" panose="020B0604020202020204" pitchFamily="34" charset="0"/>
                        </a:rPr>
                        <a:t>16.44%</a:t>
                      </a:r>
                    </a:p>
                  </a:txBody>
                  <a:tcPr marL="0" marR="0" marT="0" marB="0" anchor="ctr">
                    <a:lnL>
                      <a:noFill/>
                    </a:lnL>
                    <a:lnR>
                      <a:noFill/>
                    </a:lnR>
                    <a:lnT>
                      <a:noFill/>
                    </a:lnT>
                    <a:lnB>
                      <a:noFill/>
                    </a:lnB>
                    <a:solidFill>
                      <a:srgbClr val="85A6A4"/>
                    </a:solidFill>
                  </a:tcPr>
                </a:tc>
                <a:tc>
                  <a:txBody>
                    <a:bodyPr/>
                    <a:lstStyle/>
                    <a:p>
                      <a:pPr algn="ctr" fontAlgn="ctr"/>
                      <a:r>
                        <a:rPr lang="en-US" sz="1000" b="0" i="0" u="none" strike="noStrike">
                          <a:solidFill>
                            <a:srgbClr val="000000"/>
                          </a:solidFill>
                          <a:effectLst/>
                          <a:latin typeface="Arial" panose="020B0604020202020204" pitchFamily="34" charset="0"/>
                        </a:rPr>
                        <a:t>-13.06%</a:t>
                      </a:r>
                    </a:p>
                  </a:txBody>
                  <a:tcPr marL="0" marR="0" marT="0" marB="0" anchor="ctr">
                    <a:lnL>
                      <a:noFill/>
                    </a:lnL>
                    <a:lnR>
                      <a:noFill/>
                    </a:lnR>
                    <a:lnT>
                      <a:noFill/>
                    </a:lnT>
                    <a:lnB>
                      <a:noFill/>
                    </a:lnB>
                    <a:solidFill>
                      <a:srgbClr val="B7CAC9"/>
                    </a:solidFill>
                  </a:tcPr>
                </a:tc>
                <a:tc>
                  <a:txBody>
                    <a:bodyPr/>
                    <a:lstStyle/>
                    <a:p>
                      <a:pPr algn="ctr" fontAlgn="ctr"/>
                      <a:r>
                        <a:rPr lang="en-US" sz="1000" b="0" i="0" u="none" strike="noStrike">
                          <a:solidFill>
                            <a:srgbClr val="000000"/>
                          </a:solidFill>
                          <a:effectLst/>
                          <a:latin typeface="Arial" panose="020B0604020202020204" pitchFamily="34" charset="0"/>
                        </a:rPr>
                        <a:t>24.76%</a:t>
                      </a:r>
                    </a:p>
                  </a:txBody>
                  <a:tcPr marL="0" marR="0" marT="0" marB="0" anchor="ctr">
                    <a:lnL>
                      <a:noFill/>
                    </a:lnL>
                    <a:lnR>
                      <a:noFill/>
                    </a:lnR>
                    <a:lnT>
                      <a:noFill/>
                    </a:lnT>
                    <a:lnB>
                      <a:noFill/>
                    </a:lnB>
                    <a:solidFill>
                      <a:srgbClr val="91AEAD"/>
                    </a:solidFill>
                  </a:tcPr>
                </a:tc>
                <a:tc>
                  <a:txBody>
                    <a:bodyPr/>
                    <a:lstStyle/>
                    <a:p>
                      <a:pPr algn="ctr" fontAlgn="ctr"/>
                      <a:r>
                        <a:rPr lang="en-US" sz="1000" b="0" i="0" u="none" strike="noStrike">
                          <a:solidFill>
                            <a:srgbClr val="000000"/>
                          </a:solidFill>
                          <a:effectLst/>
                          <a:latin typeface="Arial" panose="020B0604020202020204" pitchFamily="34" charset="0"/>
                        </a:rPr>
                        <a:t>13.66%</a:t>
                      </a:r>
                    </a:p>
                  </a:txBody>
                  <a:tcPr marL="0" marR="0" marT="0" marB="0" anchor="ctr">
                    <a:lnL>
                      <a:noFill/>
                    </a:lnL>
                    <a:lnR>
                      <a:noFill/>
                    </a:lnR>
                    <a:lnT>
                      <a:noFill/>
                    </a:lnT>
                    <a:lnB>
                      <a:noFill/>
                    </a:lnB>
                    <a:solidFill>
                      <a:srgbClr val="95B2B0"/>
                    </a:solidFill>
                  </a:tcPr>
                </a:tc>
                <a:tc>
                  <a:txBody>
                    <a:bodyPr/>
                    <a:lstStyle/>
                    <a:p>
                      <a:pPr algn="ctr" fontAlgn="ctr"/>
                      <a:r>
                        <a:rPr lang="en-US" sz="1000" b="0" i="0" u="none" strike="noStrike">
                          <a:solidFill>
                            <a:srgbClr val="000000"/>
                          </a:solidFill>
                          <a:effectLst/>
                          <a:latin typeface="Arial" panose="020B0604020202020204" pitchFamily="34" charset="0"/>
                        </a:rPr>
                        <a:t>26.20%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6A9291"/>
                    </a:solidFill>
                  </a:tcPr>
                </a:tc>
                <a:tc>
                  <a:txBody>
                    <a:bodyPr/>
                    <a:lstStyle/>
                    <a:p>
                      <a:pPr algn="ctr" fontAlgn="ctr"/>
                      <a:r>
                        <a:rPr lang="en-US" sz="1000" b="0" i="0" u="none" strike="noStrike">
                          <a:solidFill>
                            <a:srgbClr val="000000"/>
                          </a:solidFill>
                          <a:effectLst/>
                          <a:latin typeface="Arial" panose="020B0604020202020204" pitchFamily="34" charset="0"/>
                        </a:rPr>
                        <a:t>-11.08%</a:t>
                      </a:r>
                    </a:p>
                  </a:txBody>
                  <a:tcPr marL="0" marR="0" marT="0" marB="0" anchor="ctr">
                    <a:lnL>
                      <a:noFill/>
                    </a:lnL>
                    <a:lnR>
                      <a:noFill/>
                    </a:lnR>
                    <a:lnT>
                      <a:noFill/>
                    </a:lnT>
                    <a:lnB>
                      <a:noFill/>
                    </a:lnB>
                    <a:solidFill>
                      <a:srgbClr val="D5E0E0"/>
                    </a:solidFill>
                  </a:tcPr>
                </a:tc>
                <a:tc>
                  <a:txBody>
                    <a:bodyPr/>
                    <a:lstStyle/>
                    <a:p>
                      <a:pPr algn="ctr" fontAlgn="ctr"/>
                      <a:r>
                        <a:rPr lang="en-US" sz="1000" b="0" i="0" u="none" strike="noStrike">
                          <a:solidFill>
                            <a:srgbClr val="000000"/>
                          </a:solidFill>
                          <a:effectLst/>
                          <a:latin typeface="Arial" panose="020B0604020202020204" pitchFamily="34" charset="0"/>
                        </a:rPr>
                        <a:t>16.24%</a:t>
                      </a:r>
                    </a:p>
                  </a:txBody>
                  <a:tcPr marL="0" marR="0" marT="0" marB="0" anchor="ctr">
                    <a:lnL>
                      <a:noFill/>
                    </a:lnL>
                    <a:lnR>
                      <a:noFill/>
                    </a:lnR>
                    <a:lnT>
                      <a:noFill/>
                    </a:lnT>
                    <a:lnB>
                      <a:noFill/>
                    </a:lnB>
                    <a:solidFill>
                      <a:srgbClr val="AABFBE"/>
                    </a:solidFill>
                  </a:tcPr>
                </a:tc>
                <a:tc>
                  <a:txBody>
                    <a:bodyPr/>
                    <a:lstStyle/>
                    <a:p>
                      <a:pPr algn="ctr" fontAlgn="ctr"/>
                      <a:r>
                        <a:rPr lang="en-US" sz="1000" b="0" i="0" u="none" strike="noStrike">
                          <a:solidFill>
                            <a:srgbClr val="000000"/>
                          </a:solidFill>
                          <a:effectLst/>
                          <a:latin typeface="Arial" panose="020B0604020202020204" pitchFamily="34" charset="0"/>
                        </a:rPr>
                        <a:t>20.74%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6C9392"/>
                    </a:solidFill>
                  </a:tcPr>
                </a:tc>
                <a:tc>
                  <a:txBody>
                    <a:bodyPr/>
                    <a:lstStyle/>
                    <a:p>
                      <a:pPr algn="ctr" fontAlgn="ctr"/>
                      <a:r>
                        <a:rPr lang="en-US" sz="1000" b="0" i="0" u="none" strike="noStrike">
                          <a:solidFill>
                            <a:srgbClr val="000000"/>
                          </a:solidFill>
                          <a:effectLst/>
                          <a:latin typeface="Arial" panose="020B0604020202020204" pitchFamily="34" charset="0"/>
                        </a:rPr>
                        <a:t>-2.18%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719796"/>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-2.71%</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FCFDFD"/>
                    </a:solidFill>
                  </a:tcPr>
                </a:tc>
                <a:tc>
                  <a:txBody>
                    <a:bodyPr/>
                    <a:lstStyle/>
                    <a:p>
                      <a:pPr algn="ctr" fontAlgn="ctr"/>
                      <a:r>
                        <a:rPr lang="en-US" sz="1000" b="0" i="0" u="none" strike="noStrike">
                          <a:solidFill>
                            <a:srgbClr val="000000"/>
                          </a:solidFill>
                          <a:effectLst/>
                          <a:latin typeface="Arial" panose="020B0604020202020204" pitchFamily="34" charset="0"/>
                        </a:rPr>
                        <a:t>4.42%</a:t>
                      </a:r>
                    </a:p>
                  </a:txBody>
                  <a:tcPr marL="0" marR="0" marT="0" marB="0" anchor="ctr">
                    <a:lnL>
                      <a:noFill/>
                    </a:lnL>
                    <a:lnR>
                      <a:noFill/>
                    </a:lnR>
                    <a:lnT>
                      <a:noFill/>
                    </a:lnT>
                    <a:lnB>
                      <a:noFill/>
                    </a:lnB>
                    <a:solidFill>
                      <a:srgbClr val="9CB6B5"/>
                    </a:solidFill>
                  </a:tcPr>
                </a:tc>
                <a:tc>
                  <a:txBody>
                    <a:bodyPr/>
                    <a:lstStyle/>
                    <a:p>
                      <a:pPr algn="ctr" fontAlgn="ctr"/>
                      <a:r>
                        <a:rPr lang="en-US" sz="1000" b="0" i="0" u="none" strike="noStrike">
                          <a:solidFill>
                            <a:srgbClr val="000000"/>
                          </a:solidFill>
                          <a:effectLst/>
                          <a:latin typeface="Arial" panose="020B0604020202020204" pitchFamily="34" charset="0"/>
                        </a:rPr>
                        <a:t>16.91%</a:t>
                      </a:r>
                    </a:p>
                  </a:txBody>
                  <a:tcPr marL="0" marR="0" marT="0" marB="0" anchor="ctr">
                    <a:lnL>
                      <a:noFill/>
                    </a:lnL>
                    <a:lnR>
                      <a:noFill/>
                    </a:lnR>
                    <a:lnT>
                      <a:noFill/>
                    </a:lnT>
                    <a:lnB>
                      <a:noFill/>
                    </a:lnB>
                    <a:solidFill>
                      <a:srgbClr val="4D7D7B"/>
                    </a:solidFill>
                  </a:tcPr>
                </a:tc>
                <a:tc>
                  <a:txBody>
                    <a:bodyPr/>
                    <a:lstStyle/>
                    <a:p>
                      <a:pPr algn="ctr" fontAlgn="ctr"/>
                      <a:r>
                        <a:rPr lang="en-US" sz="1000" b="0" i="0" u="none" strike="noStrike">
                          <a:solidFill>
                            <a:srgbClr val="000000"/>
                          </a:solidFill>
                          <a:effectLst/>
                          <a:latin typeface="Arial" panose="020B0604020202020204" pitchFamily="34" charset="0"/>
                        </a:rPr>
                        <a:t>8.43%</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87A7A6"/>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231924988"/>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US Small Cap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-8.93%</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8.70%</a:t>
                      </a:r>
                    </a:p>
                  </a:txBody>
                  <a:tcPr marL="0" marR="0" marT="0" marB="0" anchor="ctr">
                    <a:lnL>
                      <a:noFill/>
                    </a:lnL>
                    <a:lnR>
                      <a:noFill/>
                    </a:lnR>
                    <a:lnT>
                      <a:noFill/>
                    </a:lnT>
                    <a:lnB>
                      <a:noFill/>
                    </a:lnB>
                    <a:solidFill>
                      <a:srgbClr val="B7CACA"/>
                    </a:solidFill>
                  </a:tcPr>
                </a:tc>
                <a:tc>
                  <a:txBody>
                    <a:bodyPr/>
                    <a:lstStyle/>
                    <a:p>
                      <a:pPr algn="ctr" fontAlgn="ctr"/>
                      <a:r>
                        <a:rPr lang="en-US" sz="1000" b="0" i="0" u="none" strike="noStrike">
                          <a:solidFill>
                            <a:srgbClr val="000000"/>
                          </a:solidFill>
                          <a:effectLst/>
                          <a:latin typeface="Arial" panose="020B0604020202020204" pitchFamily="34" charset="0"/>
                        </a:rPr>
                        <a:t>16.05%</a:t>
                      </a:r>
                    </a:p>
                  </a:txBody>
                  <a:tcPr marL="0" marR="0" marT="0" marB="0" anchor="ctr">
                    <a:lnL>
                      <a:noFill/>
                    </a:lnL>
                    <a:lnR>
                      <a:noFill/>
                    </a:lnR>
                    <a:lnT>
                      <a:noFill/>
                    </a:lnT>
                    <a:lnB>
                      <a:noFill/>
                    </a:lnB>
                    <a:solidFill>
                      <a:srgbClr val="87A7A6"/>
                    </a:solidFill>
                  </a:tcPr>
                </a:tc>
                <a:tc>
                  <a:txBody>
                    <a:bodyPr/>
                    <a:lstStyle/>
                    <a:p>
                      <a:pPr algn="ctr" fontAlgn="ctr"/>
                      <a:r>
                        <a:rPr lang="en-US" sz="1000" b="0" i="0" u="none" strike="noStrike">
                          <a:solidFill>
                            <a:srgbClr val="000000"/>
                          </a:solidFill>
                          <a:effectLst/>
                          <a:latin typeface="Arial" panose="020B0604020202020204" pitchFamily="34" charset="0"/>
                        </a:rPr>
                        <a:t>-16.10%</a:t>
                      </a:r>
                    </a:p>
                  </a:txBody>
                  <a:tcPr marL="0" marR="0" marT="0" marB="0" anchor="ctr">
                    <a:lnL>
                      <a:noFill/>
                    </a:lnL>
                    <a:lnR>
                      <a:noFill/>
                    </a:lnR>
                    <a:lnT>
                      <a:noFill/>
                    </a:lnT>
                    <a:lnB>
                      <a:noFill/>
                    </a:lnB>
                    <a:solidFill>
                      <a:srgbClr val="C3D3D2"/>
                    </a:solidFill>
                  </a:tcPr>
                </a:tc>
                <a:tc>
                  <a:txBody>
                    <a:bodyPr/>
                    <a:lstStyle/>
                    <a:p>
                      <a:pPr algn="ctr" fontAlgn="ctr"/>
                      <a:r>
                        <a:rPr lang="en-US" sz="1000" b="0" i="0" u="none" strike="noStrike">
                          <a:solidFill>
                            <a:srgbClr val="000000"/>
                          </a:solidFill>
                          <a:effectLst/>
                          <a:latin typeface="Arial" panose="020B0604020202020204" pitchFamily="34" charset="0"/>
                        </a:rPr>
                        <a:t>26.82%</a:t>
                      </a:r>
                    </a:p>
                  </a:txBody>
                  <a:tcPr marL="0" marR="0" marT="0" marB="0" anchor="ctr">
                    <a:lnL>
                      <a:noFill/>
                    </a:lnL>
                    <a:lnR>
                      <a:noFill/>
                    </a:lnR>
                    <a:lnT>
                      <a:noFill/>
                    </a:lnT>
                    <a:lnB>
                      <a:noFill/>
                    </a:lnB>
                    <a:solidFill>
                      <a:srgbClr val="89A9A7"/>
                    </a:solidFill>
                  </a:tcPr>
                </a:tc>
                <a:tc>
                  <a:txBody>
                    <a:bodyPr/>
                    <a:lstStyle/>
                    <a:p>
                      <a:pPr algn="ctr" fontAlgn="ctr"/>
                      <a:r>
                        <a:rPr lang="en-US" sz="1000" b="0" i="0" u="none" strike="noStrike">
                          <a:solidFill>
                            <a:srgbClr val="000000"/>
                          </a:solidFill>
                          <a:effectLst/>
                          <a:latin typeface="Arial" panose="020B0604020202020204" pitchFamily="34" charset="0"/>
                        </a:rPr>
                        <a:t>11.29%</a:t>
                      </a:r>
                    </a:p>
                  </a:txBody>
                  <a:tcPr marL="0" marR="0" marT="0" marB="0" anchor="ctr">
                    <a:lnL>
                      <a:noFill/>
                    </a:lnL>
                    <a:lnR>
                      <a:noFill/>
                    </a:lnR>
                    <a:lnT>
                      <a:noFill/>
                    </a:lnT>
                    <a:lnB>
                      <a:noFill/>
                    </a:lnB>
                    <a:solidFill>
                      <a:srgbClr val="9FB9B8"/>
                    </a:solidFill>
                  </a:tcPr>
                </a:tc>
                <a:tc>
                  <a:txBody>
                    <a:bodyPr/>
                    <a:lstStyle/>
                    <a:p>
                      <a:pPr algn="ctr" fontAlgn="ctr"/>
                      <a:r>
                        <a:rPr lang="en-US" sz="1000" b="0" i="0" u="none" strike="noStrike">
                          <a:solidFill>
                            <a:srgbClr val="000000"/>
                          </a:solidFill>
                          <a:effectLst/>
                          <a:latin typeface="Arial" panose="020B0604020202020204" pitchFamily="34" charset="0"/>
                        </a:rPr>
                        <a:t>22.78%</a:t>
                      </a:r>
                    </a:p>
                  </a:txBody>
                  <a:tcPr marL="0" marR="0" marT="0" marB="0" anchor="ctr">
                    <a:lnL>
                      <a:noFill/>
                    </a:lnL>
                    <a:lnR>
                      <a:noFill/>
                    </a:lnR>
                    <a:lnT>
                      <a:noFill/>
                    </a:lnT>
                    <a:lnB>
                      <a:noFill/>
                    </a:lnB>
                    <a:solidFill>
                      <a:srgbClr val="83A5A3"/>
                    </a:solidFill>
                  </a:tcPr>
                </a:tc>
                <a:tc>
                  <a:txBody>
                    <a:bodyPr/>
                    <a:lstStyle/>
                    <a:p>
                      <a:pPr algn="ctr" fontAlgn="ctr"/>
                      <a:r>
                        <a:rPr lang="en-US" sz="1000" b="0" i="0" u="none" strike="noStrike">
                          <a:solidFill>
                            <a:srgbClr val="000000"/>
                          </a:solidFill>
                          <a:effectLst/>
                          <a:latin typeface="Arial" panose="020B0604020202020204" pitchFamily="34" charset="0"/>
                        </a:rPr>
                        <a:t>-8.48%</a:t>
                      </a:r>
                    </a:p>
                  </a:txBody>
                  <a:tcPr marL="0" marR="0" marT="0" marB="0" anchor="ctr">
                    <a:lnL>
                      <a:noFill/>
                    </a:lnL>
                    <a:lnR>
                      <a:noFill/>
                    </a:lnR>
                    <a:lnT>
                      <a:noFill/>
                    </a:lnT>
                    <a:lnB>
                      <a:noFill/>
                    </a:lnB>
                    <a:solidFill>
                      <a:srgbClr val="B5C9C8"/>
                    </a:solidFill>
                  </a:tcPr>
                </a:tc>
                <a:tc>
                  <a:txBody>
                    <a:bodyPr/>
                    <a:lstStyle/>
                    <a:p>
                      <a:pPr algn="ctr" fontAlgn="ctr"/>
                      <a:r>
                        <a:rPr lang="en-US" sz="1000" b="0" i="0" u="none" strike="noStrike">
                          <a:solidFill>
                            <a:srgbClr val="000000"/>
                          </a:solidFill>
                          <a:effectLst/>
                          <a:latin typeface="Arial" panose="020B0604020202020204" pitchFamily="34" charset="0"/>
                        </a:rPr>
                        <a:t>13.23%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B9C9C9"/>
                    </a:solidFill>
                  </a:tcPr>
                </a:tc>
                <a:tc>
                  <a:txBody>
                    <a:bodyPr/>
                    <a:lstStyle/>
                    <a:p>
                      <a:pPr algn="ctr" fontAlgn="ctr"/>
                      <a:r>
                        <a:rPr lang="en-US" sz="1000" b="1" i="0" u="none" strike="noStrike">
                          <a:solidFill>
                            <a:srgbClr val="000000"/>
                          </a:solidFill>
                          <a:effectLst/>
                          <a:latin typeface="Arial" panose="020B0604020202020204" pitchFamily="34" charset="0"/>
                        </a:rPr>
                        <a:t>26.56%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-1.97%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709695"/>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-3.38%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0.71%</a:t>
                      </a:r>
                    </a:p>
                  </a:txBody>
                  <a:tcPr marL="0" marR="0" marT="0" marB="0" anchor="ctr">
                    <a:lnL>
                      <a:noFill/>
                    </a:lnL>
                    <a:lnR>
                      <a:noFill/>
                    </a:lnR>
                    <a:lnT>
                      <a:noFill/>
                    </a:lnT>
                    <a:lnB>
                      <a:noFill/>
                    </a:lnB>
                    <a:solidFill>
                      <a:srgbClr val="B8CBCB"/>
                    </a:solidFill>
                  </a:tcPr>
                </a:tc>
                <a:tc>
                  <a:txBody>
                    <a:bodyPr/>
                    <a:lstStyle/>
                    <a:p>
                      <a:pPr algn="ctr" fontAlgn="ctr"/>
                      <a:r>
                        <a:rPr lang="en-US" sz="1000" b="0" i="0" u="none" strike="noStrike">
                          <a:solidFill>
                            <a:srgbClr val="000000"/>
                          </a:solidFill>
                          <a:effectLst/>
                          <a:latin typeface="Arial" panose="020B0604020202020204" pitchFamily="34" charset="0"/>
                        </a:rPr>
                        <a:t>15.09%</a:t>
                      </a:r>
                    </a:p>
                  </a:txBody>
                  <a:tcPr marL="0" marR="0" marT="0" marB="0" anchor="ctr">
                    <a:lnL>
                      <a:noFill/>
                    </a:lnL>
                    <a:lnR>
                      <a:noFill/>
                    </a:lnR>
                    <a:lnT>
                      <a:noFill/>
                    </a:lnT>
                    <a:lnB>
                      <a:noFill/>
                    </a:lnB>
                    <a:solidFill>
                      <a:srgbClr val="5A8684"/>
                    </a:solidFill>
                  </a:tcPr>
                </a:tc>
                <a:tc>
                  <a:txBody>
                    <a:bodyPr/>
                    <a:lstStyle/>
                    <a:p>
                      <a:pPr algn="ctr" fontAlgn="ctr"/>
                      <a:r>
                        <a:rPr lang="en-US" sz="1000" b="0" i="0" u="none" strike="noStrike">
                          <a:solidFill>
                            <a:srgbClr val="000000"/>
                          </a:solidFill>
                          <a:effectLst/>
                          <a:latin typeface="Arial" panose="020B0604020202020204" pitchFamily="34" charset="0"/>
                        </a:rPr>
                        <a:t>7.52%</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93B0AF"/>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83706072"/>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International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6.86%</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90AEAD"/>
                    </a:solidFill>
                  </a:tcPr>
                </a:tc>
                <a:tc>
                  <a:txBody>
                    <a:bodyPr/>
                    <a:lstStyle/>
                    <a:p>
                      <a:pPr algn="ctr" fontAlgn="ctr"/>
                      <a:r>
                        <a:rPr lang="en-US" sz="1000" b="0" i="0" u="none" strike="noStrike">
                          <a:solidFill>
                            <a:srgbClr val="000000"/>
                          </a:solidFill>
                          <a:effectLst/>
                          <a:latin typeface="Arial" panose="020B0604020202020204" pitchFamily="34" charset="0"/>
                        </a:rPr>
                        <a:t>3.82%</a:t>
                      </a:r>
                    </a:p>
                  </a:txBody>
                  <a:tcPr marL="0" marR="0" marT="0" marB="0" anchor="ctr">
                    <a:lnL>
                      <a:noFill/>
                    </a:lnL>
                    <a:lnR>
                      <a:noFill/>
                    </a:lnR>
                    <a:lnT>
                      <a:noFill/>
                    </a:lnT>
                    <a:lnB>
                      <a:noFill/>
                    </a:lnB>
                    <a:solidFill>
                      <a:srgbClr val="CCDAD9"/>
                    </a:solidFill>
                  </a:tcPr>
                </a:tc>
                <a:tc>
                  <a:txBody>
                    <a:bodyPr/>
                    <a:lstStyle/>
                    <a:p>
                      <a:pPr algn="ctr" fontAlgn="ctr"/>
                      <a:r>
                        <a:rPr lang="en-US" sz="1000" b="0" i="0" u="none" strike="noStrike">
                          <a:solidFill>
                            <a:srgbClr val="000000"/>
                          </a:solidFill>
                          <a:effectLst/>
                          <a:latin typeface="Arial" panose="020B0604020202020204" pitchFamily="34" charset="0"/>
                        </a:rPr>
                        <a:t>18.24%</a:t>
                      </a:r>
                    </a:p>
                  </a:txBody>
                  <a:tcPr marL="0" marR="0" marT="0" marB="0" anchor="ctr">
                    <a:lnL>
                      <a:noFill/>
                    </a:lnL>
                    <a:lnR>
                      <a:noFill/>
                    </a:lnR>
                    <a:lnT>
                      <a:noFill/>
                    </a:lnT>
                    <a:lnB>
                      <a:noFill/>
                    </a:lnB>
                    <a:solidFill>
                      <a:srgbClr val="7C9F9E"/>
                    </a:solidFill>
                  </a:tcPr>
                </a:tc>
                <a:tc>
                  <a:txBody>
                    <a:bodyPr/>
                    <a:lstStyle/>
                    <a:p>
                      <a:pPr algn="ctr" fontAlgn="ctr"/>
                      <a:r>
                        <a:rPr lang="en-US" sz="1000" b="0" i="0" u="none" strike="noStrike">
                          <a:solidFill>
                            <a:srgbClr val="000000"/>
                          </a:solidFill>
                          <a:effectLst/>
                          <a:latin typeface="Arial" panose="020B0604020202020204" pitchFamily="34" charset="0"/>
                        </a:rPr>
                        <a:t>-14.45%</a:t>
                      </a:r>
                    </a:p>
                  </a:txBody>
                  <a:tcPr marL="0" marR="0" marT="0" marB="0" anchor="ctr">
                    <a:lnL>
                      <a:noFill/>
                    </a:lnL>
                    <a:lnR>
                      <a:noFill/>
                    </a:lnR>
                    <a:lnT>
                      <a:noFill/>
                    </a:lnT>
                    <a:lnB>
                      <a:noFill/>
                    </a:lnB>
                    <a:solidFill>
                      <a:srgbClr val="BCCECD"/>
                    </a:solidFill>
                  </a:tcPr>
                </a:tc>
                <a:tc>
                  <a:txBody>
                    <a:bodyPr/>
                    <a:lstStyle/>
                    <a:p>
                      <a:pPr algn="ctr" fontAlgn="ctr"/>
                      <a:r>
                        <a:rPr lang="en-US" sz="1000" b="0" i="0" u="none" strike="noStrike">
                          <a:solidFill>
                            <a:srgbClr val="000000"/>
                          </a:solidFill>
                          <a:effectLst/>
                          <a:latin typeface="Arial" panose="020B0604020202020204" pitchFamily="34" charset="0"/>
                        </a:rPr>
                        <a:t>11.26%</a:t>
                      </a:r>
                    </a:p>
                  </a:txBody>
                  <a:tcPr marL="0" marR="0" marT="0" marB="0" anchor="ctr">
                    <a:lnL>
                      <a:noFill/>
                    </a:lnL>
                    <a:lnR>
                      <a:noFill/>
                    </a:lnR>
                    <a:lnT>
                      <a:noFill/>
                    </a:lnT>
                    <a:lnB>
                      <a:noFill/>
                    </a:lnB>
                    <a:solidFill>
                      <a:srgbClr val="C4D4D3"/>
                    </a:solidFill>
                  </a:tcPr>
                </a:tc>
                <a:tc>
                  <a:txBody>
                    <a:bodyPr/>
                    <a:lstStyle/>
                    <a:p>
                      <a:pPr algn="ctr" fontAlgn="ctr"/>
                      <a:r>
                        <a:rPr lang="en-US" sz="1000" b="0" i="0" u="none" strike="noStrike">
                          <a:solidFill>
                            <a:srgbClr val="000000"/>
                          </a:solidFill>
                          <a:effectLst/>
                          <a:latin typeface="Arial" panose="020B0604020202020204" pitchFamily="34" charset="0"/>
                        </a:rPr>
                        <a:t>7.82%</a:t>
                      </a:r>
                    </a:p>
                  </a:txBody>
                  <a:tcPr marL="0" marR="0" marT="0" marB="0" anchor="ctr">
                    <a:lnL>
                      <a:noFill/>
                    </a:lnL>
                    <a:lnR>
                      <a:noFill/>
                    </a:lnR>
                    <a:lnT>
                      <a:noFill/>
                    </a:lnT>
                    <a:lnB>
                      <a:noFill/>
                    </a:lnB>
                    <a:solidFill>
                      <a:srgbClr val="AEC4C3"/>
                    </a:solidFill>
                  </a:tcPr>
                </a:tc>
                <a:tc>
                  <a:txBody>
                    <a:bodyPr/>
                    <a:lstStyle/>
                    <a:p>
                      <a:pPr algn="ctr" fontAlgn="ctr"/>
                      <a:r>
                        <a:rPr lang="en-US" sz="1000" b="0" i="0" u="none" strike="noStrike">
                          <a:solidFill>
                            <a:srgbClr val="000000"/>
                          </a:solidFill>
                          <a:effectLst/>
                          <a:latin typeface="Arial" panose="020B0604020202020204" pitchFamily="34" charset="0"/>
                        </a:rPr>
                        <a:t>22.01%</a:t>
                      </a:r>
                    </a:p>
                  </a:txBody>
                  <a:tcPr marL="0" marR="0" marT="0" marB="0" anchor="ctr">
                    <a:lnL>
                      <a:noFill/>
                    </a:lnL>
                    <a:lnR>
                      <a:noFill/>
                    </a:lnR>
                    <a:lnT>
                      <a:noFill/>
                    </a:lnT>
                    <a:lnB>
                      <a:noFill/>
                    </a:lnB>
                    <a:solidFill>
                      <a:srgbClr val="89A9A7"/>
                    </a:solidFill>
                  </a:tcPr>
                </a:tc>
                <a:tc>
                  <a:txBody>
                    <a:bodyPr/>
                    <a:lstStyle/>
                    <a:p>
                      <a:pPr algn="ctr" fontAlgn="ctr"/>
                      <a:r>
                        <a:rPr lang="en-US" sz="1000" b="0" i="0" u="none" strike="noStrike">
                          <a:solidFill>
                            <a:srgbClr val="000000"/>
                          </a:solidFill>
                          <a:effectLst/>
                          <a:latin typeface="Arial" panose="020B0604020202020204" pitchFamily="34" charset="0"/>
                        </a:rPr>
                        <a:t>-13.79%</a:t>
                      </a:r>
                    </a:p>
                  </a:txBody>
                  <a:tcPr marL="0" marR="0" marT="0" marB="0" anchor="ctr">
                    <a:lnL>
                      <a:noFill/>
                    </a:lnL>
                    <a:lnR>
                      <a:noFill/>
                    </a:lnR>
                    <a:lnT>
                      <a:noFill/>
                    </a:lnT>
                    <a:lnB>
                      <a:noFill/>
                    </a:lnB>
                    <a:solidFill>
                      <a:srgbClr val="F6F9F8"/>
                    </a:solidFill>
                  </a:tcPr>
                </a:tc>
                <a:tc>
                  <a:txBody>
                    <a:bodyPr/>
                    <a:lstStyle/>
                    <a:p>
                      <a:pPr algn="ctr" fontAlgn="ctr"/>
                      <a:r>
                        <a:rPr lang="en-US" sz="1000" b="0" i="0" u="none" strike="noStrike">
                          <a:solidFill>
                            <a:srgbClr val="000000"/>
                          </a:solidFill>
                          <a:effectLst/>
                          <a:latin typeface="Arial" panose="020B0604020202020204" pitchFamily="34" charset="0"/>
                        </a:rPr>
                        <a:t>25.03%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7E9F9E"/>
                    </a:solidFill>
                  </a:tcPr>
                </a:tc>
                <a:tc>
                  <a:txBody>
                    <a:bodyPr/>
                    <a:lstStyle/>
                    <a:p>
                      <a:pPr algn="ctr" fontAlgn="ctr"/>
                      <a:r>
                        <a:rPr lang="en-US" sz="1000" b="0" i="0" u="none" strike="noStrike">
                          <a:solidFill>
                            <a:srgbClr val="000000"/>
                          </a:solidFill>
                          <a:effectLst/>
                          <a:latin typeface="Arial" panose="020B0604020202020204" pitchFamily="34" charset="0"/>
                        </a:rPr>
                        <a:t>1.00%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-0.81%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69918F"/>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4.88%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BE4E4"/>
                    </a:solidFill>
                  </a:tcPr>
                </a:tc>
                <a:tc>
                  <a:txBody>
                    <a:bodyPr/>
                    <a:lstStyle/>
                    <a:p>
                      <a:pPr algn="ctr" fontAlgn="ctr"/>
                      <a:r>
                        <a:rPr lang="en-US" sz="1000" b="0" i="0" u="none" strike="noStrike">
                          <a:solidFill>
                            <a:srgbClr val="000000"/>
                          </a:solidFill>
                          <a:effectLst/>
                          <a:latin typeface="Arial" panose="020B0604020202020204" pitchFamily="34" charset="0"/>
                        </a:rPr>
                        <a:t>6.05%</a:t>
                      </a:r>
                    </a:p>
                  </a:txBody>
                  <a:tcPr marL="0" marR="0" marT="0" marB="0" anchor="ctr">
                    <a:lnL>
                      <a:noFill/>
                    </a:lnL>
                    <a:lnR>
                      <a:noFill/>
                    </a:lnR>
                    <a:lnT>
                      <a:noFill/>
                    </a:lnT>
                    <a:lnB>
                      <a:noFill/>
                    </a:lnB>
                    <a:solidFill>
                      <a:srgbClr val="8FADAC"/>
                    </a:solidFill>
                  </a:tcPr>
                </a:tc>
                <a:tc>
                  <a:txBody>
                    <a:bodyPr/>
                    <a:lstStyle/>
                    <a:p>
                      <a:pPr algn="ctr" fontAlgn="ctr"/>
                      <a:r>
                        <a:rPr lang="en-US" sz="1000" b="0" i="0" u="none" strike="noStrike">
                          <a:solidFill>
                            <a:srgbClr val="000000"/>
                          </a:solidFill>
                          <a:effectLst/>
                          <a:latin typeface="Arial" panose="020B0604020202020204" pitchFamily="34" charset="0"/>
                        </a:rPr>
                        <a:t>11.77%</a:t>
                      </a:r>
                    </a:p>
                  </a:txBody>
                  <a:tcPr marL="0" marR="0" marT="0" marB="0" anchor="ctr">
                    <a:lnL>
                      <a:noFill/>
                    </a:lnL>
                    <a:lnR>
                      <a:noFill/>
                    </a:lnR>
                    <a:lnT>
                      <a:noFill/>
                    </a:lnT>
                    <a:lnB>
                      <a:noFill/>
                    </a:lnB>
                    <a:solidFill>
                      <a:srgbClr val="719795"/>
                    </a:solidFill>
                  </a:tcPr>
                </a:tc>
                <a:tc>
                  <a:txBody>
                    <a:bodyPr/>
                    <a:lstStyle/>
                    <a:p>
                      <a:pPr algn="ctr" fontAlgn="ctr"/>
                      <a:r>
                        <a:rPr lang="en-US" sz="1000" b="0" i="0" u="none" strike="noStrike">
                          <a:solidFill>
                            <a:srgbClr val="000000"/>
                          </a:solidFill>
                          <a:effectLst/>
                          <a:latin typeface="Arial" panose="020B0604020202020204" pitchFamily="34" charset="0"/>
                        </a:rPr>
                        <a:t>5.40%</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AEC4C3"/>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92526741"/>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Emerging Market Equities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2.93%</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ACC2C1"/>
                    </a:solidFill>
                  </a:tcPr>
                </a:tc>
                <a:tc>
                  <a:txBody>
                    <a:bodyPr/>
                    <a:lstStyle/>
                    <a:p>
                      <a:pPr algn="ctr" fontAlgn="ctr"/>
                      <a:r>
                        <a:rPr lang="en-US" sz="1000" b="0" i="0" u="none" strike="noStrike">
                          <a:solidFill>
                            <a:srgbClr val="000000"/>
                          </a:solidFill>
                          <a:effectLst/>
                          <a:latin typeface="Arial" panose="020B0604020202020204" pitchFamily="34" charset="0"/>
                        </a:rPr>
                        <a:t>7.50%</a:t>
                      </a:r>
                    </a:p>
                  </a:txBody>
                  <a:tcPr marL="0" marR="0" marT="0" marB="0" anchor="ctr">
                    <a:lnL>
                      <a:noFill/>
                    </a:lnL>
                    <a:lnR>
                      <a:noFill/>
                    </a:lnR>
                    <a:lnT>
                      <a:noFill/>
                    </a:lnT>
                    <a:lnB>
                      <a:noFill/>
                    </a:lnB>
                    <a:solidFill>
                      <a:srgbClr val="BCCECE"/>
                    </a:solidFill>
                  </a:tcPr>
                </a:tc>
                <a:tc>
                  <a:txBody>
                    <a:bodyPr/>
                    <a:lstStyle/>
                    <a:p>
                      <a:pPr algn="ctr" fontAlgn="ctr"/>
                      <a:r>
                        <a:rPr lang="en-US" sz="1000" b="0" i="0" u="none" strike="noStrike">
                          <a:solidFill>
                            <a:srgbClr val="000000"/>
                          </a:solidFill>
                          <a:effectLst/>
                          <a:latin typeface="Arial" panose="020B0604020202020204" pitchFamily="34" charset="0"/>
                        </a:rPr>
                        <a:t>9.83%</a:t>
                      </a:r>
                    </a:p>
                  </a:txBody>
                  <a:tcPr marL="0" marR="0" marT="0" marB="0" anchor="ctr">
                    <a:lnL>
                      <a:noFill/>
                    </a:lnL>
                    <a:lnR>
                      <a:noFill/>
                    </a:lnR>
                    <a:lnT>
                      <a:noFill/>
                    </a:lnT>
                    <a:lnB>
                      <a:noFill/>
                    </a:lnB>
                    <a:solidFill>
                      <a:srgbClr val="A6BEBD"/>
                    </a:solidFill>
                  </a:tcPr>
                </a:tc>
                <a:tc>
                  <a:txBody>
                    <a:bodyPr/>
                    <a:lstStyle/>
                    <a:p>
                      <a:pPr algn="ctr" fontAlgn="ctr"/>
                      <a:r>
                        <a:rPr lang="en-US" sz="1000" b="0" i="0" u="none" strike="noStrike">
                          <a:solidFill>
                            <a:srgbClr val="000000"/>
                          </a:solidFill>
                          <a:effectLst/>
                          <a:latin typeface="Arial" panose="020B0604020202020204" pitchFamily="34" charset="0"/>
                        </a:rPr>
                        <a:t>-20.09%</a:t>
                      </a:r>
                    </a:p>
                  </a:txBody>
                  <a:tcPr marL="0" marR="0" marT="0" marB="0" anchor="ctr">
                    <a:lnL>
                      <a:noFill/>
                    </a:lnL>
                    <a:lnR>
                      <a:noFill/>
                    </a:lnR>
                    <a:lnT>
                      <a:noFill/>
                    </a:lnT>
                    <a:lnB>
                      <a:noFill/>
                    </a:lnB>
                    <a:solidFill>
                      <a:srgbClr val="D3DFDE"/>
                    </a:solidFill>
                  </a:tcPr>
                </a:tc>
                <a:tc>
                  <a:txBody>
                    <a:bodyPr/>
                    <a:lstStyle/>
                    <a:p>
                      <a:pPr algn="ctr" fontAlgn="ctr"/>
                      <a:r>
                        <a:rPr lang="en-US" sz="1000" b="0" i="0" u="none" strike="noStrike">
                          <a:solidFill>
                            <a:srgbClr val="000000"/>
                          </a:solidFill>
                          <a:effectLst/>
                          <a:latin typeface="Arial" panose="020B0604020202020204" pitchFamily="34" charset="0"/>
                        </a:rPr>
                        <a:t>-2.54%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9FAFA"/>
                    </a:solidFill>
                  </a:tcPr>
                </a:tc>
                <a:tc>
                  <a:txBody>
                    <a:bodyPr/>
                    <a:lstStyle/>
                    <a:p>
                      <a:pPr algn="ctr" fontAlgn="ctr"/>
                      <a:r>
                        <a:rPr lang="en-US" sz="1000" b="0" i="0" u="none" strike="noStrike">
                          <a:solidFill>
                            <a:srgbClr val="000000"/>
                          </a:solidFill>
                          <a:effectLst/>
                          <a:latin typeface="Arial" panose="020B0604020202020204" pitchFamily="34" charset="0"/>
                        </a:rPr>
                        <a:t>18.31%</a:t>
                      </a:r>
                    </a:p>
                  </a:txBody>
                  <a:tcPr marL="0" marR="0" marT="0" marB="0" anchor="ctr">
                    <a:lnL>
                      <a:noFill/>
                    </a:lnL>
                    <a:lnR>
                      <a:noFill/>
                    </a:lnR>
                    <a:lnT>
                      <a:noFill/>
                    </a:lnT>
                    <a:lnB>
                      <a:noFill/>
                    </a:lnB>
                    <a:solidFill>
                      <a:srgbClr val="81A3A2"/>
                    </a:solidFill>
                  </a:tcPr>
                </a:tc>
                <a:tc>
                  <a:txBody>
                    <a:bodyPr/>
                    <a:lstStyle/>
                    <a:p>
                      <a:pPr algn="ctr" fontAlgn="ctr"/>
                      <a:r>
                        <a:rPr lang="en-US" sz="1000" b="0" i="0" u="none" strike="noStrike">
                          <a:solidFill>
                            <a:srgbClr val="000000"/>
                          </a:solidFill>
                          <a:effectLst/>
                          <a:latin typeface="Arial" panose="020B0604020202020204" pitchFamily="34" charset="0"/>
                        </a:rPr>
                        <a:t>18.42%</a:t>
                      </a:r>
                    </a:p>
                  </a:txBody>
                  <a:tcPr marL="0" marR="0" marT="0" marB="0" anchor="ctr">
                    <a:lnL>
                      <a:noFill/>
                    </a:lnL>
                    <a:lnR>
                      <a:noFill/>
                    </a:lnR>
                    <a:lnT>
                      <a:noFill/>
                    </a:lnT>
                    <a:lnB>
                      <a:noFill/>
                    </a:lnB>
                    <a:solidFill>
                      <a:srgbClr val="A3BCBB"/>
                    </a:solidFill>
                  </a:tcPr>
                </a:tc>
                <a:tc>
                  <a:txBody>
                    <a:bodyPr/>
                    <a:lstStyle/>
                    <a:p>
                      <a:pPr algn="ctr" fontAlgn="ctr"/>
                      <a:r>
                        <a:rPr lang="en-US" sz="1000" b="0" i="0" u="none" strike="noStrike">
                          <a:solidFill>
                            <a:srgbClr val="000000"/>
                          </a:solidFill>
                          <a:effectLst/>
                          <a:latin typeface="Arial" panose="020B0604020202020204" pitchFamily="34" charset="0"/>
                        </a:rPr>
                        <a:t>-14.57%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000" b="1" i="0" u="none" strike="noStrike">
                          <a:solidFill>
                            <a:srgbClr val="000000"/>
                          </a:solidFill>
                          <a:effectLst/>
                          <a:latin typeface="Arial" panose="020B0604020202020204" pitchFamily="34" charset="0"/>
                        </a:rPr>
                        <a:t>37.28%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11.19%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B3C8C7"/>
                    </a:solidFill>
                  </a:tcPr>
                </a:tc>
                <a:tc>
                  <a:txBody>
                    <a:bodyPr/>
                    <a:lstStyle/>
                    <a:p>
                      <a:pPr algn="ctr" fontAlgn="ctr"/>
                      <a:r>
                        <a:rPr lang="en-US" sz="1000" b="0" i="0" u="none" strike="noStrike">
                          <a:solidFill>
                            <a:srgbClr val="000000"/>
                          </a:solidFill>
                          <a:effectLst/>
                          <a:latin typeface="Arial" panose="020B0604020202020204" pitchFamily="34" charset="0"/>
                        </a:rPr>
                        <a:t>-14.92%</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C2D2D2"/>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8.09%</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CCDAD9"/>
                    </a:solidFill>
                  </a:tcPr>
                </a:tc>
                <a:tc>
                  <a:txBody>
                    <a:bodyPr/>
                    <a:lstStyle/>
                    <a:p>
                      <a:pPr algn="ctr" fontAlgn="ctr"/>
                      <a:r>
                        <a:rPr lang="en-US" sz="1000" b="0" i="0" u="none" strike="noStrike">
                          <a:solidFill>
                            <a:srgbClr val="000000"/>
                          </a:solidFill>
                          <a:effectLst/>
                          <a:latin typeface="Arial" panose="020B0604020202020204" pitchFamily="34" charset="0"/>
                        </a:rPr>
                        <a:t>1.44%</a:t>
                      </a:r>
                    </a:p>
                  </a:txBody>
                  <a:tcPr marL="0" marR="0" marT="0" marB="0" anchor="ctr">
                    <a:lnL>
                      <a:noFill/>
                    </a:lnL>
                    <a:lnR>
                      <a:noFill/>
                    </a:lnR>
                    <a:lnT>
                      <a:noFill/>
                    </a:lnT>
                    <a:lnB>
                      <a:noFill/>
                    </a:lnB>
                    <a:solidFill>
                      <a:srgbClr val="B3C7C6"/>
                    </a:solidFill>
                  </a:tcPr>
                </a:tc>
                <a:tc>
                  <a:txBody>
                    <a:bodyPr/>
                    <a:lstStyle/>
                    <a:p>
                      <a:pPr algn="ctr" fontAlgn="ctr"/>
                      <a:r>
                        <a:rPr lang="en-US" sz="1000" b="0" i="0" u="none" strike="noStrike">
                          <a:solidFill>
                            <a:srgbClr val="000000"/>
                          </a:solidFill>
                          <a:effectLst/>
                          <a:latin typeface="Arial" panose="020B0604020202020204" pitchFamily="34" charset="0"/>
                        </a:rPr>
                        <a:t>7.94%</a:t>
                      </a:r>
                    </a:p>
                  </a:txBody>
                  <a:tcPr marL="0" marR="0" marT="0" marB="0" anchor="ctr">
                    <a:lnL>
                      <a:noFill/>
                    </a:lnL>
                    <a:lnR>
                      <a:noFill/>
                    </a:lnR>
                    <a:lnT>
                      <a:noFill/>
                    </a:lnT>
                    <a:lnB>
                      <a:noFill/>
                    </a:lnB>
                    <a:solidFill>
                      <a:srgbClr val="8BAAA9"/>
                    </a:solidFill>
                  </a:tcPr>
                </a:tc>
                <a:tc>
                  <a:txBody>
                    <a:bodyPr/>
                    <a:lstStyle/>
                    <a:p>
                      <a:pPr algn="ctr" fontAlgn="ctr"/>
                      <a:r>
                        <a:rPr lang="en-US" sz="1000" b="0" i="0" u="none" strike="noStrike">
                          <a:solidFill>
                            <a:srgbClr val="000000"/>
                          </a:solidFill>
                          <a:effectLst/>
                          <a:latin typeface="Arial" panose="020B0604020202020204" pitchFamily="34" charset="0"/>
                        </a:rPr>
                        <a:t>3.71%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C4D4D3"/>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015682942"/>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REITs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1.17%</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B8CBCB"/>
                    </a:solidFill>
                  </a:tcPr>
                </a:tc>
                <a:tc>
                  <a:txBody>
                    <a:bodyPr/>
                    <a:lstStyle/>
                    <a:p>
                      <a:pPr algn="ctr" fontAlgn="ctr"/>
                      <a:r>
                        <a:rPr lang="en-US" sz="1000" b="0" i="0" u="none" strike="noStrike">
                          <a:solidFill>
                            <a:srgbClr val="000000"/>
                          </a:solidFill>
                          <a:effectLst/>
                          <a:latin typeface="Arial" panose="020B0604020202020204" pitchFamily="34" charset="0"/>
                        </a:rPr>
                        <a:t>8.10%</a:t>
                      </a:r>
                    </a:p>
                  </a:txBody>
                  <a:tcPr marL="0" marR="0" marT="0" marB="0" anchor="ctr">
                    <a:lnL>
                      <a:noFill/>
                    </a:lnL>
                    <a:lnR>
                      <a:noFill/>
                    </a:lnR>
                    <a:lnT>
                      <a:noFill/>
                    </a:lnT>
                    <a:lnB>
                      <a:noFill/>
                    </a:lnB>
                    <a:solidFill>
                      <a:srgbClr val="BACCCC"/>
                    </a:solidFill>
                  </a:tcPr>
                </a:tc>
                <a:tc>
                  <a:txBody>
                    <a:bodyPr/>
                    <a:lstStyle/>
                    <a:p>
                      <a:pPr algn="ctr" fontAlgn="ctr"/>
                      <a:r>
                        <a:rPr lang="en-US" sz="1000" b="0" i="0" u="none" strike="noStrike">
                          <a:solidFill>
                            <a:srgbClr val="000000"/>
                          </a:solidFill>
                          <a:effectLst/>
                          <a:latin typeface="Arial" panose="020B0604020202020204" pitchFamily="34" charset="0"/>
                        </a:rPr>
                        <a:t>13.96%</a:t>
                      </a:r>
                    </a:p>
                  </a:txBody>
                  <a:tcPr marL="0" marR="0" marT="0" marB="0" anchor="ctr">
                    <a:lnL>
                      <a:noFill/>
                    </a:lnL>
                    <a:lnR>
                      <a:noFill/>
                    </a:lnR>
                    <a:lnT>
                      <a:noFill/>
                    </a:lnT>
                    <a:lnB>
                      <a:noFill/>
                    </a:lnB>
                    <a:solidFill>
                      <a:srgbClr val="91AFAE"/>
                    </a:solidFill>
                  </a:tcPr>
                </a:tc>
                <a:tc>
                  <a:txBody>
                    <a:bodyPr/>
                    <a:lstStyle/>
                    <a:p>
                      <a:pPr algn="ctr" fontAlgn="ctr"/>
                      <a:r>
                        <a:rPr lang="en-US" sz="1000" b="0" i="0" u="none" strike="noStrike">
                          <a:solidFill>
                            <a:srgbClr val="000000"/>
                          </a:solidFill>
                          <a:effectLst/>
                          <a:latin typeface="Arial" panose="020B0604020202020204" pitchFamily="34" charset="0"/>
                        </a:rPr>
                        <a:t>-25.96%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BF0F0"/>
                    </a:solidFill>
                  </a:tcPr>
                </a:tc>
                <a:tc>
                  <a:txBody>
                    <a:bodyPr/>
                    <a:lstStyle/>
                    <a:p>
                      <a:pPr algn="ctr" fontAlgn="ctr"/>
                      <a:r>
                        <a:rPr lang="en-US" sz="1000" b="1" i="0" u="none" strike="noStrike">
                          <a:solidFill>
                            <a:srgbClr val="000000"/>
                          </a:solidFill>
                          <a:effectLst/>
                          <a:latin typeface="Arial" panose="020B0604020202020204" pitchFamily="34" charset="0"/>
                        </a:rPr>
                        <a:t>45.91%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-11.20%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23.10%</a:t>
                      </a:r>
                    </a:p>
                  </a:txBody>
                  <a:tcPr marL="0" marR="0" marT="0" marB="0" anchor="ctr">
                    <a:lnL>
                      <a:noFill/>
                    </a:lnL>
                    <a:lnR>
                      <a:noFill/>
                    </a:lnR>
                    <a:lnT>
                      <a:noFill/>
                    </a:lnT>
                    <a:lnB>
                      <a:noFill/>
                    </a:lnB>
                    <a:solidFill>
                      <a:srgbClr val="81A3A2"/>
                    </a:solidFill>
                  </a:tcPr>
                </a:tc>
                <a:tc>
                  <a:txBody>
                    <a:bodyPr/>
                    <a:lstStyle/>
                    <a:p>
                      <a:pPr algn="ctr" fontAlgn="ctr"/>
                      <a:r>
                        <a:rPr lang="en-US" sz="1000" b="0" i="0" u="none" strike="noStrike">
                          <a:solidFill>
                            <a:srgbClr val="000000"/>
                          </a:solidFill>
                          <a:effectLst/>
                          <a:latin typeface="Arial" panose="020B0604020202020204" pitchFamily="34" charset="0"/>
                        </a:rPr>
                        <a:t>-4.22%</a:t>
                      </a:r>
                    </a:p>
                  </a:txBody>
                  <a:tcPr marL="0" marR="0" marT="0" marB="0" anchor="ctr">
                    <a:lnL>
                      <a:noFill/>
                    </a:lnL>
                    <a:lnR>
                      <a:noFill/>
                    </a:lnR>
                    <a:lnT>
                      <a:noFill/>
                    </a:lnT>
                    <a:lnB>
                      <a:noFill/>
                    </a:lnB>
                    <a:solidFill>
                      <a:srgbClr val="81A3A1"/>
                    </a:solidFill>
                  </a:tcPr>
                </a:tc>
                <a:tc>
                  <a:txBody>
                    <a:bodyPr/>
                    <a:lstStyle/>
                    <a:p>
                      <a:pPr algn="ctr" fontAlgn="ctr"/>
                      <a:r>
                        <a:rPr lang="en-US" sz="1000" b="0" i="0" u="none" strike="noStrike">
                          <a:solidFill>
                            <a:srgbClr val="000000"/>
                          </a:solidFill>
                          <a:effectLst/>
                          <a:latin typeface="Arial" panose="020B0604020202020204" pitchFamily="34" charset="0"/>
                        </a:rPr>
                        <a:t>3.76%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E8EBEB"/>
                    </a:solidFill>
                  </a:tcPr>
                </a:tc>
                <a:tc>
                  <a:txBody>
                    <a:bodyPr/>
                    <a:lstStyle/>
                    <a:p>
                      <a:pPr algn="ctr" fontAlgn="ctr"/>
                      <a:r>
                        <a:rPr lang="en-US" sz="1000" b="0" i="0" u="none" strike="noStrike">
                          <a:solidFill>
                            <a:srgbClr val="000000"/>
                          </a:solidFill>
                          <a:effectLst/>
                          <a:latin typeface="Arial" panose="020B0604020202020204" pitchFamily="34" charset="0"/>
                        </a:rPr>
                        <a:t>6.68%</a:t>
                      </a:r>
                    </a:p>
                  </a:txBody>
                  <a:tcPr marL="0" marR="0" marT="0" marB="0" anchor="ctr">
                    <a:lnL>
                      <a:noFill/>
                    </a:lnL>
                    <a:lnR>
                      <a:noFill/>
                    </a:lnR>
                    <a:lnT>
                      <a:noFill/>
                    </a:lnT>
                    <a:lnB>
                      <a:noFill/>
                    </a:lnB>
                    <a:solidFill>
                      <a:srgbClr val="D5E0E0"/>
                    </a:solidFill>
                  </a:tcPr>
                </a:tc>
                <a:tc>
                  <a:txBody>
                    <a:bodyPr/>
                    <a:lstStyle/>
                    <a:p>
                      <a:pPr algn="ctr" fontAlgn="ctr"/>
                      <a:r>
                        <a:rPr lang="en-US" sz="1000" b="0" i="0" u="none" strike="noStrike">
                          <a:solidFill>
                            <a:srgbClr val="000000"/>
                          </a:solidFill>
                          <a:effectLst/>
                          <a:latin typeface="Arial" panose="020B0604020202020204" pitchFamily="34" charset="0"/>
                        </a:rPr>
                        <a:t>4.48%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477876"/>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9.79%</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C5D4D4"/>
                    </a:solidFill>
                  </a:tcPr>
                </a:tc>
                <a:tc>
                  <a:txBody>
                    <a:bodyPr/>
                    <a:lstStyle/>
                    <a:p>
                      <a:pPr algn="ctr" fontAlgn="ctr"/>
                      <a:r>
                        <a:rPr lang="en-US" sz="1000" b="0" i="0" u="none" strike="noStrike">
                          <a:solidFill>
                            <a:srgbClr val="000000"/>
                          </a:solidFill>
                          <a:effectLst/>
                          <a:latin typeface="Arial" panose="020B0604020202020204" pitchFamily="34" charset="0"/>
                        </a:rPr>
                        <a:t>-1.41%</a:t>
                      </a:r>
                    </a:p>
                  </a:txBody>
                  <a:tcPr marL="0" marR="0" marT="0" marB="0" anchor="ctr">
                    <a:lnL>
                      <a:noFill/>
                    </a:lnL>
                    <a:lnR>
                      <a:noFill/>
                    </a:lnR>
                    <a:lnT>
                      <a:noFill/>
                    </a:lnT>
                    <a:lnB>
                      <a:noFill/>
                    </a:lnB>
                    <a:solidFill>
                      <a:srgbClr val="C9D7D7"/>
                    </a:solidFill>
                  </a:tcPr>
                </a:tc>
                <a:tc>
                  <a:txBody>
                    <a:bodyPr/>
                    <a:lstStyle/>
                    <a:p>
                      <a:pPr algn="ctr" fontAlgn="ctr"/>
                      <a:r>
                        <a:rPr lang="en-US" sz="1000" b="0" i="0" u="none" strike="noStrike">
                          <a:solidFill>
                            <a:srgbClr val="000000"/>
                          </a:solidFill>
                          <a:effectLst/>
                          <a:latin typeface="Arial" panose="020B0604020202020204" pitchFamily="34" charset="0"/>
                        </a:rPr>
                        <a:t>10.84%</a:t>
                      </a:r>
                    </a:p>
                  </a:txBody>
                  <a:tcPr marL="0" marR="0" marT="0" marB="0" anchor="ctr">
                    <a:lnL>
                      <a:noFill/>
                    </a:lnL>
                    <a:lnR>
                      <a:noFill/>
                    </a:lnR>
                    <a:lnT>
                      <a:noFill/>
                    </a:lnT>
                    <a:lnB>
                      <a:noFill/>
                    </a:lnB>
                    <a:solidFill>
                      <a:srgbClr val="779C9A"/>
                    </a:solidFill>
                  </a:tcPr>
                </a:tc>
                <a:tc>
                  <a:txBody>
                    <a:bodyPr/>
                    <a:lstStyle/>
                    <a:p>
                      <a:pPr algn="ctr" fontAlgn="ctr"/>
                      <a:r>
                        <a:rPr lang="en-US" sz="1000" b="0" i="0" u="none" strike="noStrike">
                          <a:solidFill>
                            <a:srgbClr val="000000"/>
                          </a:solidFill>
                          <a:effectLst/>
                          <a:latin typeface="Arial" panose="020B0604020202020204" pitchFamily="34" charset="0"/>
                        </a:rPr>
                        <a:t>4.53%</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B9CCCB"/>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992821358"/>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Commodities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8.88%</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82A4A2"/>
                    </a:solidFill>
                  </a:tcPr>
                </a:tc>
                <a:tc>
                  <a:txBody>
                    <a:bodyPr/>
                    <a:lstStyle/>
                    <a:p>
                      <a:pPr algn="ctr" fontAlgn="ctr"/>
                      <a:r>
                        <a:rPr lang="en-US" sz="1000" b="0" i="0" u="none" strike="noStrike">
                          <a:solidFill>
                            <a:srgbClr val="000000"/>
                          </a:solidFill>
                          <a:effectLst/>
                          <a:latin typeface="Arial" panose="020B0604020202020204" pitchFamily="34" charset="0"/>
                        </a:rPr>
                        <a:t>5.38%</a:t>
                      </a:r>
                    </a:p>
                  </a:txBody>
                  <a:tcPr marL="0" marR="0" marT="0" marB="0" anchor="ctr">
                    <a:lnL>
                      <a:noFill/>
                    </a:lnL>
                    <a:lnR>
                      <a:noFill/>
                    </a:lnR>
                    <a:lnT>
                      <a:noFill/>
                    </a:lnT>
                    <a:lnB>
                      <a:noFill/>
                    </a:lnB>
                    <a:solidFill>
                      <a:srgbClr val="C6D5D4"/>
                    </a:solidFill>
                  </a:tcPr>
                </a:tc>
                <a:tc>
                  <a:txBody>
                    <a:bodyPr/>
                    <a:lstStyle/>
                    <a:p>
                      <a:pPr algn="ctr" fontAlgn="ctr"/>
                      <a:r>
                        <a:rPr lang="en-US" sz="1000" b="0" i="0" u="none" strike="noStrike">
                          <a:solidFill>
                            <a:srgbClr val="000000"/>
                          </a:solidFill>
                          <a:effectLst/>
                          <a:latin typeface="Arial" panose="020B0604020202020204" pitchFamily="34" charset="0"/>
                        </a:rPr>
                        <a:t>-7.91%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000" b="1" i="0" u="none" strike="noStrike">
                          <a:solidFill>
                            <a:srgbClr val="000000"/>
                          </a:solidFill>
                          <a:effectLst/>
                          <a:latin typeface="Arial" panose="020B0604020202020204" pitchFamily="34" charset="0"/>
                        </a:rPr>
                        <a:t>16.09%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27.11%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88A8A7"/>
                    </a:solidFill>
                  </a:tcPr>
                </a:tc>
                <a:tc>
                  <a:txBody>
                    <a:bodyPr/>
                    <a:lstStyle/>
                    <a:p>
                      <a:pPr algn="ctr" fontAlgn="ctr"/>
                      <a:r>
                        <a:rPr lang="en-US" sz="1000" b="0" i="0" u="none" strike="noStrike">
                          <a:solidFill>
                            <a:srgbClr val="000000"/>
                          </a:solidFill>
                          <a:effectLst/>
                          <a:latin typeface="Arial" panose="020B0604020202020204" pitchFamily="34" charset="0"/>
                        </a:rPr>
                        <a:t>-3.12%</a:t>
                      </a:r>
                    </a:p>
                  </a:txBody>
                  <a:tcPr marL="0" marR="0" marT="0" marB="0" anchor="ctr">
                    <a:lnL>
                      <a:noFill/>
                    </a:lnL>
                    <a:lnR>
                      <a:noFill/>
                    </a:lnR>
                    <a:lnT>
                      <a:noFill/>
                    </a:lnT>
                    <a:lnB>
                      <a:noFill/>
                    </a:lnB>
                    <a:solidFill>
                      <a:srgbClr val="DDE6E6"/>
                    </a:solidFill>
                  </a:tcPr>
                </a:tc>
                <a:tc>
                  <a:txBody>
                    <a:bodyPr/>
                    <a:lstStyle/>
                    <a:p>
                      <a:pPr algn="ctr" fontAlgn="ctr"/>
                      <a:r>
                        <a:rPr lang="en-US" sz="1000" b="0" i="0" u="none" strike="noStrike">
                          <a:solidFill>
                            <a:srgbClr val="000000"/>
                          </a:solidFill>
                          <a:effectLst/>
                          <a:latin typeface="Arial" panose="020B0604020202020204" pitchFamily="34" charset="0"/>
                        </a:rPr>
                        <a:t>7.69%</a:t>
                      </a:r>
                    </a:p>
                  </a:txBody>
                  <a:tcPr marL="0" marR="0" marT="0" marB="0" anchor="ctr">
                    <a:lnL>
                      <a:noFill/>
                    </a:lnL>
                    <a:lnR>
                      <a:noFill/>
                    </a:lnR>
                    <a:lnT>
                      <a:noFill/>
                    </a:lnT>
                    <a:lnB>
                      <a:noFill/>
                    </a:lnB>
                    <a:solidFill>
                      <a:srgbClr val="F2F6F5"/>
                    </a:solidFill>
                  </a:tcPr>
                </a:tc>
                <a:tc>
                  <a:txBody>
                    <a:bodyPr/>
                    <a:lstStyle/>
                    <a:p>
                      <a:pPr algn="ctr" fontAlgn="ctr"/>
                      <a:r>
                        <a:rPr lang="en-US" sz="1000" b="0" i="0" u="none" strike="noStrike">
                          <a:solidFill>
                            <a:srgbClr val="000000"/>
                          </a:solidFill>
                          <a:effectLst/>
                          <a:latin typeface="Arial" panose="020B0604020202020204" pitchFamily="34" charset="0"/>
                        </a:rPr>
                        <a:t>-11.25%</a:t>
                      </a:r>
                    </a:p>
                  </a:txBody>
                  <a:tcPr marL="0" marR="0" marT="0" marB="0" anchor="ctr">
                    <a:lnL>
                      <a:noFill/>
                    </a:lnL>
                    <a:lnR>
                      <a:noFill/>
                    </a:lnR>
                    <a:lnT>
                      <a:noFill/>
                    </a:lnT>
                    <a:lnB>
                      <a:noFill/>
                    </a:lnB>
                    <a:solidFill>
                      <a:srgbClr val="D7E2E1"/>
                    </a:solidFill>
                  </a:tcPr>
                </a:tc>
                <a:tc>
                  <a:txBody>
                    <a:bodyPr/>
                    <a:lstStyle/>
                    <a:p>
                      <a:pPr algn="ctr" fontAlgn="ctr"/>
                      <a:r>
                        <a:rPr lang="en-US" sz="1000" b="0" i="0" u="none" strike="noStrike">
                          <a:solidFill>
                            <a:srgbClr val="000000"/>
                          </a:solidFill>
                          <a:effectLst/>
                          <a:latin typeface="Arial" panose="020B0604020202020204" pitchFamily="34" charset="0"/>
                        </a:rPr>
                        <a:t>1.70%</a:t>
                      </a:r>
                    </a:p>
                  </a:txBody>
                  <a:tcPr marL="0" marR="0" marT="0" marB="0" anchor="ctr">
                    <a:lnL>
                      <a:noFill/>
                    </a:lnL>
                    <a:lnR>
                      <a:noFill/>
                    </a:lnR>
                    <a:lnT>
                      <a:noFill/>
                    </a:lnT>
                    <a:lnB>
                      <a:noFill/>
                    </a:lnB>
                    <a:solidFill>
                      <a:srgbClr val="F2F2F2"/>
                    </a:solidFill>
                  </a:tcPr>
                </a:tc>
                <a:tc>
                  <a:txBody>
                    <a:bodyPr/>
                    <a:lstStyle/>
                    <a:p>
                      <a:pPr algn="ctr" fontAlgn="ctr"/>
                      <a:r>
                        <a:rPr lang="en-US" sz="1000" b="0" i="0" u="none" strike="noStrike">
                          <a:solidFill>
                            <a:srgbClr val="000000"/>
                          </a:solidFill>
                          <a:effectLst/>
                          <a:latin typeface="Arial" panose="020B0604020202020204" pitchFamily="34" charset="0"/>
                        </a:rPr>
                        <a:t>11.77%</a:t>
                      </a:r>
                    </a:p>
                  </a:txBody>
                  <a:tcPr marL="0" marR="0" marT="0" marB="0" anchor="ctr">
                    <a:lnL>
                      <a:noFill/>
                    </a:lnL>
                    <a:lnR>
                      <a:noFill/>
                    </a:lnR>
                    <a:lnT>
                      <a:noFill/>
                    </a:lnT>
                    <a:lnB>
                      <a:noFill/>
                    </a:lnB>
                    <a:solidFill>
                      <a:srgbClr val="AFC5C4"/>
                    </a:solidFill>
                  </a:tcPr>
                </a:tc>
                <a:tc>
                  <a:txBody>
                    <a:bodyPr/>
                    <a:lstStyle/>
                    <a:p>
                      <a:pPr algn="ctr" fontAlgn="ctr"/>
                      <a:r>
                        <a:rPr lang="en-US" sz="1000" b="0" i="0" u="none" strike="noStrike">
                          <a:solidFill>
                            <a:srgbClr val="000000"/>
                          </a:solidFill>
                          <a:effectLst/>
                          <a:latin typeface="Arial" panose="020B0604020202020204" pitchFamily="34" charset="0"/>
                        </a:rPr>
                        <a:t>-24.66%</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12.28%</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BACCCC"/>
                    </a:solidFill>
                  </a:tcPr>
                </a:tc>
                <a:tc>
                  <a:txBody>
                    <a:bodyPr/>
                    <a:lstStyle/>
                    <a:p>
                      <a:pPr algn="ctr" fontAlgn="ctr"/>
                      <a:r>
                        <a:rPr lang="en-US" sz="1000" b="0" i="0" u="none" strike="noStrike">
                          <a:solidFill>
                            <a:srgbClr val="000000"/>
                          </a:solidFill>
                          <a:effectLst/>
                          <a:latin typeface="Arial" panose="020B0604020202020204" pitchFamily="34" charset="0"/>
                        </a:rPr>
                        <a:t>-0.77%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C4D4D3"/>
                    </a:solidFill>
                  </a:tcPr>
                </a:tc>
                <a:tc>
                  <a:txBody>
                    <a:bodyPr/>
                    <a:lstStyle/>
                    <a:p>
                      <a:pPr algn="ctr" fontAlgn="ctr"/>
                      <a:r>
                        <a:rPr lang="en-US" sz="1000" b="0" i="0" u="none" strike="noStrike">
                          <a:solidFill>
                            <a:srgbClr val="000000"/>
                          </a:solidFill>
                          <a:effectLst/>
                          <a:latin typeface="Arial" panose="020B0604020202020204" pitchFamily="34" charset="0"/>
                        </a:rPr>
                        <a:t>14.51%</a:t>
                      </a:r>
                    </a:p>
                  </a:txBody>
                  <a:tcPr marL="0" marR="0" marT="0" marB="0" anchor="ctr">
                    <a:lnL>
                      <a:noFill/>
                    </a:lnL>
                    <a:lnR>
                      <a:noFill/>
                    </a:lnR>
                    <a:lnT>
                      <a:noFill/>
                    </a:lnT>
                    <a:lnB>
                      <a:noFill/>
                    </a:lnB>
                    <a:solidFill>
                      <a:srgbClr val="5E8987"/>
                    </a:solidFill>
                  </a:tcPr>
                </a:tc>
                <a:tc>
                  <a:txBody>
                    <a:bodyPr/>
                    <a:lstStyle/>
                    <a:p>
                      <a:pPr algn="ctr" fontAlgn="ctr"/>
                      <a:r>
                        <a:rPr lang="en-US" sz="1000" b="0" i="0" u="none" strike="noStrike">
                          <a:solidFill>
                            <a:srgbClr val="000000"/>
                          </a:solidFill>
                          <a:effectLst/>
                          <a:latin typeface="Arial" panose="020B0604020202020204" pitchFamily="34" charset="0"/>
                        </a:rPr>
                        <a:t>2.77%</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0DCDC"/>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00725038"/>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Gold</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1" i="0" u="none" strike="noStrike">
                          <a:solidFill>
                            <a:srgbClr val="000000"/>
                          </a:solidFill>
                          <a:effectLst/>
                          <a:latin typeface="Arial" panose="020B0604020202020204" pitchFamily="34" charset="0"/>
                        </a:rPr>
                        <a:t>18.21%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26.62%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699290"/>
                    </a:solidFill>
                  </a:tcPr>
                </a:tc>
                <a:tc>
                  <a:txBody>
                    <a:bodyPr/>
                    <a:lstStyle/>
                    <a:p>
                      <a:pPr algn="ctr" fontAlgn="ctr"/>
                      <a:r>
                        <a:rPr lang="en-US" sz="1000" b="0" i="0" u="none" strike="noStrike">
                          <a:solidFill>
                            <a:srgbClr val="000000"/>
                          </a:solidFill>
                          <a:effectLst/>
                          <a:latin typeface="Arial" panose="020B0604020202020204" pitchFamily="34" charset="0"/>
                        </a:rPr>
                        <a:t>12.82%</a:t>
                      </a:r>
                    </a:p>
                  </a:txBody>
                  <a:tcPr marL="0" marR="0" marT="0" marB="0" anchor="ctr">
                    <a:lnL>
                      <a:noFill/>
                    </a:lnL>
                    <a:lnR>
                      <a:noFill/>
                    </a:lnR>
                    <a:lnT>
                      <a:noFill/>
                    </a:lnT>
                    <a:lnB>
                      <a:noFill/>
                    </a:lnB>
                    <a:solidFill>
                      <a:srgbClr val="97B3B2"/>
                    </a:solidFill>
                  </a:tcPr>
                </a:tc>
                <a:tc>
                  <a:txBody>
                    <a:bodyPr/>
                    <a:lstStyle/>
                    <a:p>
                      <a:pPr algn="ctr" fontAlgn="ctr"/>
                      <a:r>
                        <a:rPr lang="en-US" sz="1000" b="0" i="0" u="none" strike="noStrike">
                          <a:solidFill>
                            <a:srgbClr val="000000"/>
                          </a:solidFill>
                          <a:effectLst/>
                          <a:latin typeface="Arial" panose="020B0604020202020204" pitchFamily="34" charset="0"/>
                        </a:rPr>
                        <a:t>-0.74%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5A5A4"/>
                    </a:solidFill>
                  </a:tcPr>
                </a:tc>
                <a:tc>
                  <a:txBody>
                    <a:bodyPr/>
                    <a:lstStyle/>
                    <a:p>
                      <a:pPr algn="ctr" fontAlgn="ctr"/>
                      <a:r>
                        <a:rPr lang="en-US" sz="1000" b="0" i="0" u="none" strike="noStrike">
                          <a:solidFill>
                            <a:srgbClr val="000000"/>
                          </a:solidFill>
                          <a:effectLst/>
                          <a:latin typeface="Arial" panose="020B0604020202020204" pitchFamily="34" charset="0"/>
                        </a:rPr>
                        <a:t>-4.28%</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20.95%</a:t>
                      </a:r>
                    </a:p>
                  </a:txBody>
                  <a:tcPr marL="0" marR="0" marT="0" marB="0" anchor="ctr">
                    <a:lnL>
                      <a:noFill/>
                    </a:lnL>
                    <a:lnR>
                      <a:noFill/>
                    </a:lnR>
                    <a:lnT>
                      <a:noFill/>
                    </a:lnT>
                    <a:lnB>
                      <a:noFill/>
                    </a:lnB>
                    <a:solidFill>
                      <a:srgbClr val="769B99"/>
                    </a:solidFill>
                  </a:tcPr>
                </a:tc>
                <a:tc>
                  <a:txBody>
                    <a:bodyPr/>
                    <a:lstStyle/>
                    <a:p>
                      <a:pPr algn="ctr" fontAlgn="ctr"/>
                      <a:r>
                        <a:rPr lang="en-US" sz="1000" b="0" i="0" u="none" strike="noStrike">
                          <a:solidFill>
                            <a:srgbClr val="000000"/>
                          </a:solidFill>
                          <a:effectLst/>
                          <a:latin typeface="Arial" panose="020B0604020202020204" pitchFamily="34" charset="0"/>
                        </a:rPr>
                        <a:t>18.03%</a:t>
                      </a:r>
                    </a:p>
                  </a:txBody>
                  <a:tcPr marL="0" marR="0" marT="0" marB="0" anchor="ctr">
                    <a:lnL>
                      <a:noFill/>
                    </a:lnL>
                    <a:lnR>
                      <a:noFill/>
                    </a:lnR>
                    <a:lnT>
                      <a:noFill/>
                    </a:lnT>
                    <a:lnB>
                      <a:noFill/>
                    </a:lnB>
                    <a:solidFill>
                      <a:srgbClr val="A6BEBD"/>
                    </a:solidFill>
                  </a:tcPr>
                </a:tc>
                <a:tc>
                  <a:txBody>
                    <a:bodyPr/>
                    <a:lstStyle/>
                    <a:p>
                      <a:pPr algn="ctr" fontAlgn="ctr"/>
                      <a:r>
                        <a:rPr lang="en-US" sz="1000" b="0" i="0" u="none" strike="noStrike">
                          <a:solidFill>
                            <a:srgbClr val="000000"/>
                          </a:solidFill>
                          <a:effectLst/>
                          <a:latin typeface="Arial" panose="020B0604020202020204" pitchFamily="34" charset="0"/>
                        </a:rPr>
                        <a:t>-2.81%</a:t>
                      </a:r>
                    </a:p>
                  </a:txBody>
                  <a:tcPr marL="0" marR="0" marT="0" marB="0" anchor="ctr">
                    <a:lnL>
                      <a:noFill/>
                    </a:lnL>
                    <a:lnR>
                      <a:noFill/>
                    </a:lnR>
                    <a:lnT>
                      <a:noFill/>
                    </a:lnT>
                    <a:lnB>
                      <a:noFill/>
                    </a:lnB>
                    <a:solidFill>
                      <a:srgbClr val="6F9694"/>
                    </a:solidFill>
                  </a:tcPr>
                </a:tc>
                <a:tc>
                  <a:txBody>
                    <a:bodyPr/>
                    <a:lstStyle/>
                    <a:p>
                      <a:pPr algn="ctr" fontAlgn="ctr"/>
                      <a:r>
                        <a:rPr lang="en-US" sz="1000" b="0" i="0" u="none" strike="noStrike">
                          <a:solidFill>
                            <a:srgbClr val="000000"/>
                          </a:solidFill>
                          <a:effectLst/>
                          <a:latin typeface="Arial" panose="020B0604020202020204" pitchFamily="34" charset="0"/>
                        </a:rPr>
                        <a:t>12.79%</a:t>
                      </a:r>
                    </a:p>
                  </a:txBody>
                  <a:tcPr marL="0" marR="0" marT="0" marB="0" anchor="ctr">
                    <a:lnL>
                      <a:noFill/>
                    </a:lnL>
                    <a:lnR>
                      <a:noFill/>
                    </a:lnR>
                    <a:lnT>
                      <a:noFill/>
                    </a:lnT>
                    <a:lnB>
                      <a:noFill/>
                    </a:lnB>
                    <a:solidFill>
                      <a:srgbClr val="BBCBCA"/>
                    </a:solidFill>
                  </a:tcPr>
                </a:tc>
                <a:tc>
                  <a:txBody>
                    <a:bodyPr/>
                    <a:lstStyle/>
                    <a:p>
                      <a:pPr algn="ctr" fontAlgn="ctr"/>
                      <a:r>
                        <a:rPr lang="en-US" sz="1000" b="0" i="0" u="none" strike="noStrike">
                          <a:solidFill>
                            <a:srgbClr val="000000"/>
                          </a:solidFill>
                          <a:effectLst/>
                          <a:latin typeface="Arial" panose="020B0604020202020204" pitchFamily="34" charset="0"/>
                        </a:rPr>
                        <a:t>7.75%</a:t>
                      </a:r>
                    </a:p>
                  </a:txBody>
                  <a:tcPr marL="0" marR="0" marT="0" marB="0" anchor="ctr">
                    <a:lnL>
                      <a:noFill/>
                    </a:lnL>
                    <a:lnR>
                      <a:noFill/>
                    </a:lnR>
                    <a:lnT>
                      <a:noFill/>
                    </a:lnT>
                    <a:lnB>
                      <a:noFill/>
                    </a:lnB>
                    <a:solidFill>
                      <a:srgbClr val="CDDBDA"/>
                    </a:solidFill>
                  </a:tcPr>
                </a:tc>
                <a:tc>
                  <a:txBody>
                    <a:bodyPr/>
                    <a:lstStyle/>
                    <a:p>
                      <a:pPr algn="ctr" fontAlgn="ctr"/>
                      <a:r>
                        <a:rPr lang="en-US" sz="1000" b="0" i="0" u="none" strike="noStrike">
                          <a:solidFill>
                            <a:srgbClr val="000000"/>
                          </a:solidFill>
                          <a:effectLst/>
                          <a:latin typeface="Arial" panose="020B0604020202020204" pitchFamily="34" charset="0"/>
                        </a:rPr>
                        <a:t>-10.88%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A8C0BF"/>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1" i="0" u="none" strike="noStrike">
                          <a:solidFill>
                            <a:srgbClr val="000000"/>
                          </a:solidFill>
                          <a:effectLst/>
                          <a:latin typeface="Arial" panose="020B0604020202020204" pitchFamily="34" charset="0"/>
                        </a:rPr>
                        <a:t>39.42%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1" i="0" u="none" strike="noStrike">
                          <a:solidFill>
                            <a:srgbClr val="000000"/>
                          </a:solidFill>
                          <a:effectLst/>
                          <a:latin typeface="Arial" panose="020B0604020202020204" pitchFamily="34" charset="0"/>
                        </a:rPr>
                        <a:t>16.29%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13.18%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67908E"/>
                    </a:solidFill>
                  </a:tcPr>
                </a:tc>
                <a:tc>
                  <a:txBody>
                    <a:bodyPr/>
                    <a:lstStyle/>
                    <a:p>
                      <a:pPr algn="ctr" fontAlgn="ctr"/>
                      <a:r>
                        <a:rPr lang="en-US" sz="1000" b="0" i="0" u="none" strike="noStrike">
                          <a:solidFill>
                            <a:srgbClr val="000000"/>
                          </a:solidFill>
                          <a:effectLst/>
                          <a:latin typeface="Arial" panose="020B0604020202020204" pitchFamily="34" charset="0"/>
                        </a:rPr>
                        <a:t>9.23%</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7DA09F"/>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096242221"/>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Intermediate-Term Treasurys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3.89%</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5BDBC"/>
                    </a:solidFill>
                  </a:tcPr>
                </a:tc>
                <a:tc>
                  <a:txBody>
                    <a:bodyPr/>
                    <a:lstStyle/>
                    <a:p>
                      <a:pPr algn="ctr" fontAlgn="ctr"/>
                      <a:r>
                        <a:rPr lang="en-US" sz="1000" b="0" i="0" u="none" strike="noStrike">
                          <a:solidFill>
                            <a:srgbClr val="000000"/>
                          </a:solidFill>
                          <a:effectLst/>
                          <a:latin typeface="Arial" panose="020B0604020202020204" pitchFamily="34" charset="0"/>
                        </a:rPr>
                        <a:t>-0.70%</a:t>
                      </a:r>
                    </a:p>
                  </a:txBody>
                  <a:tcPr marL="0" marR="0" marT="0" marB="0" anchor="ctr">
                    <a:lnL>
                      <a:noFill/>
                    </a:lnL>
                    <a:lnR>
                      <a:noFill/>
                    </a:lnR>
                    <a:lnT>
                      <a:noFill/>
                    </a:lnT>
                    <a:lnB>
                      <a:noFill/>
                    </a:lnB>
                    <a:solidFill>
                      <a:srgbClr val="E0E8E8"/>
                    </a:solidFill>
                  </a:tcPr>
                </a:tc>
                <a:tc>
                  <a:txBody>
                    <a:bodyPr/>
                    <a:lstStyle/>
                    <a:p>
                      <a:pPr algn="ctr" fontAlgn="ctr"/>
                      <a:r>
                        <a:rPr lang="en-US" sz="1000" b="0" i="0" u="none" strike="noStrike">
                          <a:solidFill>
                            <a:srgbClr val="000000"/>
                          </a:solidFill>
                          <a:effectLst/>
                          <a:latin typeface="Arial" panose="020B0604020202020204" pitchFamily="34" charset="0"/>
                        </a:rPr>
                        <a:t>3.58%</a:t>
                      </a:r>
                    </a:p>
                  </a:txBody>
                  <a:tcPr marL="0" marR="0" marT="0" marB="0" anchor="ctr">
                    <a:lnL>
                      <a:noFill/>
                    </a:lnL>
                    <a:lnR>
                      <a:noFill/>
                    </a:lnR>
                    <a:lnT>
                      <a:noFill/>
                    </a:lnT>
                    <a:lnB>
                      <a:noFill/>
                    </a:lnB>
                    <a:solidFill>
                      <a:srgbClr val="C6D5D4"/>
                    </a:solidFill>
                  </a:tcPr>
                </a:tc>
                <a:tc>
                  <a:txBody>
                    <a:bodyPr/>
                    <a:lstStyle/>
                    <a:p>
                      <a:pPr algn="ctr" fontAlgn="ctr"/>
                      <a:r>
                        <a:rPr lang="en-US" sz="1000" b="0" i="0" u="none" strike="noStrike">
                          <a:solidFill>
                            <a:srgbClr val="000000"/>
                          </a:solidFill>
                          <a:effectLst/>
                          <a:latin typeface="Arial" panose="020B0604020202020204" pitchFamily="34" charset="0"/>
                        </a:rPr>
                        <a:t>-14.89%</a:t>
                      </a:r>
                    </a:p>
                  </a:txBody>
                  <a:tcPr marL="0" marR="0" marT="0" marB="0" anchor="ctr">
                    <a:lnL>
                      <a:noFill/>
                    </a:lnL>
                    <a:lnR>
                      <a:noFill/>
                    </a:lnR>
                    <a:lnT>
                      <a:noFill/>
                    </a:lnT>
                    <a:lnB>
                      <a:noFill/>
                    </a:lnB>
                    <a:solidFill>
                      <a:srgbClr val="BECFCF"/>
                    </a:solidFill>
                  </a:tcPr>
                </a:tc>
                <a:tc>
                  <a:txBody>
                    <a:bodyPr/>
                    <a:lstStyle/>
                    <a:p>
                      <a:pPr algn="ctr" fontAlgn="ctr"/>
                      <a:r>
                        <a:rPr lang="en-US" sz="1000" b="0" i="0" u="none" strike="noStrike">
                          <a:solidFill>
                            <a:srgbClr val="000000"/>
                          </a:solidFill>
                          <a:effectLst/>
                          <a:latin typeface="Arial" panose="020B0604020202020204" pitchFamily="34" charset="0"/>
                        </a:rPr>
                        <a:t>-3.07%</a:t>
                      </a:r>
                    </a:p>
                  </a:txBody>
                  <a:tcPr marL="0" marR="0" marT="0" marB="0" anchor="ctr">
                    <a:lnL>
                      <a:noFill/>
                    </a:lnL>
                    <a:lnR>
                      <a:noFill/>
                    </a:lnR>
                    <a:lnT>
                      <a:noFill/>
                    </a:lnT>
                    <a:lnB>
                      <a:noFill/>
                    </a:lnB>
                    <a:solidFill>
                      <a:srgbClr val="FBFCFC"/>
                    </a:solidFill>
                  </a:tcPr>
                </a:tc>
                <a:tc>
                  <a:txBody>
                    <a:bodyPr/>
                    <a:lstStyle/>
                    <a:p>
                      <a:pPr algn="ctr" fontAlgn="ctr"/>
                      <a:r>
                        <a:rPr lang="en-US" sz="1000" b="0" i="0" u="none" strike="noStrike">
                          <a:solidFill>
                            <a:srgbClr val="000000"/>
                          </a:solidFill>
                          <a:effectLst/>
                          <a:latin typeface="Arial" panose="020B0604020202020204" pitchFamily="34" charset="0"/>
                        </a:rPr>
                        <a:t>9.98%</a:t>
                      </a:r>
                    </a:p>
                  </a:txBody>
                  <a:tcPr marL="0" marR="0" marT="0" marB="0" anchor="ctr">
                    <a:lnL>
                      <a:noFill/>
                    </a:lnL>
                    <a:lnR>
                      <a:noFill/>
                    </a:lnR>
                    <a:lnT>
                      <a:noFill/>
                    </a:lnT>
                    <a:lnB>
                      <a:noFill/>
                    </a:lnB>
                    <a:solidFill>
                      <a:srgbClr val="A5BDBC"/>
                    </a:solidFill>
                  </a:tcPr>
                </a:tc>
                <a:tc>
                  <a:txBody>
                    <a:bodyPr/>
                    <a:lstStyle/>
                    <a:p>
                      <a:pPr algn="ctr" fontAlgn="ctr"/>
                      <a:r>
                        <a:rPr lang="en-US" sz="1000" b="0" i="0" u="none" strike="noStrike">
                          <a:solidFill>
                            <a:srgbClr val="000000"/>
                          </a:solidFill>
                          <a:effectLst/>
                          <a:latin typeface="Arial" panose="020B0604020202020204" pitchFamily="34" charset="0"/>
                        </a:rPr>
                        <a:t>8.50%</a:t>
                      </a:r>
                    </a:p>
                  </a:txBody>
                  <a:tcPr marL="0" marR="0" marT="0" marB="0" anchor="ctr">
                    <a:lnL>
                      <a:noFill/>
                    </a:lnL>
                    <a:lnR>
                      <a:noFill/>
                    </a:lnR>
                    <a:lnT>
                      <a:noFill/>
                    </a:lnT>
                    <a:lnB>
                      <a:noFill/>
                    </a:lnB>
                    <a:solidFill>
                      <a:srgbClr val="ECF1F1"/>
                    </a:solidFill>
                  </a:tcPr>
                </a:tc>
                <a:tc>
                  <a:txBody>
                    <a:bodyPr/>
                    <a:lstStyle/>
                    <a:p>
                      <a:pPr algn="ctr" fontAlgn="ctr"/>
                      <a:r>
                        <a:rPr lang="en-US" sz="1000" b="0" i="0" u="none" strike="noStrike">
                          <a:solidFill>
                            <a:srgbClr val="000000"/>
                          </a:solidFill>
                          <a:effectLst/>
                          <a:latin typeface="Arial" panose="020B0604020202020204" pitchFamily="34" charset="0"/>
                        </a:rPr>
                        <a:t>0.90%</a:t>
                      </a:r>
                    </a:p>
                  </a:txBody>
                  <a:tcPr marL="0" marR="0" marT="0" marB="0" anchor="ctr">
                    <a:lnL>
                      <a:noFill/>
                    </a:lnL>
                    <a:lnR>
                      <a:noFill/>
                    </a:lnR>
                    <a:lnT>
                      <a:noFill/>
                    </a:lnT>
                    <a:lnB>
                      <a:noFill/>
                    </a:lnB>
                    <a:solidFill>
                      <a:srgbClr val="427573"/>
                    </a:solidFill>
                  </a:tcPr>
                </a:tc>
                <a:tc>
                  <a:txBody>
                    <a:bodyPr/>
                    <a:lstStyle/>
                    <a:p>
                      <a:pPr algn="ctr" fontAlgn="ctr"/>
                      <a:r>
                        <a:rPr lang="en-US" sz="1000" b="0" i="0" u="none" strike="noStrike">
                          <a:solidFill>
                            <a:srgbClr val="000000"/>
                          </a:solidFill>
                          <a:effectLst/>
                          <a:latin typeface="Arial" panose="020B0604020202020204" pitchFamily="34" charset="0"/>
                        </a:rPr>
                        <a:t>2.55%</a:t>
                      </a:r>
                    </a:p>
                  </a:txBody>
                  <a:tcPr marL="0" marR="0" marT="0" marB="0" anchor="ctr">
                    <a:lnL>
                      <a:noFill/>
                    </a:lnL>
                    <a:lnR>
                      <a:noFill/>
                    </a:lnR>
                    <a:lnT>
                      <a:noFill/>
                    </a:lnT>
                    <a:lnB>
                      <a:noFill/>
                    </a:lnB>
                    <a:solidFill>
                      <a:srgbClr val="EEEFEF"/>
                    </a:solidFill>
                  </a:tcPr>
                </a:tc>
                <a:tc>
                  <a:txBody>
                    <a:bodyPr/>
                    <a:lstStyle/>
                    <a:p>
                      <a:pPr algn="ctr" fontAlgn="ctr"/>
                      <a:r>
                        <a:rPr lang="en-US" sz="1000" b="0" i="0" u="none" strike="noStrike">
                          <a:solidFill>
                            <a:srgbClr val="000000"/>
                          </a:solidFill>
                          <a:effectLst/>
                          <a:latin typeface="Arial" panose="020B0604020202020204" pitchFamily="34" charset="0"/>
                        </a:rPr>
                        <a:t>1.05%</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1.63%</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598684"/>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4.65%</a:t>
                      </a:r>
                    </a:p>
                  </a:txBody>
                  <a:tcPr marL="0" marR="0" marT="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CE5E5"/>
                    </a:solidFill>
                  </a:tcPr>
                </a:tc>
                <a:tc>
                  <a:txBody>
                    <a:bodyPr/>
                    <a:lstStyle/>
                    <a:p>
                      <a:pPr algn="ctr" fontAlgn="ctr"/>
                      <a:r>
                        <a:rPr lang="en-US" sz="1000" b="0" i="0" u="none" strike="noStrike">
                          <a:solidFill>
                            <a:srgbClr val="000000"/>
                          </a:solidFill>
                          <a:effectLst/>
                          <a:latin typeface="Arial" panose="020B0604020202020204" pitchFamily="34" charset="0"/>
                        </a:rPr>
                        <a:t>-0.88%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C5D4D4"/>
                    </a:solidFill>
                  </a:tcPr>
                </a:tc>
                <a:tc>
                  <a:txBody>
                    <a:bodyPr/>
                    <a:lstStyle/>
                    <a:p>
                      <a:pPr algn="ctr" fontAlgn="ctr"/>
                      <a:r>
                        <a:rPr lang="en-US" sz="1000" b="0" i="0" u="none" strike="noStrike">
                          <a:solidFill>
                            <a:srgbClr val="000000"/>
                          </a:solidFill>
                          <a:effectLst/>
                          <a:latin typeface="Arial" panose="020B0604020202020204" pitchFamily="34" charset="0"/>
                        </a:rPr>
                        <a:t>-2.52%</a:t>
                      </a:r>
                    </a:p>
                  </a:txBody>
                  <a:tcPr marL="0" marR="0" marT="0" marB="0" anchor="ctr">
                    <a:lnL>
                      <a:noFill/>
                    </a:lnL>
                    <a:lnR>
                      <a:noFill/>
                    </a:lnR>
                    <a:lnT>
                      <a:noFill/>
                    </a:lnT>
                    <a:lnB>
                      <a:noFill/>
                    </a:lnB>
                    <a:solidFill>
                      <a:srgbClr val="D4E0DF"/>
                    </a:solidFill>
                  </a:tcPr>
                </a:tc>
                <a:tc>
                  <a:txBody>
                    <a:bodyPr/>
                    <a:lstStyle/>
                    <a:p>
                      <a:pPr algn="ctr" fontAlgn="ctr"/>
                      <a:r>
                        <a:rPr lang="en-US" sz="1000" b="0" i="0" u="none" strike="noStrike">
                          <a:solidFill>
                            <a:srgbClr val="000000"/>
                          </a:solidFill>
                          <a:effectLst/>
                          <a:latin typeface="Arial" panose="020B0604020202020204" pitchFamily="34" charset="0"/>
                        </a:rPr>
                        <a:t>0.87%</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E8EEEE"/>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881929739"/>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Long-Term Treasurys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4.59%</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A0BAB9"/>
                    </a:solidFill>
                  </a:tcPr>
                </a:tc>
                <a:tc>
                  <a:txBody>
                    <a:bodyPr/>
                    <a:lstStyle/>
                    <a:p>
                      <a:pPr algn="ctr" fontAlgn="ctr"/>
                      <a:r>
                        <a:rPr lang="en-US" sz="1000" b="0" i="0" u="none" strike="noStrike">
                          <a:solidFill>
                            <a:srgbClr val="000000"/>
                          </a:solidFill>
                          <a:effectLst/>
                          <a:latin typeface="Arial" panose="020B0604020202020204" pitchFamily="34" charset="0"/>
                        </a:rPr>
                        <a:t>-7.98%</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2.66%</a:t>
                      </a:r>
                    </a:p>
                  </a:txBody>
                  <a:tcPr marL="0" marR="0" marT="0" marB="0" anchor="ctr">
                    <a:lnL>
                      <a:noFill/>
                    </a:lnL>
                    <a:lnR>
                      <a:noFill/>
                    </a:lnR>
                    <a:lnT>
                      <a:noFill/>
                    </a:lnT>
                    <a:lnB>
                      <a:noFill/>
                    </a:lnB>
                    <a:solidFill>
                      <a:srgbClr val="CAD8D8"/>
                    </a:solidFill>
                  </a:tcPr>
                </a:tc>
                <a:tc>
                  <a:txBody>
                    <a:bodyPr/>
                    <a:lstStyle/>
                    <a:p>
                      <a:pPr algn="ctr" fontAlgn="ctr"/>
                      <a:r>
                        <a:rPr lang="en-US" sz="1000" b="0" i="0" u="none" strike="noStrike">
                          <a:solidFill>
                            <a:srgbClr val="000000"/>
                          </a:solidFill>
                          <a:effectLst/>
                          <a:latin typeface="Arial" panose="020B0604020202020204" pitchFamily="34" charset="0"/>
                        </a:rPr>
                        <a:t>-31.09%</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-4.37%</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18.10%</a:t>
                      </a:r>
                    </a:p>
                  </a:txBody>
                  <a:tcPr marL="0" marR="0" marT="0" marB="0" anchor="ctr">
                    <a:lnL>
                      <a:noFill/>
                    </a:lnL>
                    <a:lnR>
                      <a:noFill/>
                    </a:lnR>
                    <a:lnT>
                      <a:noFill/>
                    </a:lnT>
                    <a:lnB>
                      <a:noFill/>
                    </a:lnB>
                    <a:solidFill>
                      <a:srgbClr val="82A4A2"/>
                    </a:solidFill>
                  </a:tcPr>
                </a:tc>
                <a:tc>
                  <a:txBody>
                    <a:bodyPr/>
                    <a:lstStyle/>
                    <a:p>
                      <a:pPr algn="ctr" fontAlgn="ctr"/>
                      <a:r>
                        <a:rPr lang="en-US" sz="1000" b="0" i="0" u="none" strike="noStrike">
                          <a:solidFill>
                            <a:srgbClr val="000000"/>
                          </a:solidFill>
                          <a:effectLst/>
                          <a:latin typeface="Arial" panose="020B0604020202020204" pitchFamily="34" charset="0"/>
                        </a:rPr>
                        <a:t>15.11%</a:t>
                      </a:r>
                    </a:p>
                  </a:txBody>
                  <a:tcPr marL="0" marR="0" marT="0" marB="0" anchor="ctr">
                    <a:lnL>
                      <a:noFill/>
                    </a:lnL>
                    <a:lnR>
                      <a:noFill/>
                    </a:lnR>
                    <a:lnT>
                      <a:noFill/>
                    </a:lnT>
                    <a:lnB>
                      <a:noFill/>
                    </a:lnB>
                    <a:solidFill>
                      <a:srgbClr val="BCCECD"/>
                    </a:solidFill>
                  </a:tcPr>
                </a:tc>
                <a:tc>
                  <a:txBody>
                    <a:bodyPr/>
                    <a:lstStyle/>
                    <a:p>
                      <a:pPr algn="ctr" fontAlgn="ctr"/>
                      <a:r>
                        <a:rPr lang="en-US" sz="1000" b="0" i="0" u="none" strike="noStrike">
                          <a:solidFill>
                            <a:srgbClr val="000000"/>
                          </a:solidFill>
                          <a:effectLst/>
                          <a:latin typeface="Arial" panose="020B0604020202020204" pitchFamily="34" charset="0"/>
                        </a:rPr>
                        <a:t>-2.00%</a:t>
                      </a:r>
                    </a:p>
                  </a:txBody>
                  <a:tcPr marL="0" marR="0" marT="0" marB="0" anchor="ctr">
                    <a:lnL>
                      <a:noFill/>
                    </a:lnL>
                    <a:lnR>
                      <a:noFill/>
                    </a:lnR>
                    <a:lnT>
                      <a:noFill/>
                    </a:lnT>
                    <a:lnB>
                      <a:noFill/>
                    </a:lnB>
                    <a:solidFill>
                      <a:srgbClr val="668F8D"/>
                    </a:solidFill>
                  </a:tcPr>
                </a:tc>
                <a:tc>
                  <a:txBody>
                    <a:bodyPr/>
                    <a:lstStyle/>
                    <a:p>
                      <a:pPr algn="ctr" fontAlgn="ctr"/>
                      <a:r>
                        <a:rPr lang="en-US" sz="1000" b="0" i="0" u="none" strike="noStrike">
                          <a:solidFill>
                            <a:srgbClr val="000000"/>
                          </a:solidFill>
                          <a:effectLst/>
                          <a:latin typeface="Arial" panose="020B0604020202020204" pitchFamily="34" charset="0"/>
                        </a:rPr>
                        <a:t>8.98%</a:t>
                      </a:r>
                    </a:p>
                  </a:txBody>
                  <a:tcPr marL="0" marR="0" marT="0" marB="0" anchor="ctr">
                    <a:lnL>
                      <a:noFill/>
                    </a:lnL>
                    <a:lnR>
                      <a:noFill/>
                    </a:lnR>
                    <a:lnT>
                      <a:noFill/>
                    </a:lnT>
                    <a:lnB>
                      <a:noFill/>
                    </a:lnB>
                    <a:solidFill>
                      <a:srgbClr val="CED9D8"/>
                    </a:solidFill>
                  </a:tcPr>
                </a:tc>
                <a:tc>
                  <a:txBody>
                    <a:bodyPr/>
                    <a:lstStyle/>
                    <a:p>
                      <a:pPr algn="ctr" fontAlgn="ctr"/>
                      <a:r>
                        <a:rPr lang="en-US" sz="1000" b="0" i="0" u="none" strike="noStrike">
                          <a:solidFill>
                            <a:srgbClr val="000000"/>
                          </a:solidFill>
                          <a:effectLst/>
                          <a:latin typeface="Arial" panose="020B0604020202020204" pitchFamily="34" charset="0"/>
                        </a:rPr>
                        <a:t>1.43%</a:t>
                      </a:r>
                    </a:p>
                  </a:txBody>
                  <a:tcPr marL="0" marR="0" marT="0" marB="0" anchor="ctr">
                    <a:lnL>
                      <a:noFill/>
                    </a:lnL>
                    <a:lnR>
                      <a:noFill/>
                    </a:lnR>
                    <a:lnT>
                      <a:noFill/>
                    </a:lnT>
                    <a:lnB>
                      <a:noFill/>
                    </a:lnB>
                    <a:solidFill>
                      <a:srgbClr val="FCFDFD"/>
                    </a:solidFill>
                  </a:tcPr>
                </a:tc>
                <a:tc>
                  <a:txBody>
                    <a:bodyPr/>
                    <a:lstStyle/>
                    <a:p>
                      <a:pPr algn="ctr" fontAlgn="ctr"/>
                      <a:r>
                        <a:rPr lang="en-US" sz="1000" b="0" i="0" u="none" strike="noStrike">
                          <a:solidFill>
                            <a:srgbClr val="000000"/>
                          </a:solidFill>
                          <a:effectLst/>
                          <a:latin typeface="Arial" panose="020B0604020202020204" pitchFamily="34" charset="0"/>
                        </a:rPr>
                        <a:t>-1.59%</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6E9593"/>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0.08%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F0F4F4"/>
                    </a:solidFill>
                  </a:tcPr>
                </a:tc>
                <a:tc>
                  <a:txBody>
                    <a:bodyPr/>
                    <a:lstStyle/>
                    <a:p>
                      <a:pPr algn="ctr" fontAlgn="ctr"/>
                      <a:r>
                        <a:rPr lang="en-US" sz="1000" b="0" i="0" u="none" strike="noStrike">
                          <a:solidFill>
                            <a:srgbClr val="000000"/>
                          </a:solidFill>
                          <a:effectLst/>
                          <a:latin typeface="Arial" panose="020B0604020202020204" pitchFamily="34" charset="0"/>
                        </a:rPr>
                        <a:t>-8.53%</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-8.74%</a:t>
                      </a:r>
                    </a:p>
                  </a:txBody>
                  <a:tcPr marL="0" marR="0" marT="0" marB="0" anchor="ctr">
                    <a:lnL>
                      <a:noFill/>
                    </a:lnL>
                    <a:lnR>
                      <a:noFill/>
                    </a:lnR>
                    <a:lnT>
                      <a:noFill/>
                    </a:lnT>
                    <a:lnB>
                      <a:noFill/>
                    </a:lnB>
                    <a:solidFill>
                      <a:srgbClr val="FFFFFF"/>
                    </a:solidFill>
                  </a:tcPr>
                </a:tc>
                <a:tc>
                  <a:txBody>
                    <a:bodyPr/>
                    <a:lstStyle/>
                    <a:p>
                      <a:pPr algn="ctr" fontAlgn="ctr"/>
                      <a:r>
                        <a:rPr lang="en-US" sz="1000" b="0" i="0" u="none" strike="noStrike">
                          <a:solidFill>
                            <a:srgbClr val="000000"/>
                          </a:solidFill>
                          <a:effectLst/>
                          <a:latin typeface="Arial" panose="020B0604020202020204" pitchFamily="34" charset="0"/>
                        </a:rPr>
                        <a:t>-0.99%</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554291565"/>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TIPS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4.17%</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A3BCBB"/>
                    </a:solidFill>
                  </a:tcPr>
                </a:tc>
                <a:tc>
                  <a:txBody>
                    <a:bodyPr/>
                    <a:lstStyle/>
                    <a:p>
                      <a:pPr algn="ctr" fontAlgn="ctr"/>
                      <a:r>
                        <a:rPr lang="en-US" sz="1000" b="0" i="0" u="none" strike="noStrike">
                          <a:solidFill>
                            <a:srgbClr val="000000"/>
                          </a:solidFill>
                          <a:effectLst/>
                          <a:latin typeface="Arial" panose="020B0604020202020204" pitchFamily="34" charset="0"/>
                        </a:rPr>
                        <a:t>1.84%</a:t>
                      </a:r>
                    </a:p>
                  </a:txBody>
                  <a:tcPr marL="0" marR="0" marT="0" marB="0" anchor="ctr">
                    <a:lnL>
                      <a:noFill/>
                    </a:lnL>
                    <a:lnR>
                      <a:noFill/>
                    </a:lnR>
                    <a:lnT>
                      <a:noFill/>
                    </a:lnT>
                    <a:lnB>
                      <a:noFill/>
                    </a:lnB>
                    <a:solidFill>
                      <a:srgbClr val="D5E0E0"/>
                    </a:solidFill>
                  </a:tcPr>
                </a:tc>
                <a:tc>
                  <a:txBody>
                    <a:bodyPr/>
                    <a:lstStyle/>
                    <a:p>
                      <a:pPr algn="ctr" fontAlgn="ctr"/>
                      <a:r>
                        <a:rPr lang="en-US" sz="1000" b="0" i="0" u="none" strike="noStrike">
                          <a:solidFill>
                            <a:srgbClr val="000000"/>
                          </a:solidFill>
                          <a:effectLst/>
                          <a:latin typeface="Arial" panose="020B0604020202020204" pitchFamily="34" charset="0"/>
                        </a:rPr>
                        <a:t>3.90%</a:t>
                      </a:r>
                    </a:p>
                  </a:txBody>
                  <a:tcPr marL="0" marR="0" marT="0" marB="0" anchor="ctr">
                    <a:lnL>
                      <a:noFill/>
                    </a:lnL>
                    <a:lnR>
                      <a:noFill/>
                    </a:lnR>
                    <a:lnT>
                      <a:noFill/>
                    </a:lnT>
                    <a:lnB>
                      <a:noFill/>
                    </a:lnB>
                    <a:solidFill>
                      <a:srgbClr val="C4D4D3"/>
                    </a:solidFill>
                  </a:tcPr>
                </a:tc>
                <a:tc>
                  <a:txBody>
                    <a:bodyPr/>
                    <a:lstStyle/>
                    <a:p>
                      <a:pPr algn="ctr" fontAlgn="ctr"/>
                      <a:r>
                        <a:rPr lang="en-US" sz="1000" b="0" i="0" u="none" strike="noStrike">
                          <a:solidFill>
                            <a:srgbClr val="000000"/>
                          </a:solidFill>
                          <a:effectLst/>
                          <a:latin typeface="Arial" panose="020B0604020202020204" pitchFamily="34" charset="0"/>
                        </a:rPr>
                        <a:t>-11.85%</a:t>
                      </a:r>
                    </a:p>
                  </a:txBody>
                  <a:tcPr marL="0" marR="0" marT="0" marB="0" anchor="ctr">
                    <a:lnL>
                      <a:noFill/>
                    </a:lnL>
                    <a:lnR>
                      <a:noFill/>
                    </a:lnR>
                    <a:lnT>
                      <a:noFill/>
                    </a:lnT>
                    <a:lnB>
                      <a:noFill/>
                    </a:lnB>
                    <a:solidFill>
                      <a:srgbClr val="B2C6C6"/>
                    </a:solidFill>
                  </a:tcPr>
                </a:tc>
                <a:tc>
                  <a:txBody>
                    <a:bodyPr/>
                    <a:lstStyle/>
                    <a:p>
                      <a:pPr algn="ctr" fontAlgn="ctr"/>
                      <a:r>
                        <a:rPr lang="en-US" sz="1000" b="0" i="0" u="none" strike="noStrike">
                          <a:solidFill>
                            <a:srgbClr val="000000"/>
                          </a:solidFill>
                          <a:effectLst/>
                          <a:latin typeface="Arial" panose="020B0604020202020204" pitchFamily="34" charset="0"/>
                        </a:rPr>
                        <a:t>5.96%</a:t>
                      </a:r>
                    </a:p>
                  </a:txBody>
                  <a:tcPr marL="0" marR="0" marT="0" marB="0" anchor="ctr">
                    <a:lnL>
                      <a:noFill/>
                    </a:lnL>
                    <a:lnR>
                      <a:noFill/>
                    </a:lnR>
                    <a:lnT>
                      <a:noFill/>
                    </a:lnT>
                    <a:lnB>
                      <a:noFill/>
                    </a:lnB>
                    <a:solidFill>
                      <a:srgbClr val="D8E3E2"/>
                    </a:solidFill>
                  </a:tcPr>
                </a:tc>
                <a:tc>
                  <a:txBody>
                    <a:bodyPr/>
                    <a:lstStyle/>
                    <a:p>
                      <a:pPr algn="ctr" fontAlgn="ctr"/>
                      <a:r>
                        <a:rPr lang="en-US" sz="1000" b="0" i="0" u="none" strike="noStrike">
                          <a:solidFill>
                            <a:srgbClr val="000000"/>
                          </a:solidFill>
                          <a:effectLst/>
                          <a:latin typeface="Arial" panose="020B0604020202020204" pitchFamily="34" charset="0"/>
                        </a:rPr>
                        <a:t>10.99%</a:t>
                      </a:r>
                    </a:p>
                  </a:txBody>
                  <a:tcPr marL="0" marR="0" marT="0" marB="0" anchor="ctr">
                    <a:lnL>
                      <a:noFill/>
                    </a:lnL>
                    <a:lnR>
                      <a:noFill/>
                    </a:lnR>
                    <a:lnT>
                      <a:noFill/>
                    </a:lnT>
                    <a:lnB>
                      <a:noFill/>
                    </a:lnB>
                    <a:solidFill>
                      <a:srgbClr val="A1BAB9"/>
                    </a:solidFill>
                  </a:tcPr>
                </a:tc>
                <a:tc>
                  <a:txBody>
                    <a:bodyPr/>
                    <a:lstStyle/>
                    <a:p>
                      <a:pPr algn="ctr" fontAlgn="ctr"/>
                      <a:r>
                        <a:rPr lang="en-US" sz="1000" b="0" i="0" u="none" strike="noStrike">
                          <a:solidFill>
                            <a:srgbClr val="000000"/>
                          </a:solidFill>
                          <a:effectLst/>
                          <a:latin typeface="Arial" panose="020B0604020202020204" pitchFamily="34" charset="0"/>
                        </a:rPr>
                        <a:t>8.43%</a:t>
                      </a:r>
                    </a:p>
                  </a:txBody>
                  <a:tcPr marL="0" marR="0" marT="0" marB="0" anchor="ctr">
                    <a:lnL>
                      <a:noFill/>
                    </a:lnL>
                    <a:lnR>
                      <a:noFill/>
                    </a:lnR>
                    <a:lnT>
                      <a:noFill/>
                    </a:lnT>
                    <a:lnB>
                      <a:noFill/>
                    </a:lnB>
                    <a:solidFill>
                      <a:srgbClr val="EDF2F1"/>
                    </a:solidFill>
                  </a:tcPr>
                </a:tc>
                <a:tc>
                  <a:txBody>
                    <a:bodyPr/>
                    <a:lstStyle/>
                    <a:p>
                      <a:pPr algn="ctr" fontAlgn="ctr"/>
                      <a:r>
                        <a:rPr lang="en-US" sz="1000" b="0" i="0" u="none" strike="noStrike">
                          <a:solidFill>
                            <a:srgbClr val="000000"/>
                          </a:solidFill>
                          <a:effectLst/>
                          <a:latin typeface="Arial" panose="020B0604020202020204" pitchFamily="34" charset="0"/>
                        </a:rPr>
                        <a:t>-1.26%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5C8886"/>
                    </a:solidFill>
                  </a:tcPr>
                </a:tc>
                <a:tc>
                  <a:txBody>
                    <a:bodyPr/>
                    <a:lstStyle/>
                    <a:p>
                      <a:pPr algn="ctr" fontAlgn="ctr"/>
                      <a:r>
                        <a:rPr lang="en-US" sz="1000" b="0" i="0" u="none" strike="noStrike">
                          <a:solidFill>
                            <a:srgbClr val="000000"/>
                          </a:solidFill>
                          <a:effectLst/>
                          <a:latin typeface="Arial" panose="020B0604020202020204" pitchFamily="34" charset="0"/>
                        </a:rPr>
                        <a:t>3.01%</a:t>
                      </a:r>
                    </a:p>
                  </a:txBody>
                  <a:tcPr marL="0" marR="0" marT="0" marB="0" anchor="ctr">
                    <a:lnL>
                      <a:noFill/>
                    </a:lnL>
                    <a:lnR>
                      <a:noFill/>
                    </a:lnR>
                    <a:lnT>
                      <a:noFill/>
                    </a:lnT>
                    <a:lnB>
                      <a:noFill/>
                    </a:lnB>
                    <a:solidFill>
                      <a:srgbClr val="ECEEEE"/>
                    </a:solidFill>
                  </a:tcPr>
                </a:tc>
                <a:tc>
                  <a:txBody>
                    <a:bodyPr/>
                    <a:lstStyle/>
                    <a:p>
                      <a:pPr algn="ctr" fontAlgn="ctr"/>
                      <a:r>
                        <a:rPr lang="en-US" sz="1000" b="0" i="0" u="none" strike="noStrike">
                          <a:solidFill>
                            <a:srgbClr val="000000"/>
                          </a:solidFill>
                          <a:effectLst/>
                          <a:latin typeface="Arial" panose="020B0604020202020204" pitchFamily="34" charset="0"/>
                        </a:rPr>
                        <a:t>4.68%</a:t>
                      </a:r>
                    </a:p>
                  </a:txBody>
                  <a:tcPr marL="0" marR="0" marT="0" marB="0" anchor="ctr">
                    <a:lnL>
                      <a:noFill/>
                    </a:lnL>
                    <a:lnR>
                      <a:noFill/>
                    </a:lnR>
                    <a:lnT>
                      <a:noFill/>
                    </a:lnT>
                    <a:lnB>
                      <a:noFill/>
                    </a:lnB>
                    <a:solidFill>
                      <a:srgbClr val="E4EBEB"/>
                    </a:solidFill>
                  </a:tcPr>
                </a:tc>
                <a:tc>
                  <a:txBody>
                    <a:bodyPr/>
                    <a:lstStyle/>
                    <a:p>
                      <a:pPr algn="ctr" fontAlgn="ctr"/>
                      <a:r>
                        <a:rPr lang="en-US" sz="1000" b="0" i="0" u="none" strike="noStrike">
                          <a:solidFill>
                            <a:srgbClr val="000000"/>
                          </a:solidFill>
                          <a:effectLst/>
                          <a:latin typeface="Arial" panose="020B0604020202020204" pitchFamily="34" charset="0"/>
                        </a:rPr>
                        <a:t>-1.44%</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6D9492"/>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6.17%</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5E0E0"/>
                    </a:solidFill>
                  </a:tcPr>
                </a:tc>
                <a:tc>
                  <a:txBody>
                    <a:bodyPr/>
                    <a:lstStyle/>
                    <a:p>
                      <a:pPr algn="ctr" fontAlgn="ctr"/>
                      <a:r>
                        <a:rPr lang="en-US" sz="1000" b="0" i="0" u="none" strike="noStrike">
                          <a:solidFill>
                            <a:srgbClr val="000000"/>
                          </a:solidFill>
                          <a:effectLst/>
                          <a:latin typeface="Arial" panose="020B0604020202020204" pitchFamily="34" charset="0"/>
                        </a:rPr>
                        <a:t>0.06%</a:t>
                      </a:r>
                    </a:p>
                  </a:txBody>
                  <a:tcPr marL="0" marR="0" marT="0" marB="0" anchor="ctr">
                    <a:lnL>
                      <a:noFill/>
                    </a:lnL>
                    <a:lnR>
                      <a:noFill/>
                    </a:lnR>
                    <a:lnT>
                      <a:noFill/>
                    </a:lnT>
                    <a:lnB>
                      <a:noFill/>
                    </a:lnB>
                    <a:solidFill>
                      <a:srgbClr val="BDCFCE"/>
                    </a:solidFill>
                  </a:tcPr>
                </a:tc>
                <a:tc>
                  <a:txBody>
                    <a:bodyPr/>
                    <a:lstStyle/>
                    <a:p>
                      <a:pPr algn="ctr" fontAlgn="ctr"/>
                      <a:r>
                        <a:rPr lang="en-US" sz="1000" b="0" i="0" u="none" strike="noStrike">
                          <a:solidFill>
                            <a:srgbClr val="000000"/>
                          </a:solidFill>
                          <a:effectLst/>
                          <a:latin typeface="Arial" panose="020B0604020202020204" pitchFamily="34" charset="0"/>
                        </a:rPr>
                        <a:t>2.36%</a:t>
                      </a:r>
                    </a:p>
                  </a:txBody>
                  <a:tcPr marL="0" marR="0" marT="0" marB="0" anchor="ctr">
                    <a:lnL>
                      <a:noFill/>
                    </a:lnL>
                    <a:lnR>
                      <a:noFill/>
                    </a:lnR>
                    <a:lnT>
                      <a:noFill/>
                    </a:lnT>
                    <a:lnB>
                      <a:noFill/>
                    </a:lnB>
                    <a:solidFill>
                      <a:srgbClr val="B2C7C6"/>
                    </a:solidFill>
                  </a:tcPr>
                </a:tc>
                <a:tc>
                  <a:txBody>
                    <a:bodyPr/>
                    <a:lstStyle/>
                    <a:p>
                      <a:pPr algn="ctr" fontAlgn="ctr"/>
                      <a:r>
                        <a:rPr lang="en-US" sz="1000" b="0" i="0" u="none" strike="noStrike">
                          <a:solidFill>
                            <a:srgbClr val="000000"/>
                          </a:solidFill>
                          <a:effectLst/>
                          <a:latin typeface="Arial" panose="020B0604020202020204" pitchFamily="34" charset="0"/>
                        </a:rPr>
                        <a:t>2.51%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3DFDE"/>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04833913"/>
                  </a:ext>
                </a:extLst>
              </a:tr>
              <a:tr h="189701">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Mortgage-Backed Securities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3.08%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ABC2C1"/>
                    </a:solidFill>
                  </a:tcPr>
                </a:tc>
                <a:tc>
                  <a:txBody>
                    <a:bodyPr/>
                    <a:lstStyle/>
                    <a:p>
                      <a:pPr algn="ctr" fontAlgn="ctr"/>
                      <a:r>
                        <a:rPr lang="en-US" sz="1000" b="0" i="0" u="none" strike="noStrike">
                          <a:solidFill>
                            <a:srgbClr val="000000"/>
                          </a:solidFill>
                          <a:effectLst/>
                          <a:latin typeface="Arial" panose="020B0604020202020204" pitchFamily="34" charset="0"/>
                        </a:rPr>
                        <a:t>0.96%</a:t>
                      </a:r>
                    </a:p>
                  </a:txBody>
                  <a:tcPr marL="0" marR="0" marT="0" marB="0" anchor="ctr">
                    <a:lnL>
                      <a:noFill/>
                    </a:lnL>
                    <a:lnR>
                      <a:noFill/>
                    </a:lnR>
                    <a:lnT>
                      <a:noFill/>
                    </a:lnT>
                    <a:lnB>
                      <a:noFill/>
                    </a:lnB>
                    <a:solidFill>
                      <a:srgbClr val="D9E3E3"/>
                    </a:solidFill>
                  </a:tcPr>
                </a:tc>
                <a:tc>
                  <a:txBody>
                    <a:bodyPr/>
                    <a:lstStyle/>
                    <a:p>
                      <a:pPr algn="ctr" fontAlgn="ctr"/>
                      <a:r>
                        <a:rPr lang="en-US" sz="1000" b="0" i="0" u="none" strike="noStrike">
                          <a:solidFill>
                            <a:srgbClr val="000000"/>
                          </a:solidFill>
                          <a:effectLst/>
                          <a:latin typeface="Arial" panose="020B0604020202020204" pitchFamily="34" charset="0"/>
                        </a:rPr>
                        <a:t>5.40%</a:t>
                      </a:r>
                    </a:p>
                  </a:txBody>
                  <a:tcPr marL="0" marR="0" marT="0" marB="0" anchor="ctr">
                    <a:lnL>
                      <a:noFill/>
                    </a:lnL>
                    <a:lnR>
                      <a:noFill/>
                    </a:lnR>
                    <a:lnT>
                      <a:noFill/>
                    </a:lnT>
                    <a:lnB>
                      <a:noFill/>
                    </a:lnB>
                    <a:solidFill>
                      <a:srgbClr val="BCCECE"/>
                    </a:solidFill>
                  </a:tcPr>
                </a:tc>
                <a:tc>
                  <a:txBody>
                    <a:bodyPr/>
                    <a:lstStyle/>
                    <a:p>
                      <a:pPr algn="ctr" fontAlgn="ctr"/>
                      <a:r>
                        <a:rPr lang="en-US" sz="1000" b="0" i="0" u="none" strike="noStrike">
                          <a:solidFill>
                            <a:srgbClr val="000000"/>
                          </a:solidFill>
                          <a:effectLst/>
                          <a:latin typeface="Arial" panose="020B0604020202020204" pitchFamily="34" charset="0"/>
                        </a:rPr>
                        <a:t>-10.76%</a:t>
                      </a:r>
                    </a:p>
                  </a:txBody>
                  <a:tcPr marL="0" marR="0" marT="0" marB="0" anchor="ctr">
                    <a:lnL>
                      <a:noFill/>
                    </a:lnL>
                    <a:lnR>
                      <a:noFill/>
                    </a:lnR>
                    <a:lnT>
                      <a:noFill/>
                    </a:lnT>
                    <a:lnB>
                      <a:noFill/>
                    </a:lnB>
                    <a:solidFill>
                      <a:srgbClr val="ADC3C2"/>
                    </a:solidFill>
                  </a:tcPr>
                </a:tc>
                <a:tc>
                  <a:txBody>
                    <a:bodyPr/>
                    <a:lstStyle/>
                    <a:p>
                      <a:pPr algn="ctr" fontAlgn="ctr"/>
                      <a:r>
                        <a:rPr lang="en-US" sz="1000" b="0" i="0" u="none" strike="noStrike">
                          <a:solidFill>
                            <a:srgbClr val="000000"/>
                          </a:solidFill>
                          <a:effectLst/>
                          <a:latin typeface="Arial" panose="020B0604020202020204" pitchFamily="34" charset="0"/>
                        </a:rPr>
                        <a:t>-1.45%</a:t>
                      </a:r>
                    </a:p>
                  </a:txBody>
                  <a:tcPr marL="0" marR="0" marT="0" marB="0" anchor="ctr">
                    <a:lnL>
                      <a:noFill/>
                    </a:lnL>
                    <a:lnR>
                      <a:noFill/>
                    </a:lnR>
                    <a:lnT>
                      <a:noFill/>
                    </a:lnT>
                    <a:lnB>
                      <a:noFill/>
                    </a:lnB>
                    <a:solidFill>
                      <a:srgbClr val="F4F7F7"/>
                    </a:solidFill>
                  </a:tcPr>
                </a:tc>
                <a:tc>
                  <a:txBody>
                    <a:bodyPr/>
                    <a:lstStyle/>
                    <a:p>
                      <a:pPr algn="ctr" fontAlgn="ctr"/>
                      <a:r>
                        <a:rPr lang="en-US" sz="1000" b="0" i="0" u="none" strike="noStrike">
                          <a:solidFill>
                            <a:srgbClr val="000000"/>
                          </a:solidFill>
                          <a:effectLst/>
                          <a:latin typeface="Arial" panose="020B0604020202020204" pitchFamily="34" charset="0"/>
                        </a:rPr>
                        <a:t>3.68%</a:t>
                      </a:r>
                    </a:p>
                  </a:txBody>
                  <a:tcPr marL="0" marR="0" marT="0" marB="0" anchor="ctr">
                    <a:lnL>
                      <a:noFill/>
                    </a:lnL>
                    <a:lnR>
                      <a:noFill/>
                    </a:lnR>
                    <a:lnT>
                      <a:noFill/>
                    </a:lnT>
                    <a:lnB>
                      <a:noFill/>
                    </a:lnB>
                    <a:solidFill>
                      <a:srgbClr val="C0D1D0"/>
                    </a:solidFill>
                  </a:tcPr>
                </a:tc>
                <a:tc>
                  <a:txBody>
                    <a:bodyPr/>
                    <a:lstStyle/>
                    <a:p>
                      <a:pPr algn="ctr" fontAlgn="ctr"/>
                      <a:r>
                        <a:rPr lang="en-US" sz="1000" b="0" i="0" u="none" strike="noStrike">
                          <a:solidFill>
                            <a:srgbClr val="000000"/>
                          </a:solidFill>
                          <a:effectLst/>
                          <a:latin typeface="Arial" panose="020B0604020202020204" pitchFamily="34" charset="0"/>
                        </a:rPr>
                        <a:t>5.85%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000" b="1" i="0" u="none" strike="noStrike">
                          <a:solidFill>
                            <a:srgbClr val="000000"/>
                          </a:solidFill>
                          <a:effectLst/>
                          <a:latin typeface="Arial" panose="020B0604020202020204" pitchFamily="34" charset="0"/>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07371"/>
                    </a:solidFill>
                  </a:tcPr>
                </a:tc>
                <a:tc>
                  <a:txBody>
                    <a:bodyPr/>
                    <a:lstStyle/>
                    <a:p>
                      <a:pPr algn="ctr" fontAlgn="ctr"/>
                      <a:r>
                        <a:rPr lang="en-US" sz="1000" b="0" i="0" u="none" strike="noStrike">
                          <a:solidFill>
                            <a:srgbClr val="000000"/>
                          </a:solidFill>
                          <a:effectLst/>
                          <a:latin typeface="Arial" panose="020B0604020202020204" pitchFamily="34" charset="0"/>
                        </a:rPr>
                        <a:t>1.86%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r>
                        <a:rPr lang="en-US" sz="1000" b="0" i="0" u="none" strike="noStrike">
                          <a:solidFill>
                            <a:srgbClr val="000000"/>
                          </a:solidFill>
                          <a:effectLst/>
                          <a:latin typeface="Arial" panose="020B0604020202020204" pitchFamily="34" charset="0"/>
                        </a:rPr>
                        <a:t>1.56%</a:t>
                      </a:r>
                    </a:p>
                  </a:txBody>
                  <a:tcPr marL="0" marR="0" marT="0" marB="0" anchor="ctr">
                    <a:lnL>
                      <a:noFill/>
                    </a:lnL>
                    <a:lnR>
                      <a:noFill/>
                    </a:lnR>
                    <a:lnT>
                      <a:noFill/>
                    </a:lnT>
                    <a:lnB>
                      <a:noFill/>
                    </a:lnB>
                    <a:solidFill>
                      <a:srgbClr val="FBFCFC"/>
                    </a:solidFill>
                  </a:tcPr>
                </a:tc>
                <a:tc>
                  <a:txBody>
                    <a:bodyPr/>
                    <a:lstStyle/>
                    <a:p>
                      <a:pPr algn="ctr" fontAlgn="ctr"/>
                      <a:r>
                        <a:rPr lang="en-US" sz="1000" b="0" i="0" u="none" strike="noStrike">
                          <a:solidFill>
                            <a:srgbClr val="000000"/>
                          </a:solidFill>
                          <a:effectLst/>
                          <a:latin typeface="Arial" panose="020B0604020202020204" pitchFamily="34" charset="0"/>
                        </a:rPr>
                        <a:t>1.39%</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5B8785"/>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5.18%</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9E3E3"/>
                    </a:solidFill>
                  </a:tcPr>
                </a:tc>
                <a:tc>
                  <a:txBody>
                    <a:bodyPr/>
                    <a:lstStyle/>
                    <a:p>
                      <a:pPr algn="ctr" fontAlgn="ctr"/>
                      <a:r>
                        <a:rPr lang="en-US" sz="1000" b="0" i="0" u="none" strike="noStrike">
                          <a:solidFill>
                            <a:srgbClr val="000000"/>
                          </a:solidFill>
                          <a:effectLst/>
                          <a:latin typeface="Arial" panose="020B0604020202020204" pitchFamily="34" charset="0"/>
                        </a:rPr>
                        <a:t>0.70%</a:t>
                      </a:r>
                    </a:p>
                  </a:txBody>
                  <a:tcPr marL="0" marR="0" marT="0" marB="0" anchor="ctr">
                    <a:lnL>
                      <a:noFill/>
                    </a:lnL>
                    <a:lnR>
                      <a:noFill/>
                    </a:lnR>
                    <a:lnT>
                      <a:noFill/>
                    </a:lnT>
                    <a:lnB>
                      <a:noFill/>
                    </a:lnB>
                    <a:solidFill>
                      <a:srgbClr val="B8CBCB"/>
                    </a:solidFill>
                  </a:tcPr>
                </a:tc>
                <a:tc>
                  <a:txBody>
                    <a:bodyPr/>
                    <a:lstStyle/>
                    <a:p>
                      <a:pPr algn="ctr" fontAlgn="ctr"/>
                      <a:r>
                        <a:rPr lang="en-US" sz="1000" b="0" i="0" u="none" strike="noStrike">
                          <a:solidFill>
                            <a:srgbClr val="000000"/>
                          </a:solidFill>
                          <a:effectLst/>
                          <a:latin typeface="Arial" panose="020B0604020202020204" pitchFamily="34" charset="0"/>
                        </a:rPr>
                        <a:t>-0.59%</a:t>
                      </a:r>
                    </a:p>
                  </a:txBody>
                  <a:tcPr marL="0" marR="0" marT="0" marB="0" anchor="ctr">
                    <a:lnL>
                      <a:noFill/>
                    </a:lnL>
                    <a:lnR>
                      <a:noFill/>
                    </a:lnR>
                    <a:lnT>
                      <a:noFill/>
                    </a:lnT>
                    <a:lnB>
                      <a:noFill/>
                    </a:lnB>
                    <a:solidFill>
                      <a:srgbClr val="C7D6D5"/>
                    </a:solidFill>
                  </a:tcPr>
                </a:tc>
                <a:tc>
                  <a:txBody>
                    <a:bodyPr/>
                    <a:lstStyle/>
                    <a:p>
                      <a:pPr algn="ctr" fontAlgn="ctr"/>
                      <a:r>
                        <a:rPr lang="en-US" sz="1000" b="0" i="0" u="none" strike="noStrike">
                          <a:solidFill>
                            <a:srgbClr val="000000"/>
                          </a:solidFill>
                          <a:effectLst/>
                          <a:latin typeface="Arial" panose="020B0604020202020204" pitchFamily="34" charset="0"/>
                        </a:rPr>
                        <a:t>1.08%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E5ECEC"/>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90921998"/>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Corporate IG Bonds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2.31%</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B0C6C5"/>
                    </a:solidFill>
                  </a:tcPr>
                </a:tc>
                <a:tc>
                  <a:txBody>
                    <a:bodyPr/>
                    <a:lstStyle/>
                    <a:p>
                      <a:pPr algn="ctr" fontAlgn="ctr"/>
                      <a:r>
                        <a:rPr lang="en-US" sz="1000" b="0" i="0" u="none" strike="noStrike">
                          <a:solidFill>
                            <a:srgbClr val="000000"/>
                          </a:solidFill>
                          <a:effectLst/>
                          <a:latin typeface="Arial" panose="020B0604020202020204" pitchFamily="34" charset="0"/>
                        </a:rPr>
                        <a:t>2.13%</a:t>
                      </a:r>
                    </a:p>
                  </a:txBody>
                  <a:tcPr marL="0" marR="0" marT="0" marB="0" anchor="ctr">
                    <a:lnL>
                      <a:noFill/>
                    </a:lnL>
                    <a:lnR>
                      <a:noFill/>
                    </a:lnR>
                    <a:lnT>
                      <a:noFill/>
                    </a:lnT>
                    <a:lnB>
                      <a:noFill/>
                    </a:lnB>
                    <a:solidFill>
                      <a:srgbClr val="D4DFDF"/>
                    </a:solidFill>
                  </a:tcPr>
                </a:tc>
                <a:tc>
                  <a:txBody>
                    <a:bodyPr/>
                    <a:lstStyle/>
                    <a:p>
                      <a:pPr algn="ctr" fontAlgn="ctr"/>
                      <a:r>
                        <a:rPr lang="en-US" sz="1000" b="0" i="0" u="none" strike="noStrike">
                          <a:solidFill>
                            <a:srgbClr val="000000"/>
                          </a:solidFill>
                          <a:effectLst/>
                          <a:latin typeface="Arial" panose="020B0604020202020204" pitchFamily="34" charset="0"/>
                        </a:rPr>
                        <a:t>8.52%</a:t>
                      </a:r>
                    </a:p>
                  </a:txBody>
                  <a:tcPr marL="0" marR="0" marT="0" marB="0" anchor="ctr">
                    <a:lnL>
                      <a:noFill/>
                    </a:lnL>
                    <a:lnR>
                      <a:noFill/>
                    </a:lnR>
                    <a:lnT>
                      <a:noFill/>
                    </a:lnT>
                    <a:lnB>
                      <a:noFill/>
                    </a:lnB>
                    <a:solidFill>
                      <a:srgbClr val="ADC3C2"/>
                    </a:solidFill>
                  </a:tcPr>
                </a:tc>
                <a:tc>
                  <a:txBody>
                    <a:bodyPr/>
                    <a:lstStyle/>
                    <a:p>
                      <a:pPr algn="ctr" fontAlgn="ctr"/>
                      <a:r>
                        <a:rPr lang="en-US" sz="1000" b="0" i="0" u="none" strike="noStrike">
                          <a:solidFill>
                            <a:srgbClr val="000000"/>
                          </a:solidFill>
                          <a:effectLst/>
                          <a:latin typeface="Arial" panose="020B0604020202020204" pitchFamily="34" charset="0"/>
                        </a:rPr>
                        <a:t>-15.76%</a:t>
                      </a:r>
                    </a:p>
                  </a:txBody>
                  <a:tcPr marL="0" marR="0" marT="0" marB="0" anchor="ctr">
                    <a:lnL>
                      <a:noFill/>
                    </a:lnL>
                    <a:lnR>
                      <a:noFill/>
                    </a:lnR>
                    <a:lnT>
                      <a:noFill/>
                    </a:lnT>
                    <a:lnB>
                      <a:noFill/>
                    </a:lnB>
                    <a:solidFill>
                      <a:srgbClr val="C1D2D1"/>
                    </a:solidFill>
                  </a:tcPr>
                </a:tc>
                <a:tc>
                  <a:txBody>
                    <a:bodyPr/>
                    <a:lstStyle/>
                    <a:p>
                      <a:pPr algn="ctr" fontAlgn="ctr"/>
                      <a:r>
                        <a:rPr lang="en-US" sz="1000" b="0" i="0" u="none" strike="noStrike">
                          <a:solidFill>
                            <a:srgbClr val="000000"/>
                          </a:solidFill>
                          <a:effectLst/>
                          <a:latin typeface="Arial" panose="020B0604020202020204" pitchFamily="34" charset="0"/>
                        </a:rPr>
                        <a:t>-1.04%</a:t>
                      </a:r>
                    </a:p>
                  </a:txBody>
                  <a:tcPr marL="0" marR="0" marT="0" marB="0" anchor="ctr">
                    <a:lnL>
                      <a:noFill/>
                    </a:lnL>
                    <a:lnR>
                      <a:noFill/>
                    </a:lnR>
                    <a:lnT>
                      <a:noFill/>
                    </a:lnT>
                    <a:lnB>
                      <a:noFill/>
                    </a:lnB>
                    <a:solidFill>
                      <a:srgbClr val="F3F6F6"/>
                    </a:solidFill>
                  </a:tcPr>
                </a:tc>
                <a:tc>
                  <a:txBody>
                    <a:bodyPr/>
                    <a:lstStyle/>
                    <a:p>
                      <a:pPr algn="ctr" fontAlgn="ctr"/>
                      <a:r>
                        <a:rPr lang="en-US" sz="1000" b="0" i="0" u="none" strike="noStrike">
                          <a:solidFill>
                            <a:srgbClr val="000000"/>
                          </a:solidFill>
                          <a:effectLst/>
                          <a:latin typeface="Arial" panose="020B0604020202020204" pitchFamily="34" charset="0"/>
                        </a:rPr>
                        <a:t>9.89%</a:t>
                      </a:r>
                    </a:p>
                  </a:txBody>
                  <a:tcPr marL="0" marR="0" marT="0" marB="0" anchor="ctr">
                    <a:lnL>
                      <a:noFill/>
                    </a:lnL>
                    <a:lnR>
                      <a:noFill/>
                    </a:lnR>
                    <a:lnT>
                      <a:noFill/>
                    </a:lnT>
                    <a:lnB>
                      <a:noFill/>
                    </a:lnB>
                    <a:solidFill>
                      <a:srgbClr val="A5BDBC"/>
                    </a:solidFill>
                  </a:tcPr>
                </a:tc>
                <a:tc>
                  <a:txBody>
                    <a:bodyPr/>
                    <a:lstStyle/>
                    <a:p>
                      <a:pPr algn="ctr" fontAlgn="ctr"/>
                      <a:r>
                        <a:rPr lang="en-US" sz="1000" b="0" i="0" u="none" strike="noStrike">
                          <a:solidFill>
                            <a:srgbClr val="000000"/>
                          </a:solidFill>
                          <a:effectLst/>
                          <a:latin typeface="Arial" panose="020B0604020202020204" pitchFamily="34" charset="0"/>
                        </a:rPr>
                        <a:t>14.54%</a:t>
                      </a:r>
                    </a:p>
                  </a:txBody>
                  <a:tcPr marL="0" marR="0" marT="0" marB="0" anchor="ctr">
                    <a:lnL>
                      <a:noFill/>
                    </a:lnL>
                    <a:lnR>
                      <a:noFill/>
                    </a:lnR>
                    <a:lnT>
                      <a:noFill/>
                    </a:lnT>
                    <a:lnB>
                      <a:noFill/>
                    </a:lnB>
                    <a:solidFill>
                      <a:srgbClr val="C0D1D0"/>
                    </a:solidFill>
                  </a:tcPr>
                </a:tc>
                <a:tc>
                  <a:txBody>
                    <a:bodyPr/>
                    <a:lstStyle/>
                    <a:p>
                      <a:pPr algn="ctr" fontAlgn="ctr"/>
                      <a:r>
                        <a:rPr lang="en-US" sz="1000" b="0" i="0" u="none" strike="noStrike">
                          <a:solidFill>
                            <a:srgbClr val="000000"/>
                          </a:solidFill>
                          <a:effectLst/>
                          <a:latin typeface="Arial" panose="020B0604020202020204" pitchFamily="34" charset="0"/>
                        </a:rPr>
                        <a:t>-2.51%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6C9392"/>
                    </a:solidFill>
                  </a:tcPr>
                </a:tc>
                <a:tc>
                  <a:txBody>
                    <a:bodyPr/>
                    <a:lstStyle/>
                    <a:p>
                      <a:pPr algn="ctr" fontAlgn="ctr"/>
                      <a:r>
                        <a:rPr lang="en-US" sz="1000" b="0" i="0" u="none" strike="noStrike">
                          <a:solidFill>
                            <a:srgbClr val="000000"/>
                          </a:solidFill>
                          <a:effectLst/>
                          <a:latin typeface="Arial" panose="020B0604020202020204" pitchFamily="34" charset="0"/>
                        </a:rPr>
                        <a:t>6.42%</a:t>
                      </a:r>
                    </a:p>
                  </a:txBody>
                  <a:tcPr marL="0" marR="0" marT="0" marB="0" anchor="ctr">
                    <a:lnL>
                      <a:noFill/>
                    </a:lnL>
                    <a:lnR>
                      <a:noFill/>
                    </a:lnR>
                    <a:lnT>
                      <a:noFill/>
                    </a:lnT>
                    <a:lnB>
                      <a:noFill/>
                    </a:lnB>
                    <a:solidFill>
                      <a:srgbClr val="DBE2E1"/>
                    </a:solidFill>
                  </a:tcPr>
                </a:tc>
                <a:tc>
                  <a:txBody>
                    <a:bodyPr/>
                    <a:lstStyle/>
                    <a:p>
                      <a:pPr algn="ctr" fontAlgn="ctr"/>
                      <a:r>
                        <a:rPr lang="en-US" sz="1000" b="0" i="0" u="none" strike="noStrike">
                          <a:solidFill>
                            <a:srgbClr val="000000"/>
                          </a:solidFill>
                          <a:effectLst/>
                          <a:latin typeface="Arial" panose="020B0604020202020204" pitchFamily="34" charset="0"/>
                        </a:rPr>
                        <a:t>6.11%</a:t>
                      </a:r>
                    </a:p>
                  </a:txBody>
                  <a:tcPr marL="0" marR="0" marT="0" marB="0" anchor="ctr">
                    <a:lnL>
                      <a:noFill/>
                    </a:lnL>
                    <a:lnR>
                      <a:noFill/>
                    </a:lnR>
                    <a:lnT>
                      <a:noFill/>
                    </a:lnT>
                    <a:lnB>
                      <a:noFill/>
                    </a:lnB>
                    <a:solidFill>
                      <a:srgbClr val="D9E3E3"/>
                    </a:solidFill>
                  </a:tcPr>
                </a:tc>
                <a:tc>
                  <a:txBody>
                    <a:bodyPr/>
                    <a:lstStyle/>
                    <a:p>
                      <a:pPr algn="ctr" fontAlgn="ctr"/>
                      <a:r>
                        <a:rPr lang="en-US" sz="1000" b="0" i="0" u="none" strike="noStrike">
                          <a:solidFill>
                            <a:srgbClr val="000000"/>
                          </a:solidFill>
                          <a:effectLst/>
                          <a:latin typeface="Arial" panose="020B0604020202020204" pitchFamily="34" charset="0"/>
                        </a:rPr>
                        <a:t>-0.68%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68908F"/>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4.90%</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BE4E4"/>
                    </a:solidFill>
                  </a:tcPr>
                </a:tc>
                <a:tc>
                  <a:txBody>
                    <a:bodyPr/>
                    <a:lstStyle/>
                    <a:p>
                      <a:pPr algn="ctr" fontAlgn="ctr"/>
                      <a:r>
                        <a:rPr lang="en-US" sz="1000" b="0" i="0" u="none" strike="noStrike">
                          <a:solidFill>
                            <a:srgbClr val="000000"/>
                          </a:solidFill>
                          <a:effectLst/>
                          <a:latin typeface="Arial" panose="020B0604020202020204" pitchFamily="34" charset="0"/>
                        </a:rPr>
                        <a:t>1.14%</a:t>
                      </a:r>
                    </a:p>
                  </a:txBody>
                  <a:tcPr marL="0" marR="0" marT="0" marB="0" anchor="ctr">
                    <a:lnL>
                      <a:noFill/>
                    </a:lnL>
                    <a:lnR>
                      <a:noFill/>
                    </a:lnR>
                    <a:lnT>
                      <a:noFill/>
                    </a:lnT>
                    <a:lnB>
                      <a:noFill/>
                    </a:lnB>
                    <a:solidFill>
                      <a:srgbClr val="B5C9C8"/>
                    </a:solidFill>
                  </a:tcPr>
                </a:tc>
                <a:tc>
                  <a:txBody>
                    <a:bodyPr/>
                    <a:lstStyle/>
                    <a:p>
                      <a:pPr algn="ctr" fontAlgn="ctr"/>
                      <a:r>
                        <a:rPr lang="en-US" sz="1000" b="0" i="0" u="none" strike="noStrike">
                          <a:solidFill>
                            <a:srgbClr val="000000"/>
                          </a:solidFill>
                          <a:effectLst/>
                          <a:latin typeface="Arial" panose="020B0604020202020204" pitchFamily="34" charset="0"/>
                        </a:rPr>
                        <a:t>1.51%</a:t>
                      </a:r>
                    </a:p>
                  </a:txBody>
                  <a:tcPr marL="0" marR="0" marT="0" marB="0" anchor="ctr">
                    <a:lnL>
                      <a:noFill/>
                    </a:lnL>
                    <a:lnR>
                      <a:noFill/>
                    </a:lnR>
                    <a:lnT>
                      <a:noFill/>
                    </a:lnT>
                    <a:lnB>
                      <a:noFill/>
                    </a:lnB>
                    <a:solidFill>
                      <a:srgbClr val="B8CBCA"/>
                    </a:solidFill>
                  </a:tcPr>
                </a:tc>
                <a:tc>
                  <a:txBody>
                    <a:bodyPr/>
                    <a:lstStyle/>
                    <a:p>
                      <a:pPr algn="ctr" fontAlgn="ctr"/>
                      <a:r>
                        <a:rPr lang="en-US" sz="1000" b="0" i="0" u="none" strike="noStrike">
                          <a:solidFill>
                            <a:srgbClr val="000000"/>
                          </a:solidFill>
                          <a:effectLst/>
                          <a:latin typeface="Arial" panose="020B0604020202020204" pitchFamily="34" charset="0"/>
                        </a:rPr>
                        <a:t>2.43%</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4E0DF"/>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23910018"/>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High Yield Corporate Bonds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1.00%</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BACCCC"/>
                    </a:solidFill>
                  </a:tcPr>
                </a:tc>
                <a:tc>
                  <a:txBody>
                    <a:bodyPr/>
                    <a:lstStyle/>
                    <a:p>
                      <a:pPr algn="ctr" fontAlgn="ctr"/>
                      <a:r>
                        <a:rPr lang="en-US" sz="1000" b="0" i="0" u="none" strike="noStrike">
                          <a:solidFill>
                            <a:srgbClr val="000000"/>
                          </a:solidFill>
                          <a:effectLst/>
                          <a:latin typeface="Arial" panose="020B0604020202020204" pitchFamily="34" charset="0"/>
                        </a:rPr>
                        <a:t>8.19%</a:t>
                      </a:r>
                    </a:p>
                  </a:txBody>
                  <a:tcPr marL="0" marR="0" marT="0" marB="0" anchor="ctr">
                    <a:lnL>
                      <a:noFill/>
                    </a:lnL>
                    <a:lnR>
                      <a:noFill/>
                    </a:lnR>
                    <a:lnT>
                      <a:noFill/>
                    </a:lnT>
                    <a:lnB>
                      <a:noFill/>
                    </a:lnB>
                    <a:solidFill>
                      <a:srgbClr val="B9CCCB"/>
                    </a:solidFill>
                  </a:tcPr>
                </a:tc>
                <a:tc>
                  <a:txBody>
                    <a:bodyPr/>
                    <a:lstStyle/>
                    <a:p>
                      <a:pPr algn="ctr" fontAlgn="ctr"/>
                      <a:r>
                        <a:rPr lang="en-US" sz="1000" b="0" i="0" u="none" strike="noStrike">
                          <a:solidFill>
                            <a:srgbClr val="000000"/>
                          </a:solidFill>
                          <a:effectLst/>
                          <a:latin typeface="Arial" panose="020B0604020202020204" pitchFamily="34" charset="0"/>
                        </a:rPr>
                        <a:t>13.44%</a:t>
                      </a:r>
                    </a:p>
                  </a:txBody>
                  <a:tcPr marL="0" marR="0" marT="0" marB="0" anchor="ctr">
                    <a:lnL>
                      <a:noFill/>
                    </a:lnL>
                    <a:lnR>
                      <a:noFill/>
                    </a:lnR>
                    <a:lnT>
                      <a:noFill/>
                    </a:lnT>
                    <a:lnB>
                      <a:noFill/>
                    </a:lnB>
                    <a:solidFill>
                      <a:srgbClr val="94B1B0"/>
                    </a:solidFill>
                  </a:tcPr>
                </a:tc>
                <a:tc>
                  <a:txBody>
                    <a:bodyPr/>
                    <a:lstStyle/>
                    <a:p>
                      <a:pPr algn="ctr" fontAlgn="ctr"/>
                      <a:r>
                        <a:rPr lang="en-US" sz="1000" b="0" i="0" u="none" strike="noStrike">
                          <a:solidFill>
                            <a:srgbClr val="000000"/>
                          </a:solidFill>
                          <a:effectLst/>
                          <a:latin typeface="Arial" panose="020B0604020202020204" pitchFamily="34" charset="0"/>
                        </a:rPr>
                        <a:t>-11.19%</a:t>
                      </a:r>
                    </a:p>
                  </a:txBody>
                  <a:tcPr marL="0" marR="0" marT="0" marB="0" anchor="ctr">
                    <a:lnL>
                      <a:noFill/>
                    </a:lnL>
                    <a:lnR>
                      <a:noFill/>
                    </a:lnR>
                    <a:lnT>
                      <a:noFill/>
                    </a:lnT>
                    <a:lnB>
                      <a:noFill/>
                    </a:lnB>
                    <a:solidFill>
                      <a:srgbClr val="AFC4C4"/>
                    </a:solidFill>
                  </a:tcPr>
                </a:tc>
                <a:tc>
                  <a:txBody>
                    <a:bodyPr/>
                    <a:lstStyle/>
                    <a:p>
                      <a:pPr algn="ctr" fontAlgn="ctr"/>
                      <a:r>
                        <a:rPr lang="en-US" sz="1000" b="0" i="0" u="none" strike="noStrike">
                          <a:solidFill>
                            <a:srgbClr val="000000"/>
                          </a:solidFill>
                          <a:effectLst/>
                          <a:latin typeface="Arial" panose="020B0604020202020204" pitchFamily="34" charset="0"/>
                        </a:rPr>
                        <a:t>5.28%</a:t>
                      </a:r>
                    </a:p>
                  </a:txBody>
                  <a:tcPr marL="0" marR="0" marT="0" marB="0" anchor="ctr">
                    <a:lnL>
                      <a:noFill/>
                    </a:lnL>
                    <a:lnR>
                      <a:noFill/>
                    </a:lnR>
                    <a:lnT>
                      <a:noFill/>
                    </a:lnT>
                    <a:lnB>
                      <a:noFill/>
                    </a:lnB>
                    <a:solidFill>
                      <a:srgbClr val="DBE5E4"/>
                    </a:solidFill>
                  </a:tcPr>
                </a:tc>
                <a:tc>
                  <a:txBody>
                    <a:bodyPr/>
                    <a:lstStyle/>
                    <a:p>
                      <a:pPr algn="ctr" fontAlgn="ctr"/>
                      <a:r>
                        <a:rPr lang="en-US" sz="1000" b="0" i="0" u="none" strike="noStrike">
                          <a:solidFill>
                            <a:srgbClr val="000000"/>
                          </a:solidFill>
                          <a:effectLst/>
                          <a:latin typeface="Arial" panose="020B0604020202020204" pitchFamily="34" charset="0"/>
                        </a:rPr>
                        <a:t>7.11%</a:t>
                      </a:r>
                    </a:p>
                  </a:txBody>
                  <a:tcPr marL="0" marR="0" marT="0" marB="0" anchor="ctr">
                    <a:lnL>
                      <a:noFill/>
                    </a:lnL>
                    <a:lnR>
                      <a:noFill/>
                    </a:lnR>
                    <a:lnT>
                      <a:noFill/>
                    </a:lnT>
                    <a:lnB>
                      <a:noFill/>
                    </a:lnB>
                    <a:solidFill>
                      <a:srgbClr val="B1C6C5"/>
                    </a:solidFill>
                  </a:tcPr>
                </a:tc>
                <a:tc>
                  <a:txBody>
                    <a:bodyPr/>
                    <a:lstStyle/>
                    <a:p>
                      <a:pPr algn="ctr" fontAlgn="ctr"/>
                      <a:r>
                        <a:rPr lang="en-US" sz="1000" b="0" i="0" u="none" strike="noStrike">
                          <a:solidFill>
                            <a:srgbClr val="000000"/>
                          </a:solidFill>
                          <a:effectLst/>
                          <a:latin typeface="Arial" panose="020B0604020202020204" pitchFamily="34" charset="0"/>
                        </a:rPr>
                        <a:t>14.32%</a:t>
                      </a:r>
                    </a:p>
                  </a:txBody>
                  <a:tcPr marL="0" marR="0" marT="0" marB="0" anchor="ctr">
                    <a:lnL>
                      <a:noFill/>
                    </a:lnL>
                    <a:lnR>
                      <a:noFill/>
                    </a:lnR>
                    <a:lnT>
                      <a:noFill/>
                    </a:lnT>
                    <a:lnB>
                      <a:noFill/>
                    </a:lnB>
                    <a:solidFill>
                      <a:srgbClr val="C1D2D1"/>
                    </a:solidFill>
                  </a:tcPr>
                </a:tc>
                <a:tc>
                  <a:txBody>
                    <a:bodyPr/>
                    <a:lstStyle/>
                    <a:p>
                      <a:pPr algn="ctr" fontAlgn="ctr"/>
                      <a:r>
                        <a:rPr lang="en-US" sz="1000" b="0" i="0" u="none" strike="noStrike">
                          <a:solidFill>
                            <a:srgbClr val="000000"/>
                          </a:solidFill>
                          <a:effectLst/>
                          <a:latin typeface="Arial" panose="020B0604020202020204" pitchFamily="34" charset="0"/>
                        </a:rPr>
                        <a:t>-2.08%</a:t>
                      </a:r>
                    </a:p>
                  </a:txBody>
                  <a:tcPr marL="0" marR="0" marT="0" marB="0" anchor="ctr">
                    <a:lnL>
                      <a:noFill/>
                    </a:lnL>
                    <a:lnR>
                      <a:noFill/>
                    </a:lnR>
                    <a:lnT>
                      <a:noFill/>
                    </a:lnT>
                    <a:lnB>
                      <a:noFill/>
                    </a:lnB>
                    <a:solidFill>
                      <a:srgbClr val="678F8E"/>
                    </a:solidFill>
                  </a:tcPr>
                </a:tc>
                <a:tc>
                  <a:txBody>
                    <a:bodyPr/>
                    <a:lstStyle/>
                    <a:p>
                      <a:pPr algn="ctr" fontAlgn="ctr"/>
                      <a:r>
                        <a:rPr lang="en-US" sz="1000" b="0" i="0" u="none" strike="noStrike">
                          <a:solidFill>
                            <a:srgbClr val="000000"/>
                          </a:solidFill>
                          <a:effectLst/>
                          <a:latin typeface="Arial" panose="020B0604020202020204" pitchFamily="34" charset="0"/>
                        </a:rPr>
                        <a:t>7.50%</a:t>
                      </a:r>
                    </a:p>
                  </a:txBody>
                  <a:tcPr marL="0" marR="0" marT="0" marB="0" anchor="ctr">
                    <a:lnL>
                      <a:noFill/>
                    </a:lnL>
                    <a:lnR>
                      <a:noFill/>
                    </a:lnR>
                    <a:lnT>
                      <a:noFill/>
                    </a:lnT>
                    <a:lnB>
                      <a:noFill/>
                    </a:lnB>
                    <a:solidFill>
                      <a:srgbClr val="D5DEDD"/>
                    </a:solidFill>
                  </a:tcPr>
                </a:tc>
                <a:tc>
                  <a:txBody>
                    <a:bodyPr/>
                    <a:lstStyle/>
                    <a:p>
                      <a:pPr algn="ctr" fontAlgn="ctr"/>
                      <a:r>
                        <a:rPr lang="en-US" sz="1000" b="0" i="0" u="none" strike="noStrike">
                          <a:solidFill>
                            <a:srgbClr val="000000"/>
                          </a:solidFill>
                          <a:effectLst/>
                          <a:latin typeface="Arial" panose="020B0604020202020204" pitchFamily="34" charset="0"/>
                        </a:rPr>
                        <a:t>17.13%</a:t>
                      </a:r>
                    </a:p>
                  </a:txBody>
                  <a:tcPr marL="0" marR="0" marT="0" marB="0" anchor="ctr">
                    <a:lnL>
                      <a:noFill/>
                    </a:lnL>
                    <a:lnR>
                      <a:noFill/>
                    </a:lnR>
                    <a:lnT>
                      <a:noFill/>
                    </a:lnT>
                    <a:lnB>
                      <a:noFill/>
                    </a:lnB>
                    <a:solidFill>
                      <a:srgbClr val="87A7A6"/>
                    </a:solidFill>
                  </a:tcPr>
                </a:tc>
                <a:tc>
                  <a:txBody>
                    <a:bodyPr/>
                    <a:lstStyle/>
                    <a:p>
                      <a:pPr algn="ctr" fontAlgn="ctr"/>
                      <a:r>
                        <a:rPr lang="en-US" sz="1000" b="0" i="0" u="none" strike="noStrike">
                          <a:solidFill>
                            <a:srgbClr val="000000"/>
                          </a:solidFill>
                          <a:effectLst/>
                          <a:latin typeface="Arial" panose="020B0604020202020204" pitchFamily="34" charset="0"/>
                        </a:rPr>
                        <a:t>-4.47%</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80A2A1"/>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7.69%</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CEDBDB"/>
                    </a:solidFill>
                  </a:tcPr>
                </a:tc>
                <a:tc>
                  <a:txBody>
                    <a:bodyPr/>
                    <a:lstStyle/>
                    <a:p>
                      <a:pPr algn="ctr" fontAlgn="ctr"/>
                      <a:r>
                        <a:rPr lang="en-US" sz="1000" b="0" i="0" u="none" strike="noStrike">
                          <a:solidFill>
                            <a:srgbClr val="000000"/>
                          </a:solidFill>
                          <a:effectLst/>
                          <a:latin typeface="Arial" panose="020B0604020202020204" pitchFamily="34" charset="0"/>
                        </a:rPr>
                        <a:t>4.98%</a:t>
                      </a:r>
                    </a:p>
                  </a:txBody>
                  <a:tcPr marL="0" marR="0" marT="0" marB="0" anchor="ctr">
                    <a:lnL>
                      <a:noFill/>
                    </a:lnL>
                    <a:lnR>
                      <a:noFill/>
                    </a:lnR>
                    <a:lnT>
                      <a:noFill/>
                    </a:lnT>
                    <a:lnB>
                      <a:noFill/>
                    </a:lnB>
                    <a:solidFill>
                      <a:srgbClr val="98B3B2"/>
                    </a:solidFill>
                  </a:tcPr>
                </a:tc>
                <a:tc>
                  <a:txBody>
                    <a:bodyPr/>
                    <a:lstStyle/>
                    <a:p>
                      <a:pPr algn="ctr" fontAlgn="ctr"/>
                      <a:r>
                        <a:rPr lang="en-US" sz="1000" b="0" i="0" u="none" strike="noStrike">
                          <a:solidFill>
                            <a:srgbClr val="000000"/>
                          </a:solidFill>
                          <a:effectLst/>
                          <a:latin typeface="Arial" panose="020B0604020202020204" pitchFamily="34" charset="0"/>
                        </a:rPr>
                        <a:t>7.29%</a:t>
                      </a:r>
                    </a:p>
                  </a:txBody>
                  <a:tcPr marL="0" marR="0" marT="0" marB="0" anchor="ctr">
                    <a:lnL>
                      <a:noFill/>
                    </a:lnL>
                    <a:lnR>
                      <a:noFill/>
                    </a:lnR>
                    <a:lnT>
                      <a:noFill/>
                    </a:lnT>
                    <a:lnB>
                      <a:noFill/>
                    </a:lnB>
                    <a:solidFill>
                      <a:srgbClr val="90AEAD"/>
                    </a:solidFill>
                  </a:tcPr>
                </a:tc>
                <a:tc>
                  <a:txBody>
                    <a:bodyPr/>
                    <a:lstStyle/>
                    <a:p>
                      <a:pPr algn="ctr" fontAlgn="ctr"/>
                      <a:r>
                        <a:rPr lang="en-US" sz="1000" b="0" i="0" u="none" strike="noStrike">
                          <a:solidFill>
                            <a:srgbClr val="000000"/>
                          </a:solidFill>
                          <a:effectLst/>
                          <a:latin typeface="Arial" panose="020B0604020202020204" pitchFamily="34" charset="0"/>
                        </a:rPr>
                        <a:t>5.01%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B3C7C7"/>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023541058"/>
                  </a:ext>
                </a:extLst>
              </a:tr>
              <a:tr h="18066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000" b="0" i="0" u="none" strike="noStrike">
                          <a:solidFill>
                            <a:srgbClr val="000000"/>
                          </a:solidFill>
                          <a:effectLst/>
                          <a:latin typeface="Arial" panose="020B0604020202020204" pitchFamily="34" charset="0"/>
                        </a:rPr>
                        <a:t>US Aggregate Bonds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Arial" panose="020B0604020202020204" pitchFamily="34" charset="0"/>
                        </a:rPr>
                        <a:t>2.78%</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ADC3C2"/>
                    </a:solidFill>
                  </a:tcPr>
                </a:tc>
                <a:tc>
                  <a:txBody>
                    <a:bodyPr/>
                    <a:lstStyle/>
                    <a:p>
                      <a:pPr algn="ctr" fontAlgn="ctr"/>
                      <a:r>
                        <a:rPr lang="en-US" sz="1000" b="0" i="0" u="none" strike="noStrike">
                          <a:solidFill>
                            <a:srgbClr val="000000"/>
                          </a:solidFill>
                          <a:effectLst/>
                          <a:latin typeface="Arial" panose="020B0604020202020204" pitchFamily="34" charset="0"/>
                        </a:rPr>
                        <a:t>1.25%</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D7E2E2"/>
                    </a:solidFill>
                  </a:tcPr>
                </a:tc>
                <a:tc>
                  <a:txBody>
                    <a:bodyPr/>
                    <a:lstStyle/>
                    <a:p>
                      <a:pPr algn="ctr" fontAlgn="ctr"/>
                      <a:r>
                        <a:rPr lang="en-US" sz="1000" b="0" i="0" u="none" strike="noStrike">
                          <a:solidFill>
                            <a:srgbClr val="000000"/>
                          </a:solidFill>
                          <a:effectLst/>
                          <a:latin typeface="Arial" panose="020B0604020202020204" pitchFamily="34" charset="0"/>
                        </a:rPr>
                        <a:t>5.53%</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BCCECD"/>
                    </a:solidFill>
                  </a:tcPr>
                </a:tc>
                <a:tc>
                  <a:txBody>
                    <a:bodyPr/>
                    <a:lstStyle/>
                    <a:p>
                      <a:pPr algn="ctr" fontAlgn="ctr"/>
                      <a:r>
                        <a:rPr lang="en-US" sz="1000" b="0" i="0" u="none" strike="noStrike">
                          <a:solidFill>
                            <a:srgbClr val="000000"/>
                          </a:solidFill>
                          <a:effectLst/>
                          <a:latin typeface="Arial" panose="020B0604020202020204" pitchFamily="34" charset="0"/>
                        </a:rPr>
                        <a:t>-13.01%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B6CAC9"/>
                    </a:solidFill>
                  </a:tcPr>
                </a:tc>
                <a:tc>
                  <a:txBody>
                    <a:bodyPr/>
                    <a:lstStyle/>
                    <a:p>
                      <a:pPr algn="ctr" fontAlgn="ctr"/>
                      <a:r>
                        <a:rPr lang="en-US" sz="1000" b="0" i="0" u="none" strike="noStrike">
                          <a:solidFill>
                            <a:srgbClr val="000000"/>
                          </a:solidFill>
                          <a:effectLst/>
                          <a:latin typeface="Arial" panose="020B0604020202020204" pitchFamily="34" charset="0"/>
                        </a:rPr>
                        <a:t>-1.54%</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5F8F8"/>
                    </a:solidFill>
                  </a:tcPr>
                </a:tc>
                <a:tc>
                  <a:txBody>
                    <a:bodyPr/>
                    <a:lstStyle/>
                    <a:p>
                      <a:pPr algn="ctr" fontAlgn="ctr"/>
                      <a:r>
                        <a:rPr lang="en-US" sz="1000" b="0" i="0" u="none" strike="noStrike">
                          <a:solidFill>
                            <a:srgbClr val="000000"/>
                          </a:solidFill>
                          <a:effectLst/>
                          <a:latin typeface="Arial" panose="020B0604020202020204" pitchFamily="34" charset="0"/>
                        </a:rPr>
                        <a:t>7.51%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B0C5C4"/>
                    </a:solidFill>
                  </a:tcPr>
                </a:tc>
                <a:tc>
                  <a:txBody>
                    <a:bodyPr/>
                    <a:lstStyle/>
                    <a:p>
                      <a:pPr algn="ctr" fontAlgn="ctr"/>
                      <a:r>
                        <a:rPr lang="en-US" sz="1000" b="0" i="0" u="none" strike="noStrike">
                          <a:solidFill>
                            <a:srgbClr val="000000"/>
                          </a:solidFill>
                          <a:effectLst/>
                          <a:latin typeface="Arial" panose="020B0604020202020204" pitchFamily="34" charset="0"/>
                        </a:rPr>
                        <a:t>8.72%</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EBF0F0"/>
                    </a:solidFill>
                  </a:tcPr>
                </a:tc>
                <a:tc>
                  <a:txBody>
                    <a:bodyPr/>
                    <a:lstStyle/>
                    <a:p>
                      <a:pPr algn="ctr" fontAlgn="ctr"/>
                      <a:r>
                        <a:rPr lang="en-US" sz="1000" b="0" i="0" u="none" strike="noStrike">
                          <a:solidFill>
                            <a:srgbClr val="000000"/>
                          </a:solidFill>
                          <a:effectLst/>
                          <a:latin typeface="Arial" panose="020B0604020202020204" pitchFamily="34" charset="0"/>
                        </a:rPr>
                        <a:t>0.01%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4D7D7B"/>
                    </a:solidFill>
                  </a:tcPr>
                </a:tc>
                <a:tc>
                  <a:txBody>
                    <a:bodyPr/>
                    <a:lstStyle/>
                    <a:p>
                      <a:pPr algn="ctr" fontAlgn="ctr"/>
                      <a:r>
                        <a:rPr lang="en-US" sz="1000" b="0" i="0" u="none" strike="noStrike">
                          <a:solidFill>
                            <a:srgbClr val="000000"/>
                          </a:solidFill>
                          <a:effectLst/>
                          <a:latin typeface="Arial" panose="020B0604020202020204" pitchFamily="34" charset="0"/>
                        </a:rPr>
                        <a:t>3.54%</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E9ECEC"/>
                    </a:solidFill>
                  </a:tcPr>
                </a:tc>
                <a:tc>
                  <a:txBody>
                    <a:bodyPr/>
                    <a:lstStyle/>
                    <a:p>
                      <a:pPr algn="ctr" fontAlgn="ctr"/>
                      <a:r>
                        <a:rPr lang="en-US" sz="1000" b="0" i="0" u="none" strike="noStrike">
                          <a:solidFill>
                            <a:srgbClr val="000000"/>
                          </a:solidFill>
                          <a:effectLst/>
                          <a:latin typeface="Arial" panose="020B0604020202020204" pitchFamily="34" charset="0"/>
                        </a:rPr>
                        <a:t>2.65%</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3F6F6"/>
                    </a:solidFill>
                  </a:tcPr>
                </a:tc>
                <a:tc>
                  <a:txBody>
                    <a:bodyPr/>
                    <a:lstStyle/>
                    <a:p>
                      <a:pPr algn="ctr" fontAlgn="ctr"/>
                      <a:r>
                        <a:rPr lang="en-US" sz="1000" b="0" i="0" u="none" strike="noStrike">
                          <a:solidFill>
                            <a:srgbClr val="000000"/>
                          </a:solidFill>
                          <a:effectLst/>
                          <a:latin typeface="Arial" panose="020B0604020202020204" pitchFamily="34" charset="0"/>
                        </a:rPr>
                        <a:t>0.55%</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608B89"/>
                    </a:solidFill>
                  </a:tcPr>
                </a:tc>
                <a:tc>
                  <a:txBody>
                    <a:bodyPr/>
                    <a:lstStyle/>
                    <a:p>
                      <a:pPr algn="l" fontAlgn="b"/>
                      <a:endParaRPr lang="en-US" sz="1000" b="0" i="0" u="none" strike="noStrike">
                        <a:solidFill>
                          <a:srgbClr val="000000"/>
                        </a:solidFill>
                        <a:effectLst/>
                        <a:latin typeface="Arial" panose="020B060402020202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000" b="0" i="0" u="none" strike="noStrike">
                          <a:solidFill>
                            <a:srgbClr val="000000"/>
                          </a:solidFill>
                          <a:effectLst/>
                          <a:latin typeface="Arial" panose="020B0604020202020204" pitchFamily="34" charset="0"/>
                        </a:rPr>
                        <a:t>4.88%</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DBE4E4"/>
                    </a:solidFill>
                  </a:tcPr>
                </a:tc>
                <a:tc>
                  <a:txBody>
                    <a:bodyPr/>
                    <a:lstStyle/>
                    <a:p>
                      <a:pPr algn="ctr" fontAlgn="ctr"/>
                      <a:r>
                        <a:rPr lang="en-US" sz="1000" b="0" i="0" u="none" strike="noStrike">
                          <a:solidFill>
                            <a:srgbClr val="000000"/>
                          </a:solidFill>
                          <a:effectLst/>
                          <a:latin typeface="Arial" panose="020B0604020202020204" pitchFamily="34" charset="0"/>
                        </a:rPr>
                        <a:t>0.52%</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BACCCC"/>
                    </a:solidFill>
                  </a:tcPr>
                </a:tc>
                <a:tc>
                  <a:txBody>
                    <a:bodyPr/>
                    <a:lstStyle/>
                    <a:p>
                      <a:pPr algn="ctr" fontAlgn="ctr"/>
                      <a:r>
                        <a:rPr lang="en-US" sz="1000" b="0" i="0" u="none" strike="noStrike">
                          <a:solidFill>
                            <a:srgbClr val="000000"/>
                          </a:solidFill>
                          <a:effectLst/>
                          <a:latin typeface="Arial" panose="020B0604020202020204" pitchFamily="34" charset="0"/>
                        </a:rPr>
                        <a:t>-0.40%</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C5D5D4"/>
                    </a:solidFill>
                  </a:tcPr>
                </a:tc>
                <a:tc>
                  <a:txBody>
                    <a:bodyPr/>
                    <a:lstStyle/>
                    <a:p>
                      <a:pPr algn="ctr" fontAlgn="ctr"/>
                      <a:r>
                        <a:rPr lang="en-US" sz="1000" b="0" i="0" u="none" strike="noStrike" dirty="0">
                          <a:solidFill>
                            <a:srgbClr val="000000"/>
                          </a:solidFill>
                          <a:effectLst/>
                          <a:latin typeface="Arial" panose="020B0604020202020204" pitchFamily="34" charset="0"/>
                        </a:rPr>
                        <a:t>1.46%</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0E9E8"/>
                    </a:solid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883693484"/>
                  </a:ext>
                </a:extLst>
              </a:tr>
              <a:tr h="158987">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214826751"/>
                  </a:ext>
                </a:extLst>
              </a:tr>
            </a:tbl>
          </a:graphicData>
        </a:graphic>
      </p:graphicFrame>
    </p:spTree>
    <p:extLst>
      <p:ext uri="{BB962C8B-B14F-4D97-AF65-F5344CB8AC3E}">
        <p14:creationId xmlns:p14="http://schemas.microsoft.com/office/powerpoint/2010/main" val="2815372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140B7-E20A-07C5-9ABA-7D60504C3A9B}"/>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D06353-E7B7-888E-CA53-6A8389340AEC}"/>
              </a:ext>
            </a:extLst>
          </p:cNvPr>
          <p:cNvSpPr>
            <a:spLocks noGrp="1"/>
          </p:cNvSpPr>
          <p:nvPr>
            <p:ph type="ftr" sz="quarter" idx="10"/>
          </p:nvPr>
        </p:nvSpPr>
        <p:spPr>
          <a:xfrm>
            <a:off x="6197934" y="6251992"/>
            <a:ext cx="4898692" cy="365125"/>
          </a:xfrm>
        </p:spPr>
        <p:txBody>
          <a:bodyPr/>
          <a:lstStyle/>
          <a:p>
            <a:pPr>
              <a:lnSpc>
                <a:spcPct val="120000"/>
              </a:lnSpc>
            </a:pPr>
            <a:r>
              <a:rPr lang="en-US" sz="800" i="1" dirty="0"/>
              <a:t>Source: Cetera Investment Management, </a:t>
            </a:r>
            <a:r>
              <a:rPr lang="en-US" i="1" dirty="0"/>
              <a:t>FactSet, </a:t>
            </a:r>
            <a:r>
              <a:rPr lang="en-US" sz="800" i="1" dirty="0"/>
              <a:t>Standard &amp; Poor’s. </a:t>
            </a:r>
            <a:r>
              <a:rPr lang="en-US" i="1" dirty="0"/>
              <a:t>D</a:t>
            </a:r>
            <a:r>
              <a:rPr lang="en-US" sz="800" i="1" dirty="0"/>
              <a:t>ata as of 3/31/2025.</a:t>
            </a:r>
            <a:endParaRPr lang="en-US" sz="800" dirty="0"/>
          </a:p>
        </p:txBody>
      </p:sp>
      <p:sp>
        <p:nvSpPr>
          <p:cNvPr id="3" name="Slide Number Placeholder 2">
            <a:extLst>
              <a:ext uri="{FF2B5EF4-FFF2-40B4-BE49-F238E27FC236}">
                <a16:creationId xmlns:a16="http://schemas.microsoft.com/office/drawing/2014/main" id="{BA0578C1-4D54-BAF5-9A04-DDF8B6085A17}"/>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14</a:t>
            </a:fld>
            <a:endParaRPr lang="en-US" dirty="0"/>
          </a:p>
        </p:txBody>
      </p:sp>
      <p:sp>
        <p:nvSpPr>
          <p:cNvPr id="7" name="Title 6">
            <a:extLst>
              <a:ext uri="{FF2B5EF4-FFF2-40B4-BE49-F238E27FC236}">
                <a16:creationId xmlns:a16="http://schemas.microsoft.com/office/drawing/2014/main" id="{E07C9512-A2C7-6F94-9786-B826AAD14BC6}"/>
              </a:ext>
            </a:extLst>
          </p:cNvPr>
          <p:cNvSpPr>
            <a:spLocks noGrp="1"/>
          </p:cNvSpPr>
          <p:nvPr>
            <p:ph type="title"/>
          </p:nvPr>
        </p:nvSpPr>
        <p:spPr>
          <a:xfrm>
            <a:off x="593124" y="613237"/>
            <a:ext cx="10142170" cy="601019"/>
          </a:xfrm>
        </p:spPr>
        <p:txBody>
          <a:bodyPr>
            <a:noAutofit/>
          </a:bodyPr>
          <a:lstStyle/>
          <a:p>
            <a:r>
              <a:rPr lang="en-US" dirty="0"/>
              <a:t>S&amp;P 500 Drawdowns (1950 – 2025)</a:t>
            </a:r>
          </a:p>
        </p:txBody>
      </p:sp>
      <p:sp>
        <p:nvSpPr>
          <p:cNvPr id="8" name="TextBox 7">
            <a:extLst>
              <a:ext uri="{FF2B5EF4-FFF2-40B4-BE49-F238E27FC236}">
                <a16:creationId xmlns:a16="http://schemas.microsoft.com/office/drawing/2014/main" id="{AAD481C8-3496-41F8-ACEF-CD83D88D934A}"/>
              </a:ext>
            </a:extLst>
          </p:cNvPr>
          <p:cNvSpPr txBox="1"/>
          <p:nvPr/>
        </p:nvSpPr>
        <p:spPr>
          <a:xfrm>
            <a:off x="3884558" y="4598412"/>
            <a:ext cx="1305139" cy="215444"/>
          </a:xfrm>
          <a:prstGeom prst="rect">
            <a:avLst/>
          </a:prstGeom>
          <a:noFill/>
        </p:spPr>
        <p:txBody>
          <a:bodyPr wrap="square" rtlCol="0">
            <a:spAutoFit/>
          </a:bodyPr>
          <a:lstStyle/>
          <a:p>
            <a:pPr algn="ctr"/>
            <a:r>
              <a:rPr lang="en-US" sz="800" dirty="0">
                <a:latin typeface="Calibri" panose="020F0502020204030204" pitchFamily="34" charset="0"/>
                <a:cs typeface="Calibri" panose="020F0502020204030204" pitchFamily="34" charset="0"/>
              </a:rPr>
              <a:t>1973-74 Crash</a:t>
            </a:r>
          </a:p>
        </p:txBody>
      </p:sp>
      <p:sp>
        <p:nvSpPr>
          <p:cNvPr id="9" name="TextBox 8">
            <a:extLst>
              <a:ext uri="{FF2B5EF4-FFF2-40B4-BE49-F238E27FC236}">
                <a16:creationId xmlns:a16="http://schemas.microsoft.com/office/drawing/2014/main" id="{7D2389AC-BF46-ACD7-DE62-036BC5369030}"/>
              </a:ext>
            </a:extLst>
          </p:cNvPr>
          <p:cNvSpPr txBox="1"/>
          <p:nvPr/>
        </p:nvSpPr>
        <p:spPr>
          <a:xfrm>
            <a:off x="5619959" y="3647682"/>
            <a:ext cx="1305139"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1987 Crash</a:t>
            </a:r>
          </a:p>
        </p:txBody>
      </p:sp>
      <p:sp>
        <p:nvSpPr>
          <p:cNvPr id="10" name="TextBox 9">
            <a:extLst>
              <a:ext uri="{FF2B5EF4-FFF2-40B4-BE49-F238E27FC236}">
                <a16:creationId xmlns:a16="http://schemas.microsoft.com/office/drawing/2014/main" id="{7E53B647-08A3-7C34-6899-1723EA76AEAC}"/>
              </a:ext>
            </a:extLst>
          </p:cNvPr>
          <p:cNvSpPr txBox="1"/>
          <p:nvPr/>
        </p:nvSpPr>
        <p:spPr>
          <a:xfrm>
            <a:off x="9292322" y="4818532"/>
            <a:ext cx="97812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2008-2009 Financial Crisis</a:t>
            </a:r>
          </a:p>
        </p:txBody>
      </p:sp>
      <p:sp>
        <p:nvSpPr>
          <p:cNvPr id="11" name="TextBox 10">
            <a:extLst>
              <a:ext uri="{FF2B5EF4-FFF2-40B4-BE49-F238E27FC236}">
                <a16:creationId xmlns:a16="http://schemas.microsoft.com/office/drawing/2014/main" id="{FA264AA8-0E19-287F-B7A8-37C6D0238981}"/>
              </a:ext>
            </a:extLst>
          </p:cNvPr>
          <p:cNvSpPr txBox="1"/>
          <p:nvPr/>
        </p:nvSpPr>
        <p:spPr>
          <a:xfrm>
            <a:off x="3279267" y="3851810"/>
            <a:ext cx="1305139"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1969-70 Crash</a:t>
            </a:r>
          </a:p>
        </p:txBody>
      </p:sp>
      <p:sp>
        <p:nvSpPr>
          <p:cNvPr id="12" name="Oval 11">
            <a:extLst>
              <a:ext uri="{FF2B5EF4-FFF2-40B4-BE49-F238E27FC236}">
                <a16:creationId xmlns:a16="http://schemas.microsoft.com/office/drawing/2014/main" id="{51ED2F33-B978-7026-29C3-219BFBAA51DF}"/>
              </a:ext>
            </a:extLst>
          </p:cNvPr>
          <p:cNvSpPr/>
          <p:nvPr/>
        </p:nvSpPr>
        <p:spPr>
          <a:xfrm>
            <a:off x="8939263" y="4785381"/>
            <a:ext cx="353059" cy="3232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A6FE5688-B628-B087-7BF9-BF358188E2F6}"/>
              </a:ext>
            </a:extLst>
          </p:cNvPr>
          <p:cNvSpPr txBox="1"/>
          <p:nvPr/>
        </p:nvSpPr>
        <p:spPr>
          <a:xfrm>
            <a:off x="7634124" y="4605695"/>
            <a:ext cx="1305139"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Dot-Com Bubble Crash</a:t>
            </a:r>
          </a:p>
        </p:txBody>
      </p:sp>
      <p:sp>
        <p:nvSpPr>
          <p:cNvPr id="14" name="Oval 13">
            <a:extLst>
              <a:ext uri="{FF2B5EF4-FFF2-40B4-BE49-F238E27FC236}">
                <a16:creationId xmlns:a16="http://schemas.microsoft.com/office/drawing/2014/main" id="{B02A70E5-939C-854D-06ED-DEDB1F8A9C2F}"/>
              </a:ext>
            </a:extLst>
          </p:cNvPr>
          <p:cNvSpPr/>
          <p:nvPr/>
        </p:nvSpPr>
        <p:spPr>
          <a:xfrm>
            <a:off x="3766185" y="3429000"/>
            <a:ext cx="353059" cy="3264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89CE8EA1-5E55-B063-2C69-5A9176A5A452}"/>
              </a:ext>
            </a:extLst>
          </p:cNvPr>
          <p:cNvSpPr/>
          <p:nvPr/>
        </p:nvSpPr>
        <p:spPr>
          <a:xfrm>
            <a:off x="8098302" y="4235362"/>
            <a:ext cx="353059" cy="3264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C68C927F-2825-D2CE-9B35-53440868D6DB}"/>
              </a:ext>
            </a:extLst>
          </p:cNvPr>
          <p:cNvSpPr/>
          <p:nvPr/>
        </p:nvSpPr>
        <p:spPr>
          <a:xfrm>
            <a:off x="6096000" y="3306780"/>
            <a:ext cx="353059" cy="3264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E7E7C596-3B12-77DB-09B0-DC5B0CE31287}"/>
              </a:ext>
            </a:extLst>
          </p:cNvPr>
          <p:cNvSpPr/>
          <p:nvPr/>
        </p:nvSpPr>
        <p:spPr>
          <a:xfrm>
            <a:off x="4309092" y="4235362"/>
            <a:ext cx="353059" cy="3264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7A632510-BBF5-D28D-C2BE-BABFDAC8E12C}"/>
              </a:ext>
            </a:extLst>
          </p:cNvPr>
          <p:cNvSpPr/>
          <p:nvPr/>
        </p:nvSpPr>
        <p:spPr>
          <a:xfrm>
            <a:off x="10382235" y="3265798"/>
            <a:ext cx="353059" cy="3264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87CCEC7E-7B57-2C3B-A6FD-DCE9A8F9692C}"/>
              </a:ext>
            </a:extLst>
          </p:cNvPr>
          <p:cNvSpPr txBox="1"/>
          <p:nvPr/>
        </p:nvSpPr>
        <p:spPr>
          <a:xfrm>
            <a:off x="10451368" y="3586127"/>
            <a:ext cx="956725" cy="33855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2020 Pandemic Crash</a:t>
            </a:r>
          </a:p>
        </p:txBody>
      </p:sp>
      <p:graphicFrame>
        <p:nvGraphicFramePr>
          <p:cNvPr id="5" name="Chart 4">
            <a:extLst>
              <a:ext uri="{FF2B5EF4-FFF2-40B4-BE49-F238E27FC236}">
                <a16:creationId xmlns:a16="http://schemas.microsoft.com/office/drawing/2014/main" id="{00000000-0008-0000-0600-000002000000}"/>
              </a:ext>
            </a:extLst>
          </p:cNvPr>
          <p:cNvGraphicFramePr>
            <a:graphicFrameLocks/>
          </p:cNvGraphicFramePr>
          <p:nvPr>
            <p:extLst>
              <p:ext uri="{D42A27DB-BD31-4B8C-83A1-F6EECF244321}">
                <p14:modId xmlns:p14="http://schemas.microsoft.com/office/powerpoint/2010/main" val="9994200"/>
              </p:ext>
            </p:extLst>
          </p:nvPr>
        </p:nvGraphicFramePr>
        <p:xfrm>
          <a:off x="787561" y="1099076"/>
          <a:ext cx="10616877" cy="44110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7305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B70EF-038D-4863-ABDA-47529C574B3B}"/>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2A2ED495-2A5C-4F76-FD72-114C365E5AA7}"/>
              </a:ext>
            </a:extLst>
          </p:cNvPr>
          <p:cNvSpPr>
            <a:spLocks noGrp="1"/>
          </p:cNvSpPr>
          <p:nvPr>
            <p:ph type="ftr" sz="quarter" idx="10"/>
          </p:nvPr>
        </p:nvSpPr>
        <p:spPr>
          <a:xfrm>
            <a:off x="4791456" y="6251992"/>
            <a:ext cx="6305170" cy="365125"/>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i="1" dirty="0"/>
              <a:t>Source: Cetera Investment Management, FactSet, YCharts. The annual total return includes dividends. The annual max decline is the largest price decline in each calendar year. Return and max drawdown data based on closing prices. Data as of 12/31/2024. </a:t>
            </a:r>
          </a:p>
        </p:txBody>
      </p:sp>
      <p:sp>
        <p:nvSpPr>
          <p:cNvPr id="3" name="Slide Number Placeholder 2">
            <a:extLst>
              <a:ext uri="{FF2B5EF4-FFF2-40B4-BE49-F238E27FC236}">
                <a16:creationId xmlns:a16="http://schemas.microsoft.com/office/drawing/2014/main" id="{309DC98B-30F1-D108-1F4C-AB43C83E8033}"/>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15</a:t>
            </a:fld>
            <a:endParaRPr lang="en-US" dirty="0"/>
          </a:p>
        </p:txBody>
      </p:sp>
      <p:sp>
        <p:nvSpPr>
          <p:cNvPr id="7" name="Title 6">
            <a:extLst>
              <a:ext uri="{FF2B5EF4-FFF2-40B4-BE49-F238E27FC236}">
                <a16:creationId xmlns:a16="http://schemas.microsoft.com/office/drawing/2014/main" id="{03B5C1BE-6CC2-2A2F-CAD5-9A374FC7EB4C}"/>
              </a:ext>
            </a:extLst>
          </p:cNvPr>
          <p:cNvSpPr>
            <a:spLocks noGrp="1"/>
          </p:cNvSpPr>
          <p:nvPr>
            <p:ph type="title"/>
          </p:nvPr>
        </p:nvSpPr>
        <p:spPr>
          <a:xfrm>
            <a:off x="529116" y="147784"/>
            <a:ext cx="10142170" cy="601019"/>
          </a:xfrm>
        </p:spPr>
        <p:txBody>
          <a:bodyPr>
            <a:noAutofit/>
          </a:bodyPr>
          <a:lstStyle/>
          <a:p>
            <a:r>
              <a:rPr lang="en-US" dirty="0"/>
              <a:t>S&amp;P 500 Annual Total Return and Max Drawdown</a:t>
            </a:r>
          </a:p>
        </p:txBody>
      </p:sp>
      <p:graphicFrame>
        <p:nvGraphicFramePr>
          <p:cNvPr id="5" name="Chart 4">
            <a:extLst>
              <a:ext uri="{FF2B5EF4-FFF2-40B4-BE49-F238E27FC236}">
                <a16:creationId xmlns:a16="http://schemas.microsoft.com/office/drawing/2014/main" id="{14FC5DF2-1583-4854-8A23-55366A63DC5E}"/>
              </a:ext>
            </a:extLst>
          </p:cNvPr>
          <p:cNvGraphicFramePr>
            <a:graphicFrameLocks/>
          </p:cNvGraphicFramePr>
          <p:nvPr>
            <p:extLst>
              <p:ext uri="{D42A27DB-BD31-4B8C-83A1-F6EECF244321}">
                <p14:modId xmlns:p14="http://schemas.microsoft.com/office/powerpoint/2010/main" val="2013234038"/>
              </p:ext>
            </p:extLst>
          </p:nvPr>
        </p:nvGraphicFramePr>
        <p:xfrm>
          <a:off x="146304" y="428374"/>
          <a:ext cx="11910259" cy="59175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7549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0CAD6-72DF-74D3-CEDD-29E003574F68}"/>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CBD5392A-2D34-329B-1AFA-234306F9B34D}"/>
              </a:ext>
            </a:extLst>
          </p:cNvPr>
          <p:cNvSpPr>
            <a:spLocks noGrp="1"/>
          </p:cNvSpPr>
          <p:nvPr>
            <p:ph type="ftr" sz="quarter" idx="10"/>
          </p:nvPr>
        </p:nvSpPr>
        <p:spPr>
          <a:xfrm>
            <a:off x="3419856" y="6251992"/>
            <a:ext cx="7676770" cy="365125"/>
          </a:xfrm>
        </p:spPr>
        <p:txBody>
          <a:bodyPr/>
          <a:lstStyle/>
          <a:p>
            <a:pPr>
              <a:lnSpc>
                <a:spcPct val="120000"/>
              </a:lnSpc>
            </a:pPr>
            <a:r>
              <a:rPr lang="en-US" sz="800" i="1" dirty="0"/>
              <a:t>Source: Cetera Investment Management, FactSet, Standard &amp; Poor’s. Total returns used. Past performance is not indicative </a:t>
            </a:r>
            <a:r>
              <a:rPr lang="en-US" i="1" dirty="0"/>
              <a:t>of future results. D</a:t>
            </a:r>
            <a:r>
              <a:rPr lang="en-US" sz="800" i="1" dirty="0"/>
              <a:t>ata as of </a:t>
            </a:r>
            <a:r>
              <a:rPr lang="en-US" i="1" dirty="0"/>
              <a:t>3</a:t>
            </a:r>
            <a:r>
              <a:rPr lang="en-US" sz="800" i="1" dirty="0"/>
              <a:t>/31/2025.</a:t>
            </a:r>
            <a:endParaRPr lang="en-US" sz="800" dirty="0"/>
          </a:p>
        </p:txBody>
      </p:sp>
      <p:sp>
        <p:nvSpPr>
          <p:cNvPr id="3" name="Slide Number Placeholder 2">
            <a:extLst>
              <a:ext uri="{FF2B5EF4-FFF2-40B4-BE49-F238E27FC236}">
                <a16:creationId xmlns:a16="http://schemas.microsoft.com/office/drawing/2014/main" id="{58C0984E-5E8E-86F3-4C18-5E0905BCE840}"/>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16</a:t>
            </a:fld>
            <a:endParaRPr lang="en-US" dirty="0"/>
          </a:p>
        </p:txBody>
      </p:sp>
      <p:sp>
        <p:nvSpPr>
          <p:cNvPr id="7" name="Title 6">
            <a:extLst>
              <a:ext uri="{FF2B5EF4-FFF2-40B4-BE49-F238E27FC236}">
                <a16:creationId xmlns:a16="http://schemas.microsoft.com/office/drawing/2014/main" id="{9798CB15-55F2-F54B-21D4-D65411F109DD}"/>
              </a:ext>
            </a:extLst>
          </p:cNvPr>
          <p:cNvSpPr>
            <a:spLocks noGrp="1"/>
          </p:cNvSpPr>
          <p:nvPr>
            <p:ph type="title"/>
          </p:nvPr>
        </p:nvSpPr>
        <p:spPr>
          <a:xfrm>
            <a:off x="593124" y="613237"/>
            <a:ext cx="10142170" cy="745426"/>
          </a:xfrm>
        </p:spPr>
        <p:txBody>
          <a:bodyPr>
            <a:noAutofit/>
          </a:bodyPr>
          <a:lstStyle/>
          <a:p>
            <a:r>
              <a:rPr lang="en-US" dirty="0"/>
              <a:t>Rolling S&amp;P 500 Returns Since 1950</a:t>
            </a:r>
          </a:p>
        </p:txBody>
      </p:sp>
      <p:sp>
        <p:nvSpPr>
          <p:cNvPr id="8" name="Shape 1354">
            <a:extLst>
              <a:ext uri="{FF2B5EF4-FFF2-40B4-BE49-F238E27FC236}">
                <a16:creationId xmlns:a16="http://schemas.microsoft.com/office/drawing/2014/main" id="{7BAEA18F-610C-6DED-6E6F-8D79EE19356A}"/>
              </a:ext>
            </a:extLst>
          </p:cNvPr>
          <p:cNvSpPr txBox="1"/>
          <p:nvPr/>
        </p:nvSpPr>
        <p:spPr>
          <a:xfrm>
            <a:off x="7806742" y="1251594"/>
            <a:ext cx="3289882" cy="3530401"/>
          </a:xfrm>
          <a:prstGeom prst="rect">
            <a:avLst/>
          </a:prstGeom>
          <a:noFill/>
          <a:ln>
            <a:noFill/>
          </a:ln>
        </p:spPr>
        <p:txBody>
          <a:bodyPr lIns="0" tIns="0" rIns="0" bIns="0" anchor="t" anchorCtr="0">
            <a:noAutofit/>
          </a:bodyPr>
          <a:lstStyle/>
          <a:p>
            <a:pPr algn="just">
              <a:lnSpc>
                <a:spcPts val="2200"/>
              </a:lnSpc>
              <a:spcAft>
                <a:spcPts val="600"/>
              </a:spcAft>
              <a:buSzPct val="25000"/>
            </a:pPr>
            <a:r>
              <a:rPr lang="en-US" sz="1400" dirty="0">
                <a:solidFill>
                  <a:schemeClr val="accent4"/>
                </a:solidFill>
                <a:latin typeface="Arial" panose="020B0604020202020204" pitchFamily="34" charset="0"/>
                <a:ea typeface="Lato"/>
                <a:cs typeface="Arial" panose="020B0604020202020204" pitchFamily="34" charset="0"/>
                <a:sym typeface="Lato"/>
              </a:rPr>
              <a:t>The c</a:t>
            </a:r>
            <a:r>
              <a:rPr lang="en-US" sz="1400" kern="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hart shows the rolling 5, 10, and 15-year annualized returns for the S&amp;P 500 (including dividend reinvestment) since 1950. Returns are through the end of each quarter. As an example, t</a:t>
            </a:r>
            <a:r>
              <a:rPr lang="en-US" sz="1400" kern="0" dirty="0">
                <a:solidFill>
                  <a:schemeClr val="accent4"/>
                </a:solidFill>
                <a:latin typeface="Arial" panose="020B0604020202020204" pitchFamily="34" charset="0"/>
                <a:ea typeface="Calibri" panose="020F0502020204030204" pitchFamily="34" charset="0"/>
                <a:cs typeface="Arial" panose="020B0604020202020204" pitchFamily="34" charset="0"/>
              </a:rPr>
              <a:t>he most recent 5-year rolling return on this chart represents the annualized return from 4/1/2020 through 3/31/2025. </a:t>
            </a:r>
            <a:r>
              <a:rPr lang="en-US" sz="1400" kern="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The average return for each rolling chart is represented by the dashed black line. Shorter holding periods have larger variability in returns</a:t>
            </a:r>
            <a:r>
              <a:rPr lang="en-US" sz="1400" kern="0" dirty="0">
                <a:solidFill>
                  <a:schemeClr val="accent4"/>
                </a:solidFill>
                <a:latin typeface="Arial" panose="020B0604020202020204" pitchFamily="34" charset="0"/>
                <a:ea typeface="Calibri" panose="020F0502020204030204" pitchFamily="34" charset="0"/>
                <a:cs typeface="Arial" panose="020B0604020202020204" pitchFamily="34" charset="0"/>
              </a:rPr>
              <a:t>. </a:t>
            </a:r>
            <a:endParaRPr lang="en-US" sz="1400" dirty="0">
              <a:solidFill>
                <a:schemeClr val="accent4"/>
              </a:solidFill>
              <a:latin typeface="Arial" panose="020B0604020202020204" pitchFamily="34" charset="0"/>
              <a:ea typeface="Lato"/>
              <a:cs typeface="Arial" panose="020B0604020202020204" pitchFamily="34" charset="0"/>
              <a:sym typeface="Lato"/>
            </a:endParaRPr>
          </a:p>
        </p:txBody>
      </p:sp>
      <p:graphicFrame>
        <p:nvGraphicFramePr>
          <p:cNvPr id="4" name="Object 3">
            <a:extLst>
              <a:ext uri="{FF2B5EF4-FFF2-40B4-BE49-F238E27FC236}">
                <a16:creationId xmlns:a16="http://schemas.microsoft.com/office/drawing/2014/main" id="{DD3B88F4-FA74-B5CA-9503-9B53ABF1433C}"/>
              </a:ext>
            </a:extLst>
          </p:cNvPr>
          <p:cNvGraphicFramePr>
            <a:graphicFrameLocks noChangeAspect="1"/>
          </p:cNvGraphicFramePr>
          <p:nvPr>
            <p:extLst>
              <p:ext uri="{D42A27DB-BD31-4B8C-83A1-F6EECF244321}">
                <p14:modId xmlns:p14="http://schemas.microsoft.com/office/powerpoint/2010/main" val="988123682"/>
              </p:ext>
            </p:extLst>
          </p:nvPr>
        </p:nvGraphicFramePr>
        <p:xfrm>
          <a:off x="308476" y="1114434"/>
          <a:ext cx="7292982" cy="4993169"/>
        </p:xfrm>
        <a:graphic>
          <a:graphicData uri="http://schemas.openxmlformats.org/presentationml/2006/ole">
            <mc:AlternateContent xmlns:mc="http://schemas.openxmlformats.org/markup-compatibility/2006">
              <mc:Choice xmlns:v="urn:schemas-microsoft-com:vml" Requires="v">
                <p:oleObj name="ActiveGraph" r:id="rId2" imgW="7219864" imgH="4943612" progId="FDSCHART.FDSChartCtrlUnicode.1">
                  <p:embed/>
                </p:oleObj>
              </mc:Choice>
              <mc:Fallback>
                <p:oleObj name="ActiveGraph" r:id="rId2" imgW="7219864" imgH="4943612" progId="FDSCHART.FDSChartCtrlUnicode.1">
                  <p:embed/>
                  <p:pic>
                    <p:nvPicPr>
                      <p:cNvPr id="4" name="Object 3">
                        <a:extLst>
                          <a:ext uri="{FF2B5EF4-FFF2-40B4-BE49-F238E27FC236}">
                            <a16:creationId xmlns:a16="http://schemas.microsoft.com/office/drawing/2014/main" id="{DD3B88F4-FA74-B5CA-9503-9B53ABF1433C}"/>
                          </a:ext>
                        </a:extLst>
                      </p:cNvPr>
                      <p:cNvPicPr/>
                      <p:nvPr/>
                    </p:nvPicPr>
                    <p:blipFill>
                      <a:blip r:embed="rId3"/>
                      <a:stretch>
                        <a:fillRect/>
                      </a:stretch>
                    </p:blipFill>
                    <p:spPr>
                      <a:xfrm>
                        <a:off x="308476" y="1114434"/>
                        <a:ext cx="7292982" cy="4993169"/>
                      </a:xfrm>
                      <a:prstGeom prst="rect">
                        <a:avLst/>
                      </a:prstGeom>
                    </p:spPr>
                  </p:pic>
                </p:oleObj>
              </mc:Fallback>
            </mc:AlternateContent>
          </a:graphicData>
        </a:graphic>
      </p:graphicFrame>
    </p:spTree>
    <p:extLst>
      <p:ext uri="{BB962C8B-B14F-4D97-AF65-F5344CB8AC3E}">
        <p14:creationId xmlns:p14="http://schemas.microsoft.com/office/powerpoint/2010/main" val="4069265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78596-8A2E-02C7-82CA-79428AF1C577}"/>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F68DDA2D-2D77-7C7D-0164-1C5E102B0591}"/>
              </a:ext>
            </a:extLst>
          </p:cNvPr>
          <p:cNvSpPr>
            <a:spLocks noGrp="1"/>
          </p:cNvSpPr>
          <p:nvPr>
            <p:ph type="ftr" sz="quarter" idx="10"/>
          </p:nvPr>
        </p:nvSpPr>
        <p:spPr>
          <a:xfrm>
            <a:off x="4250724" y="6251992"/>
            <a:ext cx="6845901" cy="365125"/>
          </a:xfrm>
        </p:spPr>
        <p:txBody>
          <a:bodyPr/>
          <a:lstStyle/>
          <a:p>
            <a:pPr>
              <a:lnSpc>
                <a:spcPct val="120000"/>
              </a:lnSpc>
            </a:pPr>
            <a:r>
              <a:rPr lang="en-US" sz="800" i="1" dirty="0"/>
              <a:t>Source: </a:t>
            </a:r>
            <a:r>
              <a:rPr lang="en-US" i="1" dirty="0"/>
              <a:t>Cetera Investment Management, FactSet, Standard &amp; Poor's. Investors cannot invest directly in indexes. Data as of 3/31/2025.</a:t>
            </a:r>
          </a:p>
        </p:txBody>
      </p:sp>
      <p:sp>
        <p:nvSpPr>
          <p:cNvPr id="3" name="Slide Number Placeholder 2">
            <a:extLst>
              <a:ext uri="{FF2B5EF4-FFF2-40B4-BE49-F238E27FC236}">
                <a16:creationId xmlns:a16="http://schemas.microsoft.com/office/drawing/2014/main" id="{8C457B5B-B59A-4C2B-A340-FBCAFAC779F1}"/>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17</a:t>
            </a:fld>
            <a:endParaRPr lang="en-US" dirty="0"/>
          </a:p>
        </p:txBody>
      </p:sp>
      <p:sp>
        <p:nvSpPr>
          <p:cNvPr id="7" name="Title 6">
            <a:extLst>
              <a:ext uri="{FF2B5EF4-FFF2-40B4-BE49-F238E27FC236}">
                <a16:creationId xmlns:a16="http://schemas.microsoft.com/office/drawing/2014/main" id="{2249DBB1-19AE-B3E9-7952-7EF479F82A95}"/>
              </a:ext>
            </a:extLst>
          </p:cNvPr>
          <p:cNvSpPr>
            <a:spLocks noGrp="1"/>
          </p:cNvSpPr>
          <p:nvPr>
            <p:ph type="title"/>
          </p:nvPr>
        </p:nvSpPr>
        <p:spPr>
          <a:xfrm>
            <a:off x="593124" y="613237"/>
            <a:ext cx="10142170" cy="745426"/>
          </a:xfrm>
        </p:spPr>
        <p:txBody>
          <a:bodyPr>
            <a:noAutofit/>
          </a:bodyPr>
          <a:lstStyle/>
          <a:p>
            <a:r>
              <a:rPr lang="en-US" dirty="0"/>
              <a:t>U.S. Companies Are Global. Some Sectors More than Others.</a:t>
            </a:r>
          </a:p>
        </p:txBody>
      </p:sp>
      <p:graphicFrame>
        <p:nvGraphicFramePr>
          <p:cNvPr id="6" name="Object 5">
            <a:extLst>
              <a:ext uri="{FF2B5EF4-FFF2-40B4-BE49-F238E27FC236}">
                <a16:creationId xmlns:a16="http://schemas.microsoft.com/office/drawing/2014/main" id="{74D6097A-34C8-028C-A85D-661904652A1A}"/>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2" imgW="0" imgH="0" progId="">
                  <p:embed/>
                </p:oleObj>
              </mc:Choice>
              <mc:Fallback>
                <p:oleObj r:id="rId2" imgW="0" imgH="0" progId="">
                  <p:embed/>
                  <p:pic>
                    <p:nvPicPr>
                      <p:cNvPr id="6" name="Object 5">
                        <a:extLst>
                          <a:ext uri="{FF2B5EF4-FFF2-40B4-BE49-F238E27FC236}">
                            <a16:creationId xmlns:a16="http://schemas.microsoft.com/office/drawing/2014/main" id="{74D6097A-34C8-028C-A85D-661904652A1A}"/>
                          </a:ext>
                        </a:extLst>
                      </p:cNvPr>
                      <p:cNvPicPr/>
                      <p:nvPr/>
                    </p:nvPicPr>
                    <p:blipFill/>
                    <p:spPr>
                      <a:xfrm>
                        <a:off x="1524000" y="719138"/>
                        <a:ext cx="9144000" cy="54181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510070A8-B0F1-18DD-2C0C-A70867B2D69D}"/>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3" imgW="0" imgH="0" progId="">
                  <p:embed/>
                </p:oleObj>
              </mc:Choice>
              <mc:Fallback>
                <p:oleObj r:id="rId3" imgW="0" imgH="0" progId="">
                  <p:embed/>
                  <p:pic>
                    <p:nvPicPr>
                      <p:cNvPr id="8" name="Object 7">
                        <a:extLst>
                          <a:ext uri="{FF2B5EF4-FFF2-40B4-BE49-F238E27FC236}">
                            <a16:creationId xmlns:a16="http://schemas.microsoft.com/office/drawing/2014/main" id="{510070A8-B0F1-18DD-2C0C-A70867B2D69D}"/>
                          </a:ext>
                        </a:extLst>
                      </p:cNvPr>
                      <p:cNvPicPr/>
                      <p:nvPr/>
                    </p:nvPicPr>
                    <p:blipFill/>
                    <p:spPr>
                      <a:xfrm>
                        <a:off x="1524000" y="719138"/>
                        <a:ext cx="9144000" cy="5418137"/>
                      </a:xfrm>
                      <a:prstGeom prst="rect">
                        <a:avLst/>
                      </a:prstGeom>
                    </p:spPr>
                  </p:pic>
                </p:oleObj>
              </mc:Fallback>
            </mc:AlternateContent>
          </a:graphicData>
        </a:graphic>
      </p:graphicFrame>
      <p:sp>
        <p:nvSpPr>
          <p:cNvPr id="11" name="Shape 1354">
            <a:extLst>
              <a:ext uri="{FF2B5EF4-FFF2-40B4-BE49-F238E27FC236}">
                <a16:creationId xmlns:a16="http://schemas.microsoft.com/office/drawing/2014/main" id="{B1DA5C3D-F546-A542-C92F-E7AA7C5FD88F}"/>
              </a:ext>
            </a:extLst>
          </p:cNvPr>
          <p:cNvSpPr txBox="1"/>
          <p:nvPr/>
        </p:nvSpPr>
        <p:spPr>
          <a:xfrm>
            <a:off x="8526162" y="1358663"/>
            <a:ext cx="2570462" cy="4365481"/>
          </a:xfrm>
          <a:prstGeom prst="rect">
            <a:avLst/>
          </a:prstGeom>
          <a:noFill/>
          <a:ln>
            <a:noFill/>
          </a:ln>
        </p:spPr>
        <p:txBody>
          <a:bodyPr lIns="0" tIns="0" rIns="0" bIns="0" anchor="t" anchorCtr="0">
            <a:noAutofit/>
          </a:bodyPr>
          <a:lstStyle/>
          <a:p>
            <a:pPr algn="just">
              <a:lnSpc>
                <a:spcPts val="2200"/>
              </a:lnSpc>
              <a:spcAft>
                <a:spcPts val="600"/>
              </a:spcAft>
              <a:buSzPct val="25000"/>
            </a:pPr>
            <a:r>
              <a:rPr lang="en-US" sz="1400" dirty="0">
                <a:solidFill>
                  <a:schemeClr val="accent4"/>
                </a:solidFill>
                <a:effectLst/>
                <a:latin typeface="Arial" panose="020B0604020202020204" pitchFamily="34" charset="0"/>
                <a:ea typeface="Aptos" panose="020B0004020202020204" pitchFamily="34" charset="0"/>
                <a:cs typeface="Arial" panose="020B0604020202020204" pitchFamily="34" charset="0"/>
              </a:rPr>
              <a:t>The S&amp;P 500 is an index of U.S. companies, but 41% of revenue is generated outside of the U.S. The large cap index is comprised of global firms that are sensitive to what happens outside of our borders. </a:t>
            </a:r>
            <a:r>
              <a:rPr lang="en-US" sz="1400" dirty="0">
                <a:solidFill>
                  <a:schemeClr val="accent4"/>
                </a:solidFill>
                <a:latin typeface="Arial" panose="020B0604020202020204" pitchFamily="34" charset="0"/>
                <a:ea typeface="Aptos" panose="020B0004020202020204" pitchFamily="34" charset="0"/>
                <a:cs typeface="Arial" panose="020B0604020202020204" pitchFamily="34" charset="0"/>
              </a:rPr>
              <a:t>The sectors that source the highest percentage of revenues outside of the U.S. are Technology (56%), Materials (51%), and Communication Services (48%). These sectors may be most at-risk if the trade war escalates further.</a:t>
            </a:r>
            <a:endParaRPr lang="en-US" sz="1400" dirty="0">
              <a:solidFill>
                <a:schemeClr val="accent4"/>
              </a:solidFill>
              <a:latin typeface="Arial" panose="020B0604020202020204" pitchFamily="34" charset="0"/>
              <a:ea typeface="Lato"/>
              <a:cs typeface="Arial" panose="020B0604020202020204" pitchFamily="34" charset="0"/>
              <a:sym typeface="Lato"/>
            </a:endParaRPr>
          </a:p>
        </p:txBody>
      </p:sp>
      <p:graphicFrame>
        <p:nvGraphicFramePr>
          <p:cNvPr id="4" name="Chart 3">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1230385352"/>
              </p:ext>
            </p:extLst>
          </p:nvPr>
        </p:nvGraphicFramePr>
        <p:xfrm>
          <a:off x="172847" y="1124712"/>
          <a:ext cx="8155753" cy="470001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03558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BD1A2-10FC-F366-A1A1-9D365F18E37A}"/>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7DD4A382-923E-AE22-2FC8-4B8E2FCFF127}"/>
              </a:ext>
            </a:extLst>
          </p:cNvPr>
          <p:cNvSpPr>
            <a:spLocks noGrp="1"/>
          </p:cNvSpPr>
          <p:nvPr>
            <p:ph type="ftr" sz="quarter" idx="10"/>
          </p:nvPr>
        </p:nvSpPr>
        <p:spPr>
          <a:xfrm>
            <a:off x="4250724" y="6251992"/>
            <a:ext cx="6845901" cy="365125"/>
          </a:xfrm>
        </p:spPr>
        <p:txBody>
          <a:bodyPr/>
          <a:lstStyle/>
          <a:p>
            <a:pPr>
              <a:lnSpc>
                <a:spcPct val="120000"/>
              </a:lnSpc>
            </a:pPr>
            <a:r>
              <a:rPr lang="en-US" sz="800" i="1" dirty="0"/>
              <a:t>Source: Cetera Investment Management, FactSet, U.S. Census Bureau. </a:t>
            </a:r>
            <a:r>
              <a:rPr lang="en-US" i="1" dirty="0"/>
              <a:t>D</a:t>
            </a:r>
            <a:r>
              <a:rPr lang="en-US" sz="800" i="1" dirty="0"/>
              <a:t>ata as of 2/28/2025.</a:t>
            </a:r>
            <a:endParaRPr lang="en-US" sz="800" dirty="0"/>
          </a:p>
        </p:txBody>
      </p:sp>
      <p:sp>
        <p:nvSpPr>
          <p:cNvPr id="3" name="Slide Number Placeholder 2">
            <a:extLst>
              <a:ext uri="{FF2B5EF4-FFF2-40B4-BE49-F238E27FC236}">
                <a16:creationId xmlns:a16="http://schemas.microsoft.com/office/drawing/2014/main" id="{C2BEE1C7-28C1-22BE-460A-376A3E8FFC31}"/>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18</a:t>
            </a:fld>
            <a:endParaRPr lang="en-US" dirty="0"/>
          </a:p>
        </p:txBody>
      </p:sp>
      <p:sp>
        <p:nvSpPr>
          <p:cNvPr id="7" name="Title 6">
            <a:extLst>
              <a:ext uri="{FF2B5EF4-FFF2-40B4-BE49-F238E27FC236}">
                <a16:creationId xmlns:a16="http://schemas.microsoft.com/office/drawing/2014/main" id="{824E4012-7D8D-D574-CDB9-36ACD09109A5}"/>
              </a:ext>
            </a:extLst>
          </p:cNvPr>
          <p:cNvSpPr>
            <a:spLocks noGrp="1"/>
          </p:cNvSpPr>
          <p:nvPr>
            <p:ph type="title"/>
          </p:nvPr>
        </p:nvSpPr>
        <p:spPr>
          <a:xfrm>
            <a:off x="593124" y="613237"/>
            <a:ext cx="10142170" cy="745426"/>
          </a:xfrm>
        </p:spPr>
        <p:txBody>
          <a:bodyPr>
            <a:noAutofit/>
          </a:bodyPr>
          <a:lstStyle/>
          <a:p>
            <a:r>
              <a:rPr lang="en-US" dirty="0"/>
              <a:t>AI Demand Fueling Data Center Boom</a:t>
            </a:r>
          </a:p>
        </p:txBody>
      </p:sp>
      <p:graphicFrame>
        <p:nvGraphicFramePr>
          <p:cNvPr id="6" name="Object 5">
            <a:extLst>
              <a:ext uri="{FF2B5EF4-FFF2-40B4-BE49-F238E27FC236}">
                <a16:creationId xmlns:a16="http://schemas.microsoft.com/office/drawing/2014/main" id="{0CB679C8-836A-03FE-0AF2-1C2629AB6616}"/>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2" imgW="0" imgH="0" progId="">
                  <p:embed/>
                </p:oleObj>
              </mc:Choice>
              <mc:Fallback>
                <p:oleObj r:id="rId2" imgW="0" imgH="0" progId="">
                  <p:embed/>
                  <p:pic>
                    <p:nvPicPr>
                      <p:cNvPr id="6" name="Object 5">
                        <a:extLst>
                          <a:ext uri="{FF2B5EF4-FFF2-40B4-BE49-F238E27FC236}">
                            <a16:creationId xmlns:a16="http://schemas.microsoft.com/office/drawing/2014/main" id="{0CB679C8-836A-03FE-0AF2-1C2629AB6616}"/>
                          </a:ext>
                        </a:extLst>
                      </p:cNvPr>
                      <p:cNvPicPr/>
                      <p:nvPr/>
                    </p:nvPicPr>
                    <p:blipFill/>
                    <p:spPr>
                      <a:xfrm>
                        <a:off x="1524000" y="719138"/>
                        <a:ext cx="9144000" cy="54181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10B691D9-774D-B9B6-DEB6-D733484DB491}"/>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3" imgW="0" imgH="0" progId="">
                  <p:embed/>
                </p:oleObj>
              </mc:Choice>
              <mc:Fallback>
                <p:oleObj r:id="rId3" imgW="0" imgH="0" progId="">
                  <p:embed/>
                  <p:pic>
                    <p:nvPicPr>
                      <p:cNvPr id="8" name="Object 7">
                        <a:extLst>
                          <a:ext uri="{FF2B5EF4-FFF2-40B4-BE49-F238E27FC236}">
                            <a16:creationId xmlns:a16="http://schemas.microsoft.com/office/drawing/2014/main" id="{10B691D9-774D-B9B6-DEB6-D733484DB491}"/>
                          </a:ext>
                        </a:extLst>
                      </p:cNvPr>
                      <p:cNvPicPr/>
                      <p:nvPr/>
                    </p:nvPicPr>
                    <p:blipFill/>
                    <p:spPr>
                      <a:xfrm>
                        <a:off x="1524000" y="719138"/>
                        <a:ext cx="9144000" cy="5418137"/>
                      </a:xfrm>
                      <a:prstGeom prst="rect">
                        <a:avLst/>
                      </a:prstGeom>
                    </p:spPr>
                  </p:pic>
                </p:oleObj>
              </mc:Fallback>
            </mc:AlternateContent>
          </a:graphicData>
        </a:graphic>
      </p:graphicFrame>
      <p:sp>
        <p:nvSpPr>
          <p:cNvPr id="11" name="Shape 1354">
            <a:extLst>
              <a:ext uri="{FF2B5EF4-FFF2-40B4-BE49-F238E27FC236}">
                <a16:creationId xmlns:a16="http://schemas.microsoft.com/office/drawing/2014/main" id="{82B778FC-661E-EF86-50A6-D919FAA11B5E}"/>
              </a:ext>
            </a:extLst>
          </p:cNvPr>
          <p:cNvSpPr txBox="1"/>
          <p:nvPr/>
        </p:nvSpPr>
        <p:spPr>
          <a:xfrm>
            <a:off x="8526162" y="1358663"/>
            <a:ext cx="2615532" cy="3652249"/>
          </a:xfrm>
          <a:prstGeom prst="rect">
            <a:avLst/>
          </a:prstGeom>
          <a:noFill/>
          <a:ln>
            <a:noFill/>
          </a:ln>
        </p:spPr>
        <p:txBody>
          <a:bodyPr lIns="0" tIns="0" rIns="0" bIns="0" anchor="t" anchorCtr="0">
            <a:noAutofit/>
          </a:bodyPr>
          <a:lstStyle/>
          <a:p>
            <a:pPr algn="just">
              <a:lnSpc>
                <a:spcPts val="2200"/>
              </a:lnSpc>
              <a:spcAft>
                <a:spcPts val="600"/>
              </a:spcAft>
              <a:buSzPct val="25000"/>
            </a:pPr>
            <a:r>
              <a:rPr lang="en-US" sz="1400" dirty="0">
                <a:solidFill>
                  <a:schemeClr val="accent4"/>
                </a:solidFill>
                <a:latin typeface="Arial" panose="020B0604020202020204" pitchFamily="34" charset="0"/>
                <a:ea typeface="Lato"/>
                <a:cs typeface="Arial" panose="020B0604020202020204" pitchFamily="34" charset="0"/>
                <a:sym typeface="Lato"/>
              </a:rPr>
              <a:t>There is a boom in the construction of data centers driven by AI capex spending. Artificial Intelligence requires vast amounts of computational power and data storage, increasing the need for data centers to provide computing infrastructure. Construction spending on data centers is up 39% over the last 12 months and up 339% since the beginning of this decade.  </a:t>
            </a:r>
          </a:p>
        </p:txBody>
      </p:sp>
      <p:graphicFrame>
        <p:nvGraphicFramePr>
          <p:cNvPr id="4" name="Object 3">
            <a:extLst>
              <a:ext uri="{FF2B5EF4-FFF2-40B4-BE49-F238E27FC236}">
                <a16:creationId xmlns:a16="http://schemas.microsoft.com/office/drawing/2014/main" id="{4F1090BB-0A36-370F-6B95-0C40915F996B}"/>
              </a:ext>
            </a:extLst>
          </p:cNvPr>
          <p:cNvGraphicFramePr>
            <a:graphicFrameLocks noChangeAspect="1"/>
          </p:cNvGraphicFramePr>
          <p:nvPr>
            <p:extLst>
              <p:ext uri="{D42A27DB-BD31-4B8C-83A1-F6EECF244321}">
                <p14:modId xmlns:p14="http://schemas.microsoft.com/office/powerpoint/2010/main" val="3531965183"/>
              </p:ext>
            </p:extLst>
          </p:nvPr>
        </p:nvGraphicFramePr>
        <p:xfrm>
          <a:off x="186724" y="1237789"/>
          <a:ext cx="8128000" cy="5005387"/>
        </p:xfrm>
        <a:graphic>
          <a:graphicData uri="http://schemas.openxmlformats.org/presentationml/2006/ole">
            <mc:AlternateContent xmlns:mc="http://schemas.openxmlformats.org/markup-compatibility/2006">
              <mc:Choice xmlns:v="urn:schemas-microsoft-com:vml" Requires="v">
                <p:oleObj name="ActiveGraph" r:id="rId4" imgW="8058026" imgH="4962400" progId="FDSCHART.FDSChartCtrlUnicode.1">
                  <p:embed/>
                </p:oleObj>
              </mc:Choice>
              <mc:Fallback>
                <p:oleObj name="ActiveGraph" r:id="rId4" imgW="8058026" imgH="4962400" progId="FDSCHART.FDSChartCtrlUnicode.1">
                  <p:embed/>
                  <p:pic>
                    <p:nvPicPr>
                      <p:cNvPr id="4" name="Object 3">
                        <a:extLst>
                          <a:ext uri="{FF2B5EF4-FFF2-40B4-BE49-F238E27FC236}">
                            <a16:creationId xmlns:a16="http://schemas.microsoft.com/office/drawing/2014/main" id="{4F1090BB-0A36-370F-6B95-0C40915F996B}"/>
                          </a:ext>
                        </a:extLst>
                      </p:cNvPr>
                      <p:cNvPicPr/>
                      <p:nvPr/>
                    </p:nvPicPr>
                    <p:blipFill>
                      <a:blip r:embed="rId5"/>
                      <a:stretch>
                        <a:fillRect/>
                      </a:stretch>
                    </p:blipFill>
                    <p:spPr>
                      <a:xfrm>
                        <a:off x="186724" y="1237789"/>
                        <a:ext cx="8128000" cy="5005387"/>
                      </a:xfrm>
                      <a:prstGeom prst="rect">
                        <a:avLst/>
                      </a:prstGeom>
                    </p:spPr>
                  </p:pic>
                </p:oleObj>
              </mc:Fallback>
            </mc:AlternateContent>
          </a:graphicData>
        </a:graphic>
      </p:graphicFrame>
    </p:spTree>
    <p:extLst>
      <p:ext uri="{BB962C8B-B14F-4D97-AF65-F5344CB8AC3E}">
        <p14:creationId xmlns:p14="http://schemas.microsoft.com/office/powerpoint/2010/main" val="489394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C5027-88CD-0DB5-1F4D-D597EF56E3BD}"/>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DEF86585-C9D5-3EFA-FDC2-05F1DCD04F8C}"/>
              </a:ext>
            </a:extLst>
          </p:cNvPr>
          <p:cNvSpPr>
            <a:spLocks noGrp="1"/>
          </p:cNvSpPr>
          <p:nvPr>
            <p:ph type="ftr" sz="quarter" idx="10"/>
          </p:nvPr>
        </p:nvSpPr>
        <p:spPr>
          <a:xfrm>
            <a:off x="4250724" y="6251992"/>
            <a:ext cx="6845901" cy="365125"/>
          </a:xfrm>
        </p:spPr>
        <p:txBody>
          <a:bodyPr/>
          <a:lstStyle/>
          <a:p>
            <a:pPr>
              <a:lnSpc>
                <a:spcPct val="120000"/>
              </a:lnSpc>
            </a:pPr>
            <a:r>
              <a:rPr lang="en-US" sz="800" i="1" dirty="0"/>
              <a:t>Source: Cetera Investment Management, FactSet, U.S. Bureau of Labor Statistics. </a:t>
            </a:r>
            <a:r>
              <a:rPr lang="en-US" i="1" dirty="0"/>
              <a:t>D</a:t>
            </a:r>
            <a:r>
              <a:rPr lang="en-US" sz="800" i="1" dirty="0"/>
              <a:t>ata as of 3/31/2025.</a:t>
            </a:r>
            <a:endParaRPr lang="en-US" sz="800" dirty="0"/>
          </a:p>
        </p:txBody>
      </p:sp>
      <p:sp>
        <p:nvSpPr>
          <p:cNvPr id="3" name="Slide Number Placeholder 2">
            <a:extLst>
              <a:ext uri="{FF2B5EF4-FFF2-40B4-BE49-F238E27FC236}">
                <a16:creationId xmlns:a16="http://schemas.microsoft.com/office/drawing/2014/main" id="{4B2C882E-CA08-D3B1-9082-344EC6E7BA9F}"/>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19</a:t>
            </a:fld>
            <a:endParaRPr lang="en-US" dirty="0"/>
          </a:p>
        </p:txBody>
      </p:sp>
      <p:sp>
        <p:nvSpPr>
          <p:cNvPr id="7" name="Title 6">
            <a:extLst>
              <a:ext uri="{FF2B5EF4-FFF2-40B4-BE49-F238E27FC236}">
                <a16:creationId xmlns:a16="http://schemas.microsoft.com/office/drawing/2014/main" id="{DD1396E7-9E9F-03AB-4E6B-83332B817DB0}"/>
              </a:ext>
            </a:extLst>
          </p:cNvPr>
          <p:cNvSpPr>
            <a:spLocks noGrp="1"/>
          </p:cNvSpPr>
          <p:nvPr>
            <p:ph type="title"/>
          </p:nvPr>
        </p:nvSpPr>
        <p:spPr>
          <a:xfrm>
            <a:off x="593124" y="613237"/>
            <a:ext cx="10142170" cy="745426"/>
          </a:xfrm>
        </p:spPr>
        <p:txBody>
          <a:bodyPr>
            <a:noAutofit/>
          </a:bodyPr>
          <a:lstStyle/>
          <a:p>
            <a:r>
              <a:rPr lang="en-US" dirty="0"/>
              <a:t>Economy Needs Private Employment Growth to Expand</a:t>
            </a:r>
          </a:p>
        </p:txBody>
      </p:sp>
      <p:graphicFrame>
        <p:nvGraphicFramePr>
          <p:cNvPr id="6" name="Object 5">
            <a:extLst>
              <a:ext uri="{FF2B5EF4-FFF2-40B4-BE49-F238E27FC236}">
                <a16:creationId xmlns:a16="http://schemas.microsoft.com/office/drawing/2014/main" id="{F26FB195-3BF7-F9EF-15E5-852F18D67764}"/>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2" imgW="0" imgH="0" progId="">
                  <p:embed/>
                </p:oleObj>
              </mc:Choice>
              <mc:Fallback>
                <p:oleObj r:id="rId2" imgW="0" imgH="0" progId="">
                  <p:embed/>
                  <p:pic>
                    <p:nvPicPr>
                      <p:cNvPr id="6" name="Object 5">
                        <a:extLst>
                          <a:ext uri="{FF2B5EF4-FFF2-40B4-BE49-F238E27FC236}">
                            <a16:creationId xmlns:a16="http://schemas.microsoft.com/office/drawing/2014/main" id="{F26FB195-3BF7-F9EF-15E5-852F18D67764}"/>
                          </a:ext>
                        </a:extLst>
                      </p:cNvPr>
                      <p:cNvPicPr/>
                      <p:nvPr/>
                    </p:nvPicPr>
                    <p:blipFill/>
                    <p:spPr>
                      <a:xfrm>
                        <a:off x="1524000" y="719138"/>
                        <a:ext cx="9144000" cy="54181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B9E2B7D-68D3-BEB8-3809-031D1C92A074}"/>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3" imgW="0" imgH="0" progId="">
                  <p:embed/>
                </p:oleObj>
              </mc:Choice>
              <mc:Fallback>
                <p:oleObj r:id="rId3" imgW="0" imgH="0" progId="">
                  <p:embed/>
                  <p:pic>
                    <p:nvPicPr>
                      <p:cNvPr id="8" name="Object 7">
                        <a:extLst>
                          <a:ext uri="{FF2B5EF4-FFF2-40B4-BE49-F238E27FC236}">
                            <a16:creationId xmlns:a16="http://schemas.microsoft.com/office/drawing/2014/main" id="{FB9E2B7D-68D3-BEB8-3809-031D1C92A074}"/>
                          </a:ext>
                        </a:extLst>
                      </p:cNvPr>
                      <p:cNvPicPr/>
                      <p:nvPr/>
                    </p:nvPicPr>
                    <p:blipFill/>
                    <p:spPr>
                      <a:xfrm>
                        <a:off x="1524000" y="719138"/>
                        <a:ext cx="9144000" cy="5418137"/>
                      </a:xfrm>
                      <a:prstGeom prst="rect">
                        <a:avLst/>
                      </a:prstGeom>
                    </p:spPr>
                  </p:pic>
                </p:oleObj>
              </mc:Fallback>
            </mc:AlternateContent>
          </a:graphicData>
        </a:graphic>
      </p:graphicFrame>
      <p:sp>
        <p:nvSpPr>
          <p:cNvPr id="11" name="Shape 1354">
            <a:extLst>
              <a:ext uri="{FF2B5EF4-FFF2-40B4-BE49-F238E27FC236}">
                <a16:creationId xmlns:a16="http://schemas.microsoft.com/office/drawing/2014/main" id="{6CA8DE38-028B-A6BB-97E4-5CF227E138E4}"/>
              </a:ext>
            </a:extLst>
          </p:cNvPr>
          <p:cNvSpPr txBox="1"/>
          <p:nvPr/>
        </p:nvSpPr>
        <p:spPr>
          <a:xfrm>
            <a:off x="8526161" y="1251594"/>
            <a:ext cx="2645997" cy="4170798"/>
          </a:xfrm>
          <a:prstGeom prst="rect">
            <a:avLst/>
          </a:prstGeom>
          <a:noFill/>
          <a:ln>
            <a:noFill/>
          </a:ln>
        </p:spPr>
        <p:txBody>
          <a:bodyPr lIns="0" tIns="0" rIns="0" bIns="0" anchor="t" anchorCtr="0">
            <a:noAutofit/>
          </a:bodyPr>
          <a:lstStyle/>
          <a:p>
            <a:pPr algn="just">
              <a:lnSpc>
                <a:spcPts val="2200"/>
              </a:lnSpc>
              <a:spcAft>
                <a:spcPts val="600"/>
              </a:spcAft>
              <a:buSzPct val="25000"/>
            </a:pPr>
            <a:r>
              <a:rPr lang="en-US" sz="1400" dirty="0">
                <a:solidFill>
                  <a:schemeClr val="accent4"/>
                </a:solidFill>
                <a:latin typeface="Arial" panose="020B0604020202020204" pitchFamily="34" charset="0"/>
                <a:ea typeface="Lato"/>
                <a:cs typeface="Arial" panose="020B0604020202020204" pitchFamily="34" charset="0"/>
                <a:sym typeface="Lato"/>
              </a:rPr>
              <a:t>Government jobs accounted for 22% of employment growth in 2023 and 2024, significantly higher than pre-pandemic levels in the mid-single digits. With government job growth expected to slow, the economy needs robust private employment growth. Private employment has increased by an average of 131,000 new jobs per month over the last 12 months, below the 2018-19 pre-pandemic average of 164,000.</a:t>
            </a:r>
          </a:p>
        </p:txBody>
      </p:sp>
      <p:graphicFrame>
        <p:nvGraphicFramePr>
          <p:cNvPr id="5" name="Object 4">
            <a:extLst>
              <a:ext uri="{FF2B5EF4-FFF2-40B4-BE49-F238E27FC236}">
                <a16:creationId xmlns:a16="http://schemas.microsoft.com/office/drawing/2014/main" id="{A57FE707-2ECB-0162-1E1C-30273E00EB69}"/>
              </a:ext>
            </a:extLst>
          </p:cNvPr>
          <p:cNvGraphicFramePr>
            <a:graphicFrameLocks noChangeAspect="1"/>
          </p:cNvGraphicFramePr>
          <p:nvPr>
            <p:extLst>
              <p:ext uri="{D42A27DB-BD31-4B8C-83A1-F6EECF244321}">
                <p14:modId xmlns:p14="http://schemas.microsoft.com/office/powerpoint/2010/main" val="3062275241"/>
              </p:ext>
            </p:extLst>
          </p:nvPr>
        </p:nvGraphicFramePr>
        <p:xfrm>
          <a:off x="1029989" y="1135554"/>
          <a:ext cx="7002162" cy="5199821"/>
        </p:xfrm>
        <a:graphic>
          <a:graphicData uri="http://schemas.openxmlformats.org/presentationml/2006/ole">
            <mc:AlternateContent xmlns:mc="http://schemas.openxmlformats.org/markup-compatibility/2006">
              <mc:Choice xmlns:v="urn:schemas-microsoft-com:vml" Requires="v">
                <p:oleObj name="ActiveGraph" r:id="rId4" imgW="6934162" imgH="5153048" progId="FDSCHART.FDSChartCtrlUnicode.1">
                  <p:embed/>
                </p:oleObj>
              </mc:Choice>
              <mc:Fallback>
                <p:oleObj name="ActiveGraph" r:id="rId4" imgW="6934162" imgH="5153048" progId="FDSCHART.FDSChartCtrlUnicode.1">
                  <p:embed/>
                  <p:pic>
                    <p:nvPicPr>
                      <p:cNvPr id="5" name="Object 4">
                        <a:extLst>
                          <a:ext uri="{FF2B5EF4-FFF2-40B4-BE49-F238E27FC236}">
                            <a16:creationId xmlns:a16="http://schemas.microsoft.com/office/drawing/2014/main" id="{A57FE707-2ECB-0162-1E1C-30273E00EB69}"/>
                          </a:ext>
                        </a:extLst>
                      </p:cNvPr>
                      <p:cNvPicPr/>
                      <p:nvPr/>
                    </p:nvPicPr>
                    <p:blipFill>
                      <a:blip r:embed="rId5"/>
                      <a:stretch>
                        <a:fillRect/>
                      </a:stretch>
                    </p:blipFill>
                    <p:spPr>
                      <a:xfrm>
                        <a:off x="1029989" y="1135554"/>
                        <a:ext cx="7002162" cy="5199821"/>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784A184-F85A-0746-CD53-F76FA264B00C}"/>
              </a:ext>
            </a:extLst>
          </p:cNvPr>
          <p:cNvSpPr txBox="1"/>
          <p:nvPr/>
        </p:nvSpPr>
        <p:spPr>
          <a:xfrm>
            <a:off x="5148072" y="4443984"/>
            <a:ext cx="154533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2018-19 Average</a:t>
            </a:r>
          </a:p>
        </p:txBody>
      </p:sp>
    </p:spTree>
    <p:extLst>
      <p:ext uri="{BB962C8B-B14F-4D97-AF65-F5344CB8AC3E}">
        <p14:creationId xmlns:p14="http://schemas.microsoft.com/office/powerpoint/2010/main" val="1543818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E0F87-B8C7-624D-85C4-EC85F6AC06B0}"/>
              </a:ext>
            </a:extLst>
          </p:cNvPr>
          <p:cNvSpPr>
            <a:spLocks noGrp="1"/>
          </p:cNvSpPr>
          <p:nvPr>
            <p:ph type="title"/>
          </p:nvPr>
        </p:nvSpPr>
        <p:spPr>
          <a:xfrm>
            <a:off x="593124" y="613237"/>
            <a:ext cx="10997514" cy="505654"/>
          </a:xfrm>
        </p:spPr>
        <p:txBody>
          <a:bodyPr>
            <a:normAutofit/>
          </a:bodyPr>
          <a:lstStyle/>
          <a:p>
            <a:r>
              <a:rPr lang="en-US" dirty="0"/>
              <a:t>Second Quarter 2025 Outlook</a:t>
            </a:r>
          </a:p>
        </p:txBody>
      </p:sp>
      <p:sp>
        <p:nvSpPr>
          <p:cNvPr id="5" name="Slide Number Placeholder 4">
            <a:extLst>
              <a:ext uri="{FF2B5EF4-FFF2-40B4-BE49-F238E27FC236}">
                <a16:creationId xmlns:a16="http://schemas.microsoft.com/office/drawing/2014/main" id="{73EB905E-6320-6342-8170-9B83496A4135}"/>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a:t>
            </a:fld>
            <a:endParaRPr lang="en-US" dirty="0"/>
          </a:p>
        </p:txBody>
      </p:sp>
      <p:sp>
        <p:nvSpPr>
          <p:cNvPr id="3" name="Content Placeholder 2">
            <a:extLst>
              <a:ext uri="{FF2B5EF4-FFF2-40B4-BE49-F238E27FC236}">
                <a16:creationId xmlns:a16="http://schemas.microsoft.com/office/drawing/2014/main" id="{1A67CA3A-F989-2044-81DF-8B06A4CAE893}"/>
              </a:ext>
            </a:extLst>
          </p:cNvPr>
          <p:cNvSpPr>
            <a:spLocks noGrp="1"/>
          </p:cNvSpPr>
          <p:nvPr>
            <p:ph idx="4294967295"/>
          </p:nvPr>
        </p:nvSpPr>
        <p:spPr>
          <a:xfrm>
            <a:off x="593124" y="1649413"/>
            <a:ext cx="10402888" cy="928390"/>
          </a:xfrm>
        </p:spPr>
        <p:txBody>
          <a:bodyPr>
            <a:normAutofit/>
          </a:bodyPr>
          <a:lstStyle/>
          <a:p>
            <a:pPr marL="171450" lvl="1" indent="-171450" algn="just">
              <a:buFont typeface="Arial" panose="020B0604020202020204" pitchFamily="34" charset="0"/>
              <a:buChar char="•"/>
            </a:pPr>
            <a:r>
              <a:rPr lang="en-US" sz="1400" dirty="0"/>
              <a:t>A cooling labor market and tepid business investment are signaling a moderating economy.</a:t>
            </a:r>
          </a:p>
          <a:p>
            <a:pPr marL="171450" lvl="1" indent="-171450" algn="just">
              <a:buFont typeface="Arial" panose="020B0604020202020204" pitchFamily="34" charset="0"/>
              <a:buChar char="•"/>
            </a:pPr>
            <a:r>
              <a:rPr lang="en-US" sz="1400" dirty="0">
                <a:cs typeface="Calibri" panose="020F0502020204030204" pitchFamily="34" charset="0"/>
              </a:rPr>
              <a:t>Inflation remains firm above th</a:t>
            </a:r>
            <a:r>
              <a:rPr lang="en-US" dirty="0">
                <a:cs typeface="Calibri" panose="020F0502020204030204" pitchFamily="34" charset="0"/>
              </a:rPr>
              <a:t>e Fed’s 2% long-term target, and tariffs could add to price pressures near-term. However, the Fed’s preferred inflationary gauge, the core PCE price index, is stabilizing. </a:t>
            </a:r>
            <a:endParaRPr lang="en-US" sz="1400" dirty="0">
              <a:cs typeface="Calibri" panose="020F0502020204030204" pitchFamily="34" charset="0"/>
            </a:endParaRPr>
          </a:p>
        </p:txBody>
      </p:sp>
      <p:sp>
        <p:nvSpPr>
          <p:cNvPr id="6" name="Text Placeholder 5">
            <a:extLst>
              <a:ext uri="{FF2B5EF4-FFF2-40B4-BE49-F238E27FC236}">
                <a16:creationId xmlns:a16="http://schemas.microsoft.com/office/drawing/2014/main" id="{31EC92B0-E977-F14F-8332-E31C3203D953}"/>
              </a:ext>
            </a:extLst>
          </p:cNvPr>
          <p:cNvSpPr>
            <a:spLocks noGrp="1"/>
          </p:cNvSpPr>
          <p:nvPr>
            <p:ph type="body" sz="quarter" idx="4294967295"/>
          </p:nvPr>
        </p:nvSpPr>
        <p:spPr>
          <a:xfrm>
            <a:off x="593124" y="1328738"/>
            <a:ext cx="10402888" cy="276225"/>
          </a:xfrm>
        </p:spPr>
        <p:txBody>
          <a:bodyPr>
            <a:normAutofit lnSpcReduction="10000"/>
          </a:bodyPr>
          <a:lstStyle/>
          <a:p>
            <a:r>
              <a:rPr lang="en-US" b="1" u="sng" dirty="0">
                <a:solidFill>
                  <a:srgbClr val="407371"/>
                </a:solidFill>
              </a:rPr>
              <a:t>Economy – Signs of Slowing</a:t>
            </a:r>
          </a:p>
        </p:txBody>
      </p:sp>
      <p:sp>
        <p:nvSpPr>
          <p:cNvPr id="11" name="Content Placeholder 2">
            <a:extLst>
              <a:ext uri="{FF2B5EF4-FFF2-40B4-BE49-F238E27FC236}">
                <a16:creationId xmlns:a16="http://schemas.microsoft.com/office/drawing/2014/main" id="{088EE2F2-E5ED-5EBA-12AD-5F674DC8EC77}"/>
              </a:ext>
            </a:extLst>
          </p:cNvPr>
          <p:cNvSpPr txBox="1">
            <a:spLocks/>
          </p:cNvSpPr>
          <p:nvPr/>
        </p:nvSpPr>
        <p:spPr>
          <a:xfrm>
            <a:off x="593124" y="3196749"/>
            <a:ext cx="10402888" cy="928390"/>
          </a:xfrm>
          <a:prstGeom prst="rect">
            <a:avLst/>
          </a:prstGeom>
        </p:spPr>
        <p:txBody>
          <a:bodyPr vert="horz" lIns="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en-US" sz="1400" dirty="0">
                <a:cs typeface="Calibri" panose="020F0502020204030204" pitchFamily="34" charset="0"/>
              </a:rPr>
              <a:t>Market volatility ramped up in the first quarter, driven by tariff uncertainty, economic growth concerns, and high valuations.  </a:t>
            </a:r>
          </a:p>
          <a:p>
            <a:pPr marL="285750" indent="-285750" algn="just">
              <a:buFont typeface="Arial" panose="020B0604020202020204" pitchFamily="34" charset="0"/>
              <a:buChar char="•"/>
            </a:pPr>
            <a:r>
              <a:rPr lang="en-US" dirty="0">
                <a:cs typeface="Calibri" panose="020F0502020204030204" pitchFamily="34" charset="0"/>
              </a:rPr>
              <a:t>International equities are outperforming in this environment despite tariff risks. Dollar weakness and Europe’s shift away from austerity could propel momentum overseas in the near-term, adding value to a diversified allocation.</a:t>
            </a:r>
            <a:endParaRPr lang="en-US" sz="1400" dirty="0"/>
          </a:p>
        </p:txBody>
      </p:sp>
      <p:sp>
        <p:nvSpPr>
          <p:cNvPr id="12" name="Text Placeholder 5">
            <a:extLst>
              <a:ext uri="{FF2B5EF4-FFF2-40B4-BE49-F238E27FC236}">
                <a16:creationId xmlns:a16="http://schemas.microsoft.com/office/drawing/2014/main" id="{B383EDA6-CFE5-DA8A-7504-9048D651219D}"/>
              </a:ext>
            </a:extLst>
          </p:cNvPr>
          <p:cNvSpPr txBox="1">
            <a:spLocks/>
          </p:cNvSpPr>
          <p:nvPr/>
        </p:nvSpPr>
        <p:spPr>
          <a:xfrm>
            <a:off x="593124" y="2876074"/>
            <a:ext cx="10402888" cy="276225"/>
          </a:xfrm>
          <a:prstGeom prst="rect">
            <a:avLst/>
          </a:prstGeom>
        </p:spPr>
        <p:txBody>
          <a:bodyPr vert="horz" lIns="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solidFill>
                  <a:srgbClr val="407371"/>
                </a:solidFill>
              </a:rPr>
              <a:t>Equities – Uncertainty Driving Volatility</a:t>
            </a:r>
          </a:p>
        </p:txBody>
      </p:sp>
      <p:sp>
        <p:nvSpPr>
          <p:cNvPr id="15" name="Content Placeholder 2">
            <a:extLst>
              <a:ext uri="{FF2B5EF4-FFF2-40B4-BE49-F238E27FC236}">
                <a16:creationId xmlns:a16="http://schemas.microsoft.com/office/drawing/2014/main" id="{5D3F54B6-386F-2408-E470-BAD7C12BB77F}"/>
              </a:ext>
            </a:extLst>
          </p:cNvPr>
          <p:cNvSpPr txBox="1">
            <a:spLocks/>
          </p:cNvSpPr>
          <p:nvPr/>
        </p:nvSpPr>
        <p:spPr>
          <a:xfrm>
            <a:off x="593124" y="4744086"/>
            <a:ext cx="10402888" cy="928390"/>
          </a:xfrm>
          <a:prstGeom prst="rect">
            <a:avLst/>
          </a:prstGeom>
        </p:spPr>
        <p:txBody>
          <a:bodyPr vert="horz" lIns="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gn="just">
              <a:buFont typeface="Arial" panose="020B0604020202020204" pitchFamily="34" charset="0"/>
              <a:buChar char="•"/>
            </a:pPr>
            <a:r>
              <a:rPr lang="en-US" sz="1400" dirty="0"/>
              <a:t>Bond yields </a:t>
            </a:r>
            <a:r>
              <a:rPr lang="en-US" dirty="0"/>
              <a:t>have been in a wide range this year, as the near-term growth outlook has weakened, and tariff-related volatility impacted the bond market.</a:t>
            </a:r>
          </a:p>
          <a:p>
            <a:pPr marL="171450" indent="-171450" algn="just">
              <a:buFont typeface="Arial" panose="020B0604020202020204" pitchFamily="34" charset="0"/>
              <a:buChar char="•"/>
            </a:pPr>
            <a:r>
              <a:rPr lang="en-US" sz="1400" dirty="0"/>
              <a:t>Credit spreads have increased but remain relatively narrow despite the uptick in equity volatility in the first quarter. The bond market isn</a:t>
            </a:r>
            <a:r>
              <a:rPr lang="en-US" dirty="0"/>
              <a:t>’t pricing in as much downside risk to the economy compared to the stock market, which has corrected.</a:t>
            </a:r>
            <a:endParaRPr lang="en-US" sz="1400" dirty="0"/>
          </a:p>
        </p:txBody>
      </p:sp>
      <p:sp>
        <p:nvSpPr>
          <p:cNvPr id="16" name="Text Placeholder 5">
            <a:extLst>
              <a:ext uri="{FF2B5EF4-FFF2-40B4-BE49-F238E27FC236}">
                <a16:creationId xmlns:a16="http://schemas.microsoft.com/office/drawing/2014/main" id="{2B2C69E9-CD7D-48DF-F819-94762B9551A9}"/>
              </a:ext>
            </a:extLst>
          </p:cNvPr>
          <p:cNvSpPr txBox="1">
            <a:spLocks/>
          </p:cNvSpPr>
          <p:nvPr/>
        </p:nvSpPr>
        <p:spPr>
          <a:xfrm>
            <a:off x="593124" y="4423411"/>
            <a:ext cx="10402888" cy="276225"/>
          </a:xfrm>
          <a:prstGeom prst="rect">
            <a:avLst/>
          </a:prstGeom>
        </p:spPr>
        <p:txBody>
          <a:bodyPr vert="horz" lIns="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solidFill>
                  <a:srgbClr val="407371"/>
                </a:solidFill>
              </a:rPr>
              <a:t>Fixed Income – Yields Range Bound</a:t>
            </a:r>
          </a:p>
        </p:txBody>
      </p:sp>
    </p:spTree>
    <p:extLst>
      <p:ext uri="{BB962C8B-B14F-4D97-AF65-F5344CB8AC3E}">
        <p14:creationId xmlns:p14="http://schemas.microsoft.com/office/powerpoint/2010/main" val="2707481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A04E4-3A93-CFB8-40D7-1AA4E426F653}"/>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CDEE8F78-CFEA-F3C1-82F0-8652A67B824B}"/>
              </a:ext>
            </a:extLst>
          </p:cNvPr>
          <p:cNvSpPr>
            <a:spLocks noGrp="1"/>
          </p:cNvSpPr>
          <p:nvPr>
            <p:ph type="ftr" sz="quarter" idx="10"/>
          </p:nvPr>
        </p:nvSpPr>
        <p:spPr>
          <a:xfrm>
            <a:off x="4250724" y="6251992"/>
            <a:ext cx="6845901" cy="365125"/>
          </a:xfrm>
        </p:spPr>
        <p:txBody>
          <a:bodyPr/>
          <a:lstStyle/>
          <a:p>
            <a:pPr>
              <a:lnSpc>
                <a:spcPct val="120000"/>
              </a:lnSpc>
            </a:pPr>
            <a:r>
              <a:rPr lang="en-US" sz="800" i="1" dirty="0"/>
              <a:t>Source: Cetera Investment Management, FactSet, U.S. Bureau of Labor Statistics. </a:t>
            </a:r>
            <a:r>
              <a:rPr lang="en-US" i="1" dirty="0"/>
              <a:t>D</a:t>
            </a:r>
            <a:r>
              <a:rPr lang="en-US" sz="800" i="1" dirty="0"/>
              <a:t>ata as of 3/31/2025.</a:t>
            </a:r>
            <a:endParaRPr lang="en-US" sz="800" dirty="0"/>
          </a:p>
        </p:txBody>
      </p:sp>
      <p:sp>
        <p:nvSpPr>
          <p:cNvPr id="3" name="Slide Number Placeholder 2">
            <a:extLst>
              <a:ext uri="{FF2B5EF4-FFF2-40B4-BE49-F238E27FC236}">
                <a16:creationId xmlns:a16="http://schemas.microsoft.com/office/drawing/2014/main" id="{5EFF7194-7F62-7CC1-D892-EC444146607D}"/>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20</a:t>
            </a:fld>
            <a:endParaRPr lang="en-US" dirty="0"/>
          </a:p>
        </p:txBody>
      </p:sp>
      <p:sp>
        <p:nvSpPr>
          <p:cNvPr id="7" name="Title 6">
            <a:extLst>
              <a:ext uri="{FF2B5EF4-FFF2-40B4-BE49-F238E27FC236}">
                <a16:creationId xmlns:a16="http://schemas.microsoft.com/office/drawing/2014/main" id="{3ECED963-8586-CEA2-E634-16C600239158}"/>
              </a:ext>
            </a:extLst>
          </p:cNvPr>
          <p:cNvSpPr>
            <a:spLocks noGrp="1"/>
          </p:cNvSpPr>
          <p:nvPr>
            <p:ph type="title"/>
          </p:nvPr>
        </p:nvSpPr>
        <p:spPr>
          <a:xfrm>
            <a:off x="593124" y="613237"/>
            <a:ext cx="10142170" cy="745426"/>
          </a:xfrm>
        </p:spPr>
        <p:txBody>
          <a:bodyPr>
            <a:noAutofit/>
          </a:bodyPr>
          <a:lstStyle/>
          <a:p>
            <a:r>
              <a:rPr lang="en-US" dirty="0"/>
              <a:t>Federal Employees are a Small Percentage of Labor Force</a:t>
            </a:r>
          </a:p>
        </p:txBody>
      </p:sp>
      <p:graphicFrame>
        <p:nvGraphicFramePr>
          <p:cNvPr id="6" name="Object 5">
            <a:extLst>
              <a:ext uri="{FF2B5EF4-FFF2-40B4-BE49-F238E27FC236}">
                <a16:creationId xmlns:a16="http://schemas.microsoft.com/office/drawing/2014/main" id="{03711614-028B-2228-BECC-C387589F72E0}"/>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2" imgW="0" imgH="0" progId="">
                  <p:embed/>
                </p:oleObj>
              </mc:Choice>
              <mc:Fallback>
                <p:oleObj r:id="rId2" imgW="0" imgH="0" progId="">
                  <p:embed/>
                  <p:pic>
                    <p:nvPicPr>
                      <p:cNvPr id="6" name="Object 5">
                        <a:extLst>
                          <a:ext uri="{FF2B5EF4-FFF2-40B4-BE49-F238E27FC236}">
                            <a16:creationId xmlns:a16="http://schemas.microsoft.com/office/drawing/2014/main" id="{03711614-028B-2228-BECC-C387589F72E0}"/>
                          </a:ext>
                        </a:extLst>
                      </p:cNvPr>
                      <p:cNvPicPr/>
                      <p:nvPr/>
                    </p:nvPicPr>
                    <p:blipFill/>
                    <p:spPr>
                      <a:xfrm>
                        <a:off x="1524000" y="719138"/>
                        <a:ext cx="9144000" cy="54181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2F3D2BB1-2707-0279-886D-88366011E6F4}"/>
              </a:ext>
            </a:extLst>
          </p:cNvPr>
          <p:cNvGraphicFramePr>
            <a:graphicFrameLocks noChangeAspect="1"/>
          </p:cNvGraphicFramePr>
          <p:nvPr/>
        </p:nvGraphicFramePr>
        <p:xfrm>
          <a:off x="1524000" y="719138"/>
          <a:ext cx="9144000" cy="5418137"/>
        </p:xfrm>
        <a:graphic>
          <a:graphicData uri="http://schemas.openxmlformats.org/presentationml/2006/ole">
            <mc:AlternateContent xmlns:mc="http://schemas.openxmlformats.org/markup-compatibility/2006">
              <mc:Choice xmlns:v="urn:schemas-microsoft-com:vml" Requires="v">
                <p:oleObj r:id="rId3" imgW="0" imgH="0" progId="">
                  <p:embed/>
                </p:oleObj>
              </mc:Choice>
              <mc:Fallback>
                <p:oleObj r:id="rId3" imgW="0" imgH="0" progId="">
                  <p:embed/>
                  <p:pic>
                    <p:nvPicPr>
                      <p:cNvPr id="8" name="Object 7">
                        <a:extLst>
                          <a:ext uri="{FF2B5EF4-FFF2-40B4-BE49-F238E27FC236}">
                            <a16:creationId xmlns:a16="http://schemas.microsoft.com/office/drawing/2014/main" id="{2F3D2BB1-2707-0279-886D-88366011E6F4}"/>
                          </a:ext>
                        </a:extLst>
                      </p:cNvPr>
                      <p:cNvPicPr/>
                      <p:nvPr/>
                    </p:nvPicPr>
                    <p:blipFill/>
                    <p:spPr>
                      <a:xfrm>
                        <a:off x="1524000" y="719138"/>
                        <a:ext cx="9144000" cy="5418137"/>
                      </a:xfrm>
                      <a:prstGeom prst="rect">
                        <a:avLst/>
                      </a:prstGeom>
                    </p:spPr>
                  </p:pic>
                </p:oleObj>
              </mc:Fallback>
            </mc:AlternateContent>
          </a:graphicData>
        </a:graphic>
      </p:graphicFrame>
      <p:sp>
        <p:nvSpPr>
          <p:cNvPr id="11" name="Shape 1354">
            <a:extLst>
              <a:ext uri="{FF2B5EF4-FFF2-40B4-BE49-F238E27FC236}">
                <a16:creationId xmlns:a16="http://schemas.microsoft.com/office/drawing/2014/main" id="{32C3735E-7744-5112-6A3B-62F492755557}"/>
              </a:ext>
            </a:extLst>
          </p:cNvPr>
          <p:cNvSpPr txBox="1"/>
          <p:nvPr/>
        </p:nvSpPr>
        <p:spPr>
          <a:xfrm>
            <a:off x="8526161" y="1251594"/>
            <a:ext cx="2645997" cy="4170798"/>
          </a:xfrm>
          <a:prstGeom prst="rect">
            <a:avLst/>
          </a:prstGeom>
          <a:noFill/>
          <a:ln>
            <a:noFill/>
          </a:ln>
        </p:spPr>
        <p:txBody>
          <a:bodyPr lIns="0" tIns="0" rIns="0" bIns="0" anchor="t" anchorCtr="0">
            <a:noAutofit/>
          </a:bodyPr>
          <a:lstStyle/>
          <a:p>
            <a:pPr algn="just">
              <a:lnSpc>
                <a:spcPts val="2200"/>
              </a:lnSpc>
              <a:spcAft>
                <a:spcPts val="600"/>
              </a:spcAft>
              <a:buSzPct val="25000"/>
            </a:pPr>
            <a:r>
              <a:rPr lang="en-US" sz="1400" dirty="0">
                <a:solidFill>
                  <a:schemeClr val="accent4"/>
                </a:solidFill>
                <a:latin typeface="Arial" panose="020B0604020202020204" pitchFamily="34" charset="0"/>
                <a:ea typeface="Lato"/>
                <a:cs typeface="Arial" panose="020B0604020202020204" pitchFamily="34" charset="0"/>
                <a:sym typeface="Lato"/>
              </a:rPr>
              <a:t>Federal government employment accounts for less than 2% of total employment, and this figure has trended lower for several decades. While DOGE-related cuts are likely to reduce federal government employment, it likely won’t have a sizable long-term effect on the broader labor market. Within total government employment, about 3 million work for the Federal government, while roughly 20.6 million work at the state and local level. </a:t>
            </a:r>
          </a:p>
        </p:txBody>
      </p:sp>
      <p:graphicFrame>
        <p:nvGraphicFramePr>
          <p:cNvPr id="4" name="Object 3">
            <a:extLst>
              <a:ext uri="{FF2B5EF4-FFF2-40B4-BE49-F238E27FC236}">
                <a16:creationId xmlns:a16="http://schemas.microsoft.com/office/drawing/2014/main" id="{38EC7456-2432-3AF9-ECFA-CCCDF4F27FD9}"/>
              </a:ext>
            </a:extLst>
          </p:cNvPr>
          <p:cNvGraphicFramePr>
            <a:graphicFrameLocks noChangeAspect="1"/>
          </p:cNvGraphicFramePr>
          <p:nvPr>
            <p:extLst>
              <p:ext uri="{D42A27DB-BD31-4B8C-83A1-F6EECF244321}">
                <p14:modId xmlns:p14="http://schemas.microsoft.com/office/powerpoint/2010/main" val="1001279259"/>
              </p:ext>
            </p:extLst>
          </p:nvPr>
        </p:nvGraphicFramePr>
        <p:xfrm>
          <a:off x="609982" y="1163130"/>
          <a:ext cx="7281484" cy="5157025"/>
        </p:xfrm>
        <a:graphic>
          <a:graphicData uri="http://schemas.openxmlformats.org/presentationml/2006/ole">
            <mc:AlternateContent xmlns:mc="http://schemas.openxmlformats.org/markup-compatibility/2006">
              <mc:Choice xmlns:v="urn:schemas-microsoft-com:vml" Requires="v">
                <p:oleObj name="ActiveGraph" r:id="rId4" imgW="7210392" imgH="5105309" progId="FDSCHART.FDSChartCtrlUnicode.1">
                  <p:embed/>
                </p:oleObj>
              </mc:Choice>
              <mc:Fallback>
                <p:oleObj name="ActiveGraph" r:id="rId4" imgW="7210392" imgH="5105309" progId="FDSCHART.FDSChartCtrlUnicode.1">
                  <p:embed/>
                  <p:pic>
                    <p:nvPicPr>
                      <p:cNvPr id="4" name="Object 3">
                        <a:extLst>
                          <a:ext uri="{FF2B5EF4-FFF2-40B4-BE49-F238E27FC236}">
                            <a16:creationId xmlns:a16="http://schemas.microsoft.com/office/drawing/2014/main" id="{38EC7456-2432-3AF9-ECFA-CCCDF4F27FD9}"/>
                          </a:ext>
                        </a:extLst>
                      </p:cNvPr>
                      <p:cNvPicPr/>
                      <p:nvPr/>
                    </p:nvPicPr>
                    <p:blipFill>
                      <a:blip r:embed="rId5"/>
                      <a:stretch>
                        <a:fillRect/>
                      </a:stretch>
                    </p:blipFill>
                    <p:spPr>
                      <a:xfrm>
                        <a:off x="609982" y="1163130"/>
                        <a:ext cx="7281484" cy="5157025"/>
                      </a:xfrm>
                      <a:prstGeom prst="rect">
                        <a:avLst/>
                      </a:prstGeom>
                    </p:spPr>
                  </p:pic>
                </p:oleObj>
              </mc:Fallback>
            </mc:AlternateContent>
          </a:graphicData>
        </a:graphic>
      </p:graphicFrame>
    </p:spTree>
    <p:extLst>
      <p:ext uri="{BB962C8B-B14F-4D97-AF65-F5344CB8AC3E}">
        <p14:creationId xmlns:p14="http://schemas.microsoft.com/office/powerpoint/2010/main" val="4132894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FB3AC-FE2D-CAB0-1733-A43E208AD6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BF34D0-3F51-61F5-8D4D-E620E508E0FC}"/>
              </a:ext>
            </a:extLst>
          </p:cNvPr>
          <p:cNvSpPr>
            <a:spLocks noGrp="1"/>
          </p:cNvSpPr>
          <p:nvPr>
            <p:ph type="title"/>
          </p:nvPr>
        </p:nvSpPr>
        <p:spPr>
          <a:xfrm>
            <a:off x="593124" y="613237"/>
            <a:ext cx="10997514" cy="505654"/>
          </a:xfrm>
        </p:spPr>
        <p:txBody>
          <a:bodyPr>
            <a:normAutofit/>
          </a:bodyPr>
          <a:lstStyle/>
          <a:p>
            <a:r>
              <a:rPr lang="en-US" dirty="0"/>
              <a:t>Disclosures</a:t>
            </a:r>
          </a:p>
        </p:txBody>
      </p:sp>
      <p:sp>
        <p:nvSpPr>
          <p:cNvPr id="5" name="Slide Number Placeholder 4">
            <a:extLst>
              <a:ext uri="{FF2B5EF4-FFF2-40B4-BE49-F238E27FC236}">
                <a16:creationId xmlns:a16="http://schemas.microsoft.com/office/drawing/2014/main" id="{0D663861-3007-8E7D-E13D-6F90F570B13B}"/>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21</a:t>
            </a:fld>
            <a:endParaRPr lang="en-US" dirty="0"/>
          </a:p>
        </p:txBody>
      </p:sp>
      <p:sp>
        <p:nvSpPr>
          <p:cNvPr id="4" name="Content Placeholder 2">
            <a:extLst>
              <a:ext uri="{FF2B5EF4-FFF2-40B4-BE49-F238E27FC236}">
                <a16:creationId xmlns:a16="http://schemas.microsoft.com/office/drawing/2014/main" id="{9FD6A568-85D9-6484-B206-931FC8AD87D6}"/>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n-US" sz="1200" b="1" dirty="0">
                <a:solidFill>
                  <a:srgbClr val="45196F"/>
                </a:solidFill>
              </a:rPr>
              <a:t>About Cetera® Investment Management </a:t>
            </a:r>
          </a:p>
          <a:p>
            <a:pPr algn="just">
              <a:lnSpc>
                <a:spcPct val="100000"/>
              </a:lnSpc>
            </a:pPr>
            <a:r>
              <a:rPr lang="en-US" sz="1200" dirty="0"/>
              <a:t>Cetera Investment Management LLC is an SEC registered investment adviser owned by Cetera Financial Group®. Cetera Investment Management provides market perspectives, portfolio guidance, model management, and other investment advice to its affiliated broker-dealers, dually registered broker-dealers and registered investment advisers.</a:t>
            </a:r>
          </a:p>
          <a:p>
            <a:pPr algn="just">
              <a:lnSpc>
                <a:spcPct val="100000"/>
              </a:lnSpc>
            </a:pPr>
            <a:r>
              <a:rPr lang="en-US" sz="1200" b="1" dirty="0">
                <a:solidFill>
                  <a:srgbClr val="45196F"/>
                </a:solidFill>
              </a:rPr>
              <a:t>About Cetera Financial Group® </a:t>
            </a:r>
          </a:p>
          <a:p>
            <a:pPr algn="just">
              <a:lnSpc>
                <a:spcPct val="100000"/>
              </a:lnSpc>
            </a:pPr>
            <a:r>
              <a:rPr lang="en-US" sz="1200" dirty="0"/>
              <a:t>Cetera Financial Group (Cetera) is a leading financial advice firm. It empowers the delivery of an Advice-Centric Experience® to individuals, families and businesses across the country through independent financial advisors as well as trusted tax professionals and banks and credit unions. Located at 655 W. Broadway, 11th Floor, San Diego, CA  92101.</a:t>
            </a:r>
          </a:p>
          <a:p>
            <a:pPr algn="just">
              <a:lnSpc>
                <a:spcPct val="100000"/>
              </a:lnSpc>
            </a:pPr>
            <a:r>
              <a:rPr lang="en-US" sz="1200" b="1" dirty="0">
                <a:solidFill>
                  <a:srgbClr val="45196F"/>
                </a:solidFill>
              </a:rPr>
              <a:t>About Avantax</a:t>
            </a:r>
          </a:p>
          <a:p>
            <a:pPr algn="just">
              <a:lnSpc>
                <a:spcPct val="100000"/>
              </a:lnSpc>
            </a:pPr>
            <a:r>
              <a:rPr lang="en-US" sz="1200" dirty="0"/>
              <a:t>Avantax, Inc. (Avantax) is a wholly owned subsidiary of Aretec Group, Inc. (dba Cetera Holdings).  Avantax is a unique community within Cetera Holdings.  Avantax Investment Services, Inc., a subsidiary of Avantax, Member FINRA / SIPC.  Located at 3200 Olympus Blvd, Suite 100, Dallas, TX, 75019. Avantax and Cetera Financial Group are under common ownership.</a:t>
            </a:r>
          </a:p>
          <a:p>
            <a:pPr algn="just">
              <a:lnSpc>
                <a:spcPct val="100000"/>
              </a:lnSpc>
            </a:pPr>
            <a:r>
              <a:rPr lang="en-US" sz="1200" dirty="0"/>
              <a:t>Comprehensive services include: wealth management solutions, retirement plan solutions, advisory services, practice management support, innovative technology, marketing guidance, regulatory support, and market research. </a:t>
            </a:r>
          </a:p>
          <a:p>
            <a:pPr algn="just">
              <a:lnSpc>
                <a:spcPct val="100000"/>
              </a:lnSpc>
            </a:pPr>
            <a:r>
              <a:rPr lang="en-US" sz="1200" dirty="0"/>
              <a:t>“Cetera Financial Group” refers to the network of independent retail firms encompassing, among others, Cetera Advisors LLC, Cetera Advisor Networks LLC, Cetera Investment Services LLC (marketed as Cetera Financial Institutions or Cetera Investors), and Cetera Financial Specialists LLC. All firms are members FINRA / SIPC.</a:t>
            </a:r>
          </a:p>
          <a:p>
            <a:pPr algn="just">
              <a:lnSpc>
                <a:spcPct val="100000"/>
              </a:lnSpc>
            </a:pPr>
            <a:r>
              <a:rPr lang="en-US" sz="1200" dirty="0"/>
              <a:t>Individuals affiliated with Cetera firms are either Registered Representatives who offer only brokerage services and receive transaction-based compensation (commissions), Investment Adviser Representatives who offer only investment advisory services and receive fees based on assets, or both Registered Representatives and Investment Adviser Representatives, who can offer both types of services.</a:t>
            </a:r>
          </a:p>
        </p:txBody>
      </p:sp>
    </p:spTree>
    <p:extLst>
      <p:ext uri="{BB962C8B-B14F-4D97-AF65-F5344CB8AC3E}">
        <p14:creationId xmlns:p14="http://schemas.microsoft.com/office/powerpoint/2010/main" val="1609145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B337E-5F72-C9CE-F709-3351BCA127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934479-EA06-7BC0-30AF-3507F5D89155}"/>
              </a:ext>
            </a:extLst>
          </p:cNvPr>
          <p:cNvSpPr>
            <a:spLocks noGrp="1"/>
          </p:cNvSpPr>
          <p:nvPr>
            <p:ph type="title"/>
          </p:nvPr>
        </p:nvSpPr>
        <p:spPr>
          <a:xfrm>
            <a:off x="593124" y="613237"/>
            <a:ext cx="10997514" cy="505654"/>
          </a:xfrm>
        </p:spPr>
        <p:txBody>
          <a:bodyPr>
            <a:normAutofit/>
          </a:bodyPr>
          <a:lstStyle/>
          <a:p>
            <a:r>
              <a:rPr lang="en-US" dirty="0"/>
              <a:t>Disclosures (cont.)</a:t>
            </a:r>
          </a:p>
        </p:txBody>
      </p:sp>
      <p:sp>
        <p:nvSpPr>
          <p:cNvPr id="5" name="Slide Number Placeholder 4">
            <a:extLst>
              <a:ext uri="{FF2B5EF4-FFF2-40B4-BE49-F238E27FC236}">
                <a16:creationId xmlns:a16="http://schemas.microsoft.com/office/drawing/2014/main" id="{EE1D5A2C-43FE-9A7F-092A-3CF40CBD3239}"/>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22</a:t>
            </a:fld>
            <a:endParaRPr lang="en-US" dirty="0"/>
          </a:p>
        </p:txBody>
      </p:sp>
      <p:sp>
        <p:nvSpPr>
          <p:cNvPr id="4" name="Content Placeholder 2">
            <a:extLst>
              <a:ext uri="{FF2B5EF4-FFF2-40B4-BE49-F238E27FC236}">
                <a16:creationId xmlns:a16="http://schemas.microsoft.com/office/drawing/2014/main" id="{CE7E8313-77EA-774E-DA4F-84BCF8170DEA}"/>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n-US" sz="1200" dirty="0"/>
              <a:t>The material contained in this document was authored by and is the property of Cetera Investment Management LLC. Cetera Investment Management provides investment management and advisory services to a number of programs sponsored by affiliated and non-affiliated registered investment advisers. Your registered representative or investment adviser representative is not registered with Cetera Investment Management and did not take part in the creation of this material. He or she may not be able to offer Cetera Investment Management portfolio management services. </a:t>
            </a:r>
          </a:p>
          <a:p>
            <a:pPr algn="just">
              <a:lnSpc>
                <a:spcPct val="100000"/>
              </a:lnSpc>
            </a:pPr>
            <a:r>
              <a:rPr lang="en-US" sz="1200" dirty="0"/>
              <a:t>Nothing in this presentation should be construed as offering or disseminating specific investment, tax, or legal advice to any individual without the benefit of direct and specific consultation with an investment adviser representative authorized to offer Cetera Investment Management services. Information contained herein shall not constitute an offer or a solicitation of any services. Past performance is not a guarantee of future results. </a:t>
            </a:r>
          </a:p>
          <a:p>
            <a:pPr algn="just">
              <a:lnSpc>
                <a:spcPct val="100000"/>
              </a:lnSpc>
            </a:pPr>
            <a:r>
              <a:rPr lang="en-US" sz="1200" dirty="0"/>
              <a:t>For more information about Cetera Investment Management strategies and available advisory programs, please reference the Cetera Investment Management LLC Form ADV disclosure brochure and the disclosure brochure for the registered investment adviser your adviser is registered with. Please consult with your adviser for his or her specific firm registrations and programs available. </a:t>
            </a:r>
          </a:p>
          <a:p>
            <a:pPr algn="just">
              <a:lnSpc>
                <a:spcPct val="100000"/>
              </a:lnSpc>
            </a:pPr>
            <a:r>
              <a:rPr lang="en-US" sz="1200" dirty="0"/>
              <a:t>No independent analysis has been performed and the material should not be construed as investment advice. Investment decisions should not be based on this material since the information contained here is a singular update, and prudent investment decisions require the analysis of a much broader collection of facts and context. All information is believed to be from reliable sources; however, we make no representation as to its completeness or accuracy. The opinions expressed are as of the date published and may change without notice. Any forward-looking statements are based on assumptions, may not materialize, and are subject to revision. </a:t>
            </a:r>
          </a:p>
          <a:p>
            <a:pPr algn="just">
              <a:lnSpc>
                <a:spcPct val="100000"/>
              </a:lnSpc>
            </a:pPr>
            <a:r>
              <a:rPr lang="en-US" sz="1200" dirty="0"/>
              <a:t>All economic and performance information is historical and not indicative of future results. The market indices discussed are not actively managed. Investors cannot directly invest in unmanaged indices. Please consult your financial advisor for more information. </a:t>
            </a:r>
          </a:p>
          <a:p>
            <a:pPr algn="just">
              <a:lnSpc>
                <a:spcPct val="100000"/>
              </a:lnSpc>
            </a:pPr>
            <a:r>
              <a:rPr lang="en-US" sz="1200" dirty="0"/>
              <a:t>Additional risks are associated with international investing, such as currency fluctuations, political and economic instability, and differences in accounting standards. Emerging markets involve heightened risks related to the same factors as well as increased volatility and lower trading volume. </a:t>
            </a:r>
          </a:p>
        </p:txBody>
      </p:sp>
    </p:spTree>
    <p:extLst>
      <p:ext uri="{BB962C8B-B14F-4D97-AF65-F5344CB8AC3E}">
        <p14:creationId xmlns:p14="http://schemas.microsoft.com/office/powerpoint/2010/main" val="3877716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BD06F-4246-CC52-5591-F358345099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898996-11BC-B75C-313D-E25701CB3811}"/>
              </a:ext>
            </a:extLst>
          </p:cNvPr>
          <p:cNvSpPr>
            <a:spLocks noGrp="1"/>
          </p:cNvSpPr>
          <p:nvPr>
            <p:ph type="title"/>
          </p:nvPr>
        </p:nvSpPr>
        <p:spPr>
          <a:xfrm>
            <a:off x="593124" y="613237"/>
            <a:ext cx="10997514" cy="505654"/>
          </a:xfrm>
        </p:spPr>
        <p:txBody>
          <a:bodyPr>
            <a:normAutofit/>
          </a:bodyPr>
          <a:lstStyle/>
          <a:p>
            <a:r>
              <a:rPr lang="en-US" dirty="0"/>
              <a:t>Definitions</a:t>
            </a:r>
          </a:p>
        </p:txBody>
      </p:sp>
      <p:sp>
        <p:nvSpPr>
          <p:cNvPr id="5" name="Slide Number Placeholder 4">
            <a:extLst>
              <a:ext uri="{FF2B5EF4-FFF2-40B4-BE49-F238E27FC236}">
                <a16:creationId xmlns:a16="http://schemas.microsoft.com/office/drawing/2014/main" id="{C9B9959A-153D-5697-0242-7CD576B1E0CE}"/>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23</a:t>
            </a:fld>
            <a:endParaRPr lang="en-US" dirty="0"/>
          </a:p>
        </p:txBody>
      </p:sp>
      <p:sp>
        <p:nvSpPr>
          <p:cNvPr id="4" name="Content Placeholder 2">
            <a:extLst>
              <a:ext uri="{FF2B5EF4-FFF2-40B4-BE49-F238E27FC236}">
                <a16:creationId xmlns:a16="http://schemas.microsoft.com/office/drawing/2014/main" id="{4F2BE051-FF8C-805E-F574-EEBFDCAEEA2D}"/>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n-US" sz="1200" dirty="0"/>
              <a:t>The </a:t>
            </a:r>
            <a:r>
              <a:rPr lang="en-US" sz="1200" b="1" dirty="0"/>
              <a:t>Recession Riskometer </a:t>
            </a:r>
            <a:r>
              <a:rPr lang="en-US" sz="1200" dirty="0"/>
              <a:t>is the average reading of ten economic indicators – Unemployment, ISM Manufacturing and Non-Manufacturing Indexes, Industrial Production Growth, Building Permits Growth, Temporary Staffing Employment Growth, Real Retail Sales Growth, Consumer Confidence as measured by the University of Michigan, Philadelphia Federal Reserve’s Leading Indicator for the U.S. Index, as well as the difference between 10- and 2-year Treasury rates.  </a:t>
            </a:r>
          </a:p>
          <a:p>
            <a:pPr algn="just">
              <a:lnSpc>
                <a:spcPct val="100000"/>
              </a:lnSpc>
            </a:pPr>
            <a:r>
              <a:rPr lang="en-US" sz="1200" dirty="0"/>
              <a:t>The Economic Trend Signal measures the average of whether each of the ten indicators in the </a:t>
            </a:r>
            <a:r>
              <a:rPr lang="en-US" sz="1200" b="1" dirty="0"/>
              <a:t>Recession Riskometer </a:t>
            </a:r>
            <a:r>
              <a:rPr lang="en-US" sz="1200" dirty="0"/>
              <a:t>are improving, neutral or declining in their most recent reading as compared to historical data.</a:t>
            </a:r>
          </a:p>
          <a:p>
            <a:pPr algn="just">
              <a:lnSpc>
                <a:spcPct val="100000"/>
              </a:lnSpc>
            </a:pPr>
            <a:r>
              <a:rPr lang="en-US" sz="1200" dirty="0"/>
              <a:t>The U3 Unemployment Rate measures the percentage of people without jobs who are actively seeking work. This is often the officially quoted unemployment rate. The U6 Unemployment Rate expands the definition of U3 by including "discouraged workers", or those who have stopped looking for work because current economic conditions make them believe that no work is available for them, other "marginally attached workers", or those who would like and are able to work, but have not looked for work recently, as well as part-time workers who want to work full-time, but cannot due to economic reasons. </a:t>
            </a:r>
          </a:p>
          <a:p>
            <a:pPr algn="just">
              <a:lnSpc>
                <a:spcPct val="100000"/>
              </a:lnSpc>
            </a:pPr>
            <a:r>
              <a:rPr lang="en-US" sz="1200" dirty="0"/>
              <a:t>The ISM Manufacturing Index is based on surveys of over 400 manufacturing firms across 20 industries by the Institute of Supply Management. Equal weight is given to responses in five areas - new orders, production, supplier deliveries, employment and inventories. Generally, a reading over 50 indicates expansion, and a reading in the low 40's suggests recessionary conditions. Changes in the index are also helpful in gauging the direction of economic growth.</a:t>
            </a:r>
          </a:p>
          <a:p>
            <a:pPr algn="just">
              <a:lnSpc>
                <a:spcPct val="100000"/>
              </a:lnSpc>
            </a:pPr>
            <a:r>
              <a:rPr lang="en-US" sz="1200" dirty="0"/>
              <a:t>The ISM Services Index is based on surveys of over 350 non-manufacturing firms in 17 industries representing over 80% of the U.S. economy by the Institute of Supply Management. The survey shows the percentage of managers reporting higher activity, lower activity or no change in the following areas: business activity, new orders, employment, supplier deliveries, backlog of orders, new export orders, inventory change, inventory sentiment, imports, and prices.</a:t>
            </a:r>
          </a:p>
          <a:p>
            <a:pPr algn="just">
              <a:lnSpc>
                <a:spcPct val="100000"/>
              </a:lnSpc>
            </a:pPr>
            <a:r>
              <a:rPr lang="en-US" sz="1200" dirty="0"/>
              <a:t>Industrial Production and Capacity Utilization is measured monthly by the United States Federal Reserve, based on hours worked by industrial-sector employees. The report shows total amount of US industrial production as a percentage compared to a baseline year. It also offers percentage changes from month to month and year to year, and a breakdown of production by industry grouping.</a:t>
            </a:r>
          </a:p>
        </p:txBody>
      </p:sp>
    </p:spTree>
    <p:extLst>
      <p:ext uri="{BB962C8B-B14F-4D97-AF65-F5344CB8AC3E}">
        <p14:creationId xmlns:p14="http://schemas.microsoft.com/office/powerpoint/2010/main" val="29731635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F4D1C-4F43-65A3-F04C-D21C6ABEF4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A76C3C-39B8-62FE-4F19-24AC94D4A336}"/>
              </a:ext>
            </a:extLst>
          </p:cNvPr>
          <p:cNvSpPr>
            <a:spLocks noGrp="1"/>
          </p:cNvSpPr>
          <p:nvPr>
            <p:ph type="title"/>
          </p:nvPr>
        </p:nvSpPr>
        <p:spPr>
          <a:xfrm>
            <a:off x="593124" y="613237"/>
            <a:ext cx="10997514" cy="505654"/>
          </a:xfrm>
        </p:spPr>
        <p:txBody>
          <a:bodyPr>
            <a:normAutofit/>
          </a:bodyPr>
          <a:lstStyle/>
          <a:p>
            <a:r>
              <a:rPr lang="en-US" dirty="0"/>
              <a:t>Definitions (cont.)</a:t>
            </a:r>
          </a:p>
        </p:txBody>
      </p:sp>
      <p:sp>
        <p:nvSpPr>
          <p:cNvPr id="5" name="Slide Number Placeholder 4">
            <a:extLst>
              <a:ext uri="{FF2B5EF4-FFF2-40B4-BE49-F238E27FC236}">
                <a16:creationId xmlns:a16="http://schemas.microsoft.com/office/drawing/2014/main" id="{079571A1-0DE2-FC4F-6693-574C42550687}"/>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24</a:t>
            </a:fld>
            <a:endParaRPr lang="en-US" dirty="0"/>
          </a:p>
        </p:txBody>
      </p:sp>
      <p:sp>
        <p:nvSpPr>
          <p:cNvPr id="4" name="Content Placeholder 2">
            <a:extLst>
              <a:ext uri="{FF2B5EF4-FFF2-40B4-BE49-F238E27FC236}">
                <a16:creationId xmlns:a16="http://schemas.microsoft.com/office/drawing/2014/main" id="{4E235803-B1E8-5A37-1AE1-95D92F6E2804}"/>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en-US" sz="1200" kern="0" dirty="0"/>
              <a:t>Building Permits are a measure of the issuance of permits to build new housing units (single and multi-family units). Building Permits Growth is a measure of the total year-over-year percentage change of the 3-month average of building permits. This indicator leads housing construction and provides a signal for potential weakness in the housing sector when it is declining.</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US Bureau of Labor Statistics surveys the temporary staffing industry is surveyed in its Professional and Business Services.  They produce a report on Temporary Help Employment - changes in this figure are often used as a predictor of changes in future employment. Changes in Temporary Help Employment is a coincident economic indicator. </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Real Retail Sales Growth is a measure of the total year-over-year change in retail and food sales adjusted for inflation using the Consumer Price Index. Real Retail Sales figures provided are the year-over-year change of the 3-month average. By neutralizing the impact of inflation, the year-over-year change in retail and food sales provides a better view into consumer spending strength because growth in this figure indicates stronger demand without the impact of rising prices. Real Retail and Food Sales typically decline heading into recession, and a weaker read is a concern for the economy.</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University of Michigan Consumer Sentiment Index is survey of consumer confidence conducted via telephone surveys to gather information on consumer expectations regarding the overall economy.</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Leading Economic Index (LEI) is a composite index of several U.S. economic indicators that lead the economy including building permits, manufacturers’ new orders, and consumer expectations. This index is often used as a proxy to gauge where the economy is heading over the next several months because it measures the strength of leading indicators. The Leading Economic Index historically has declined ahead of recessions and trends higher during expansions. </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difference (spread) between the yields of the 10-Year and 2-Year maturity Treasury bonds. Often referred to as the 10-Year/2-Year spread, this metric is one of the early and reliable predictors of recession. Under normal conditions the 10-Year/2-Year spread is positive, as investors demand higher risk premium for longer -term bonds. Spreads are usually wider early in an economic recovery and narrow as growth sets in. As recession becomes more likely, spreads tend to move toward zero or turn negative - this occurs because in periods when economic growth slows inflation decreases and demand for credit declines, pushing long term rates lower.</a:t>
            </a:r>
          </a:p>
          <a:p>
            <a:pPr marL="0" indent="0" algn="just">
              <a:lnSpc>
                <a:spcPct val="100000"/>
              </a:lnSpc>
              <a:spcBef>
                <a:spcPts val="0"/>
              </a:spcBef>
              <a:spcAft>
                <a:spcPts val="0"/>
              </a:spcAft>
              <a:buNone/>
            </a:pPr>
            <a:endParaRPr lang="en-US" sz="1200" kern="0" dirty="0"/>
          </a:p>
          <a:p>
            <a:pPr algn="just">
              <a:lnSpc>
                <a:spcPct val="100000"/>
              </a:lnSpc>
            </a:pPr>
            <a:endParaRPr lang="en-US" sz="1200" kern="0" dirty="0"/>
          </a:p>
          <a:p>
            <a:pPr algn="just">
              <a:lnSpc>
                <a:spcPct val="100000"/>
              </a:lnSpc>
            </a:pPr>
            <a:endParaRPr lang="en-US" sz="1200" dirty="0"/>
          </a:p>
        </p:txBody>
      </p:sp>
    </p:spTree>
    <p:extLst>
      <p:ext uri="{BB962C8B-B14F-4D97-AF65-F5344CB8AC3E}">
        <p14:creationId xmlns:p14="http://schemas.microsoft.com/office/powerpoint/2010/main" val="4272558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49ED3-26E0-63A9-55F6-39ACF76EF3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55B6EC-59D9-767B-8872-66394912467C}"/>
              </a:ext>
            </a:extLst>
          </p:cNvPr>
          <p:cNvSpPr>
            <a:spLocks noGrp="1"/>
          </p:cNvSpPr>
          <p:nvPr>
            <p:ph type="title"/>
          </p:nvPr>
        </p:nvSpPr>
        <p:spPr>
          <a:xfrm>
            <a:off x="593124" y="613237"/>
            <a:ext cx="10997514" cy="505654"/>
          </a:xfrm>
        </p:spPr>
        <p:txBody>
          <a:bodyPr>
            <a:normAutofit/>
          </a:bodyPr>
          <a:lstStyle/>
          <a:p>
            <a:r>
              <a:rPr lang="en-US" dirty="0"/>
              <a:t>Definitions (cont.)</a:t>
            </a:r>
          </a:p>
        </p:txBody>
      </p:sp>
      <p:sp>
        <p:nvSpPr>
          <p:cNvPr id="5" name="Slide Number Placeholder 4">
            <a:extLst>
              <a:ext uri="{FF2B5EF4-FFF2-40B4-BE49-F238E27FC236}">
                <a16:creationId xmlns:a16="http://schemas.microsoft.com/office/drawing/2014/main" id="{086CC6FF-413D-29BD-4714-FE89C410FFF0}"/>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25</a:t>
            </a:fld>
            <a:endParaRPr lang="en-US" dirty="0"/>
          </a:p>
        </p:txBody>
      </p:sp>
      <p:sp>
        <p:nvSpPr>
          <p:cNvPr id="4" name="Content Placeholder 2">
            <a:extLst>
              <a:ext uri="{FF2B5EF4-FFF2-40B4-BE49-F238E27FC236}">
                <a16:creationId xmlns:a16="http://schemas.microsoft.com/office/drawing/2014/main" id="{1F573420-8999-1E3A-2686-5943EA12F438}"/>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None/>
            </a:pPr>
            <a:r>
              <a:rPr lang="en-US" sz="1200" kern="0" dirty="0"/>
              <a:t>A Price/Earnings (P/E) ratio is a measure for equity analysis. It is calculated by dividing the current market price of a stock by its earning per share.</a:t>
            </a:r>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None/>
            </a:pPr>
            <a:r>
              <a:rPr lang="en-US" sz="1200" kern="0" dirty="0"/>
              <a:t>A Price/Book (P/B) ratio is a measure for equity analysis. It is calculated by dividing the current market price of a stock by the most recent book value per share.</a:t>
            </a:r>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None/>
            </a:pPr>
            <a:r>
              <a:rPr lang="en-US" sz="1200" kern="0" dirty="0"/>
              <a:t>The yield curve is a graphical representation of several yields or interest rates across different bond maturities. Typical maturities include 3-month, 6-month, 1-year, 2-year, 5-year, 10-year and 30-year.</a:t>
            </a:r>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None/>
            </a:pPr>
            <a:r>
              <a:rPr lang="en-US" sz="1200" kern="0" dirty="0"/>
              <a:t>The High-Yield - US Treasury spread is the percentage difference in current yields of various classes of high-yield bonds compared against U.S. Treasury bonds.</a:t>
            </a:r>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Percentile is a method of ranking a metric versus its history by measuring the percentage of group observations equal to or lower than it. As an example, if a metric scores in the 80</a:t>
            </a:r>
            <a:r>
              <a:rPr lang="en-US" sz="1200" kern="0" baseline="30000" dirty="0"/>
              <a:t>th</a:t>
            </a:r>
            <a:r>
              <a:rPr lang="en-US" sz="1200" kern="0" dirty="0"/>
              <a:t> percentile, it is greater than 80% of all other group observations over the stated time period and lower than 20% of the group observations.</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Standard deviation is a statistical method used to gauge asset risk based on measuring the dispersion in returns relative to the average over a specified period of time.</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Global Industry Classification Standard (GICS) is a classification system for equities, it is used by various equity indexes to classify domestic and international stocks and breaks equites down to 11 sectors, which Morningstar breaks down into three groups as described below. Stocks in Energy, Industrials, Information Technology and Telecommunication Services are classified as Sensitive. Consumer Discretionary, Financials and Materials are defined as Cyclical, and Consumer Staples, Health Care and Utilities are classified as Defensive. </a:t>
            </a:r>
          </a:p>
          <a:p>
            <a:pPr marL="0" indent="0" algn="just">
              <a:lnSpc>
                <a:spcPct val="100000"/>
              </a:lnSpc>
              <a:spcBef>
                <a:spcPts val="0"/>
              </a:spcBef>
              <a:spcAft>
                <a:spcPts val="0"/>
              </a:spcAft>
              <a:buNone/>
            </a:pPr>
            <a:endParaRPr lang="en-US" sz="1200" dirty="0"/>
          </a:p>
        </p:txBody>
      </p:sp>
    </p:spTree>
    <p:extLst>
      <p:ext uri="{BB962C8B-B14F-4D97-AF65-F5344CB8AC3E}">
        <p14:creationId xmlns:p14="http://schemas.microsoft.com/office/powerpoint/2010/main" val="9731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3EB5C-02B1-77D6-34AB-D966086590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9D056F-B611-154F-BF8E-D65B47362F83}"/>
              </a:ext>
            </a:extLst>
          </p:cNvPr>
          <p:cNvSpPr>
            <a:spLocks noGrp="1"/>
          </p:cNvSpPr>
          <p:nvPr>
            <p:ph type="title"/>
          </p:nvPr>
        </p:nvSpPr>
        <p:spPr>
          <a:xfrm>
            <a:off x="593124" y="613237"/>
            <a:ext cx="10997514" cy="505654"/>
          </a:xfrm>
        </p:spPr>
        <p:txBody>
          <a:bodyPr>
            <a:normAutofit/>
          </a:bodyPr>
          <a:lstStyle/>
          <a:p>
            <a:r>
              <a:rPr lang="en-US" dirty="0"/>
              <a:t>Definitions (cont.)</a:t>
            </a:r>
          </a:p>
        </p:txBody>
      </p:sp>
      <p:sp>
        <p:nvSpPr>
          <p:cNvPr id="5" name="Slide Number Placeholder 4">
            <a:extLst>
              <a:ext uri="{FF2B5EF4-FFF2-40B4-BE49-F238E27FC236}">
                <a16:creationId xmlns:a16="http://schemas.microsoft.com/office/drawing/2014/main" id="{8DAC6ABF-D891-D30B-A87B-EE3FE8DB1F8B}"/>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26</a:t>
            </a:fld>
            <a:endParaRPr lang="en-US" dirty="0"/>
          </a:p>
        </p:txBody>
      </p:sp>
      <p:sp>
        <p:nvSpPr>
          <p:cNvPr id="4" name="Content Placeholder 2">
            <a:extLst>
              <a:ext uri="{FF2B5EF4-FFF2-40B4-BE49-F238E27FC236}">
                <a16:creationId xmlns:a16="http://schemas.microsoft.com/office/drawing/2014/main" id="{9CC5E99B-9723-750A-9ECE-9D57B58E02B6}"/>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t>Sensitive - The sensitive super sector includes industries which ebb and flow with the overall economy, but not severely so. Sensitive industries fall between the defensive and cyclical industries as they are not immune to a poor economy but they also may not be as severely impacted by a poor economy as industries in the cyclical super sector. In general, the stocks in these industries move closely to the direction of the economy.</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Cyclical - The cyclical super sector includes industries significantly impacted by economic shifts. When the economy is prosperous these industries tend to expand and when the economy is in a downturn these industries tend to shrink. In general, the stocks in these industries expand faster when the economy is growing and also contract faster in a recession.</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Defensive - The defensive super sector includes industries that are relatively immune to economic cycles. These industries provide services that consumers require in both good and bad times, such as healthcare and utilities. In general, the stocks in these industries are not very sensitive to the direction of the economy.</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None/>
            </a:pPr>
            <a:r>
              <a:rPr lang="en-US" sz="1200" kern="0" dirty="0"/>
              <a:t>A drawdown is a measure of the decline from a peak point for an investment or an index. It is typically quoted for a specified period of time, and measured as the percentage between the peak and the subsequent trough in value. The duration of a drawdown indicates the time elapsed before the investment returns to the starting peak value.</a:t>
            </a:r>
          </a:p>
          <a:p>
            <a:pPr marL="0" indent="0" algn="just">
              <a:lnSpc>
                <a:spcPct val="100000"/>
              </a:lnSpc>
              <a:spcBef>
                <a:spcPts val="0"/>
              </a:spcBef>
              <a:spcAft>
                <a:spcPts val="0"/>
              </a:spcAft>
              <a:buNone/>
            </a:pPr>
            <a:endParaRPr lang="en-US" sz="1200" kern="0" dirty="0"/>
          </a:p>
          <a:p>
            <a:pPr algn="just">
              <a:lnSpc>
                <a:spcPct val="100000"/>
              </a:lnSpc>
              <a:spcBef>
                <a:spcPts val="0"/>
              </a:spcBef>
            </a:pPr>
            <a:r>
              <a:rPr lang="en-US" sz="1200" kern="0" dirty="0"/>
              <a:t>A simple moving average of an investment or an index calculates its average price for a set period to the most recent price. The moving average is updated each successive period by deleting the price from the earliest date and adding the newly available most recent price. The result is a trend line for price movements, which may be an indicator of market sentiment. Generally, if the moving average is trending higher and the investment or index price rises above the moving average, sentiment is considered to be bullish, as prices are likely to continue higher, and it may be a good time to buy. If the moving average trend slopes downward, and the investment price is below the moving average, this may be a bearish, or sell signal, as prices may continue to move down. </a:t>
            </a:r>
            <a:endParaRPr lang="en-US" sz="1200" dirty="0"/>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None/>
            </a:pPr>
            <a:endParaRPr lang="en-US" sz="1200" dirty="0"/>
          </a:p>
        </p:txBody>
      </p:sp>
    </p:spTree>
    <p:extLst>
      <p:ext uri="{BB962C8B-B14F-4D97-AF65-F5344CB8AC3E}">
        <p14:creationId xmlns:p14="http://schemas.microsoft.com/office/powerpoint/2010/main" val="3154458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285774-0C0D-170F-DD27-BCCD65E166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263BCD-3759-A519-FA2C-E2075995A5B6}"/>
              </a:ext>
            </a:extLst>
          </p:cNvPr>
          <p:cNvSpPr>
            <a:spLocks noGrp="1"/>
          </p:cNvSpPr>
          <p:nvPr>
            <p:ph type="title"/>
          </p:nvPr>
        </p:nvSpPr>
        <p:spPr>
          <a:xfrm>
            <a:off x="593124" y="613237"/>
            <a:ext cx="10997514" cy="505654"/>
          </a:xfrm>
        </p:spPr>
        <p:txBody>
          <a:bodyPr>
            <a:normAutofit/>
          </a:bodyPr>
          <a:lstStyle/>
          <a:p>
            <a:r>
              <a:rPr lang="en-US" dirty="0"/>
              <a:t>Index Definitions</a:t>
            </a:r>
          </a:p>
        </p:txBody>
      </p:sp>
      <p:sp>
        <p:nvSpPr>
          <p:cNvPr id="5" name="Slide Number Placeholder 4">
            <a:extLst>
              <a:ext uri="{FF2B5EF4-FFF2-40B4-BE49-F238E27FC236}">
                <a16:creationId xmlns:a16="http://schemas.microsoft.com/office/drawing/2014/main" id="{1F71DA55-8C3B-DBC9-0F67-5F9F717A144C}"/>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27</a:t>
            </a:fld>
            <a:endParaRPr lang="en-US" dirty="0"/>
          </a:p>
        </p:txBody>
      </p:sp>
      <p:sp>
        <p:nvSpPr>
          <p:cNvPr id="4" name="Content Placeholder 2">
            <a:extLst>
              <a:ext uri="{FF2B5EF4-FFF2-40B4-BE49-F238E27FC236}">
                <a16:creationId xmlns:a16="http://schemas.microsoft.com/office/drawing/2014/main" id="{C03F38D6-8A83-C853-443F-186DB1744143}"/>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t>The S&amp;P 500 is an index of 500 stocks chosen for market size, liquidity and industry grouping (among other factors) designed to be a leading indicator of U.S. equities and is meant to reflect the risk/return characteristics of the large cap universe.</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S&amp;P Growth Index is a float adjusted, market capitalization weighted index of 317 stocks drawn from the S&amp;P 500 Index that exhibit strong growth characteristics.  S&amp;P Dow Jones Indexes uses three factors to measure growth: sales growth, the ratio of earnings change to price, and momentum.   </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S&amp;P Value Index is a float adjusted, market capitalization weighted index of 364 stocks drawn from the S&amp;P 500 Index that exhibit strong value characteristics.   S&amp;P Dow Jones Indexes uses three factors to measure value: the ratios of book value, earnings and the sales to price sales metric. </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S&amp;P MidCap 400 provides investors with a benchmark for mid-sized companies.  The index, which is distinct from the large-cap S&amp;P 500®, measures the performance of 400 mid-sized companies, representing more than 7% of available market cap.  </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S&amp;P MidCap 400 Growth Index represents the growth companies of the S&amp;P MidCap 400 Index which itself is composed of mid-cap stocks from the broad U.S. equity market. Growth companies are identified by three factors: book value to price ratio, earnings to price ratio, and sales to price ratio.</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Font typeface="Wingdings" panose="05000000000000000000" pitchFamily="2" charset="2"/>
              <a:buNone/>
            </a:pPr>
            <a:r>
              <a:rPr lang="en-US" sz="1200" kern="0" dirty="0"/>
              <a:t>The S&amp;P MidCap 400 Value Index represents the value companies of the S&amp;P MidCap 400 Index which itself is composed of mid-cap stocks from the broad U.S. equity market. Value companies are identified by three factors: book value to price ratio, earnings to price ratio, and sales to price ratio.</a:t>
            </a:r>
          </a:p>
          <a:p>
            <a:pPr marL="0" indent="0" algn="just">
              <a:lnSpc>
                <a:spcPct val="100000"/>
              </a:lnSpc>
              <a:spcBef>
                <a:spcPts val="0"/>
              </a:spcBef>
              <a:spcAft>
                <a:spcPts val="0"/>
              </a:spcAft>
              <a:buFont typeface="Wingdings" panose="05000000000000000000" pitchFamily="2" charset="2"/>
              <a:buNone/>
            </a:pPr>
            <a:endParaRPr lang="en-US" sz="1200" kern="0" dirty="0"/>
          </a:p>
          <a:p>
            <a:pPr algn="just">
              <a:lnSpc>
                <a:spcPct val="100000"/>
              </a:lnSpc>
              <a:spcBef>
                <a:spcPts val="0"/>
              </a:spcBef>
            </a:pPr>
            <a:r>
              <a:rPr lang="en-US" sz="1200" kern="0" dirty="0"/>
              <a:t>The S&amp;P SmallCap 600 measures the small-cap segment of the U.S. equity market. Introduced in 1994, the index is designed to track the performance of 600 small-size companies in the U.S, reflecting this market segment’s distinctive risk and return characteristics.  The index measures a segment of the market that is typically known for less liquidity and potentially less financial stability than large-caps, the index was constructed to be an efficient benchmark composed of small-cap companies that meet investability and financial viability criteria.</a:t>
            </a:r>
          </a:p>
          <a:p>
            <a:pPr algn="just">
              <a:lnSpc>
                <a:spcPct val="100000"/>
              </a:lnSpc>
              <a:spcBef>
                <a:spcPts val="0"/>
              </a:spcBef>
            </a:pPr>
            <a:endParaRPr lang="en-US" sz="1200" kern="0" dirty="0"/>
          </a:p>
          <a:p>
            <a:pPr algn="just">
              <a:lnSpc>
                <a:spcPct val="100000"/>
              </a:lnSpc>
              <a:spcBef>
                <a:spcPts val="0"/>
              </a:spcBef>
            </a:pPr>
            <a:r>
              <a:rPr lang="en-US" sz="1200" kern="0" dirty="0">
                <a:cs typeface="Calibri" panose="020F0502020204030204" pitchFamily="34" charset="0"/>
              </a:rPr>
              <a:t>The S&amp;P SmallCap 600 Growth Index represents the growth companies of the S&amp;P S&amp;P SmallCap 600 Index which itself is composed of small cap stocks from the broad U.S. equity market. Growth companies are identified by three factors: book value to price ratio, earnings to price ratio, and sales to price ratio.</a:t>
            </a:r>
            <a:endParaRPr lang="en-US" sz="1200" kern="0" dirty="0"/>
          </a:p>
        </p:txBody>
      </p:sp>
    </p:spTree>
    <p:extLst>
      <p:ext uri="{BB962C8B-B14F-4D97-AF65-F5344CB8AC3E}">
        <p14:creationId xmlns:p14="http://schemas.microsoft.com/office/powerpoint/2010/main" val="4273960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DE72DC-AEB3-C796-EAFA-570B815BD9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C1F89A-A5CB-6966-9137-9D6B53B16FE7}"/>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728C85B9-28AD-8FB0-25A0-B8BA8F789466}"/>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28</a:t>
            </a:fld>
            <a:endParaRPr lang="en-US" dirty="0"/>
          </a:p>
        </p:txBody>
      </p:sp>
      <p:sp>
        <p:nvSpPr>
          <p:cNvPr id="4" name="Content Placeholder 2">
            <a:extLst>
              <a:ext uri="{FF2B5EF4-FFF2-40B4-BE49-F238E27FC236}">
                <a16:creationId xmlns:a16="http://schemas.microsoft.com/office/drawing/2014/main" id="{5897B8F7-109C-43E1-B38F-B0FCA239D6A4}"/>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SmallCap 600 Value Index represents the value companies of the S&amp;P SmallCap 600 Index which itself is composed of small-cap stocks from the broad U.S. equity market. Value companies are identified by three factors: book value to price ratio, earnings to price ratio, and sales to price ratio.</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MSCI EAFE is designed to measure the equity market performance of developed markets (Europe, Australasia, Far East) excluding the U.S. and Canada. The Index is market-capitalization weighted. </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MSCI EAFE Growth index represents large and mid-cap securities exhibiting overall growth style characteristics across Developed Markets countries around the world, excluding the U.S. and Canada.</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MSCI EAFE Value index represents large and-mid cap securities exhibiting overall value style characteristics across Developed Markets countries around the world, excluding the U.S. and Canada.</a:t>
            </a: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 </a:t>
            </a: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MSCI Emerging Markets is designed to measure equity market performance in global emerging markets. It is a float-adjusted market capitalization index.</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MSCI Europe Index is a free float-adjusted market capitalization index that is designed to measure developed market equity performance in Europe.</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algn="just">
              <a:lnSpc>
                <a:spcPct val="100000"/>
              </a:lnSpc>
              <a:spcBef>
                <a:spcPts val="0"/>
              </a:spcBef>
            </a:pPr>
            <a:r>
              <a:rPr lang="en-US" sz="1200" kern="0" dirty="0">
                <a:cs typeface="Calibri" panose="020F0502020204030204" pitchFamily="34" charset="0"/>
              </a:rPr>
              <a:t>The MSCI Pacific Index captures large and mid-cap representation across five Developed Markets (DM) countries in the Pacific region. With 470 constituents, the index covers approximately 85% of the free float-adjusted market capitalization in each country.</a:t>
            </a:r>
          </a:p>
          <a:p>
            <a:pPr algn="just">
              <a:lnSpc>
                <a:spcPct val="100000"/>
              </a:lnSpc>
              <a:spcBef>
                <a:spcPts val="0"/>
              </a:spcBef>
            </a:pPr>
            <a:endParaRPr lang="en-US" sz="1200" kern="0" dirty="0">
              <a:cs typeface="Calibri" panose="020F0502020204030204" pitchFamily="34" charset="0"/>
            </a:endParaRPr>
          </a:p>
          <a:p>
            <a:pPr algn="just">
              <a:lnSpc>
                <a:spcPct val="100000"/>
              </a:lnSpc>
              <a:spcBef>
                <a:spcPts val="0"/>
              </a:spcBef>
            </a:pPr>
            <a:r>
              <a:rPr lang="en-US" sz="1200" kern="0" dirty="0">
                <a:cs typeface="Calibri" panose="020F0502020204030204" pitchFamily="34" charset="0"/>
              </a:rPr>
              <a:t>The MSCI ACWI is a free float‐adjusted market capitalization weighted index that is designed to measure the equity market performance of developed and emerging markets. The MSCI ACWI consists of 46 country indexes comprising 23 developed and 23 emerging market country indexes. The developed market country indexes included are: Australia, Austria, Belgium, Canada, Denmark, Finland, France, Germany, Hong Kong, Ireland, Israel, Italy, Japan, Netherlands, New Zealand, Norway, Portugal, Singapore, Spain, Sweden, Switzerland, the United Kingdom and the United States. The emerging market country indexes included are: Brazil, Chile, China, Colombia, Czech Republic, Egypt, Greece, Hungary, India, Indonesia, Korea, Malaysia, Mexico, Peru, Philippines, Poland, Qatar, Russia, South Africa, Taiwan, Thailand, Turkey and United Arab Emirates.</a:t>
            </a:r>
          </a:p>
        </p:txBody>
      </p:sp>
    </p:spTree>
    <p:extLst>
      <p:ext uri="{BB962C8B-B14F-4D97-AF65-F5344CB8AC3E}">
        <p14:creationId xmlns:p14="http://schemas.microsoft.com/office/powerpoint/2010/main" val="2207554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1F2E9-9CBC-8C5B-1956-979B602C16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E7175B-01C1-B36E-C43B-3CE464120D05}"/>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EBEB4456-2FAB-AE87-60BE-324DF5A795FB}"/>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29</a:t>
            </a:fld>
            <a:endParaRPr lang="en-US" dirty="0"/>
          </a:p>
        </p:txBody>
      </p:sp>
      <p:sp>
        <p:nvSpPr>
          <p:cNvPr id="4" name="Content Placeholder 2">
            <a:extLst>
              <a:ext uri="{FF2B5EF4-FFF2-40B4-BE49-F238E27FC236}">
                <a16:creationId xmlns:a16="http://schemas.microsoft.com/office/drawing/2014/main" id="{B9BF8219-5931-907D-5089-474F5A3B3962}"/>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Consumer Discretionary Index comprises those companies included in the S&amp;P 500 that are classified as members of the GICS® Consumer Discretionary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Consumer Staples Index comprises those companies included in the S&amp;P 500 that are classified as members of the GICS® Consumer Staples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Energy Index comprises those companies included in the S&amp;P 500 that are classified as members of the GICS® Energy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Financials Index comprises those companies included in the S&amp;P 500 that are classified as members of the GICS® Financials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Health Care Index comprises those companies included in the S&amp;P 500 that are classified as members of the GICS® Health Care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Industrials Index comprises those companies included in the S&amp;P 500 that are classified as members of the GICS® Industrials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algn="just">
              <a:lnSpc>
                <a:spcPct val="100000"/>
              </a:lnSpc>
              <a:spcBef>
                <a:spcPts val="0"/>
              </a:spcBef>
            </a:pPr>
            <a:r>
              <a:rPr lang="en-US" sz="1200" kern="0" dirty="0">
                <a:cs typeface="Calibri" panose="020F0502020204030204" pitchFamily="34" charset="0"/>
              </a:rPr>
              <a:t>The S&amp;P 500® Information Technology Index comprises those companies included in the S&amp;P 500 that are classified as members of the GICS® Information Technology sector.</a:t>
            </a:r>
          </a:p>
          <a:p>
            <a:pPr algn="just">
              <a:lnSpc>
                <a:spcPct val="100000"/>
              </a:lnSpc>
              <a:spcBef>
                <a:spcPts val="0"/>
              </a:spcBef>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Materials Index comprises those companies included in the S&amp;P 500 that are classified as members of the GICS® Materials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Real Estate Index comprises those companies included in the S&amp;P 500 that are classified as members of the GICS® Real Estate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Telecommunication Services Index comprises those companies included in the S&amp;P 500 that are classified as members of the GICS® Telecommunication Services sector.</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S&amp;P 500® Utilities Index comprises those companies included in the S&amp;P 500 that are classified as members of the GICS® Utilities sector.</a:t>
            </a:r>
          </a:p>
        </p:txBody>
      </p:sp>
    </p:spTree>
    <p:extLst>
      <p:ext uri="{BB962C8B-B14F-4D97-AF65-F5344CB8AC3E}">
        <p14:creationId xmlns:p14="http://schemas.microsoft.com/office/powerpoint/2010/main" val="1716222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64C90-63AD-95F7-9B92-8FEF282530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5AA612-1AAB-2BF0-D314-71C4C2A97B56}"/>
              </a:ext>
            </a:extLst>
          </p:cNvPr>
          <p:cNvSpPr>
            <a:spLocks noGrp="1"/>
          </p:cNvSpPr>
          <p:nvPr>
            <p:ph type="title"/>
          </p:nvPr>
        </p:nvSpPr>
        <p:spPr>
          <a:xfrm>
            <a:off x="593124" y="613237"/>
            <a:ext cx="10997514" cy="505654"/>
          </a:xfrm>
        </p:spPr>
        <p:txBody>
          <a:bodyPr>
            <a:normAutofit/>
          </a:bodyPr>
          <a:lstStyle/>
          <a:p>
            <a:r>
              <a:rPr lang="en-US" dirty="0"/>
              <a:t>U.S. Economic Risk Overview</a:t>
            </a:r>
          </a:p>
        </p:txBody>
      </p:sp>
      <p:sp>
        <p:nvSpPr>
          <p:cNvPr id="4" name="Footer Placeholder 3">
            <a:extLst>
              <a:ext uri="{FF2B5EF4-FFF2-40B4-BE49-F238E27FC236}">
                <a16:creationId xmlns:a16="http://schemas.microsoft.com/office/drawing/2014/main" id="{3B6F71A8-56BF-91AA-2301-F77DEAA06265}"/>
              </a:ext>
            </a:extLst>
          </p:cNvPr>
          <p:cNvSpPr>
            <a:spLocks noGrp="1"/>
          </p:cNvSpPr>
          <p:nvPr>
            <p:ph type="ftr" sz="quarter" idx="11"/>
          </p:nvPr>
        </p:nvSpPr>
        <p:spPr/>
        <p:txBody>
          <a:bodyPr/>
          <a:lstStyle/>
          <a:p>
            <a:pPr>
              <a:lnSpc>
                <a:spcPct val="120000"/>
              </a:lnSpc>
            </a:pPr>
            <a:r>
              <a:rPr lang="en-US" sz="800" i="1" dirty="0"/>
              <a:t>Sources are listed on page 35</a:t>
            </a:r>
            <a:r>
              <a:rPr lang="en-US" i="1" dirty="0"/>
              <a:t>-</a:t>
            </a:r>
            <a:r>
              <a:rPr lang="en-US" sz="800" i="1" dirty="0"/>
              <a:t>36.</a:t>
            </a:r>
            <a:endParaRPr lang="en-US" sz="800" dirty="0"/>
          </a:p>
        </p:txBody>
      </p:sp>
      <p:sp>
        <p:nvSpPr>
          <p:cNvPr id="5" name="Slide Number Placeholder 4">
            <a:extLst>
              <a:ext uri="{FF2B5EF4-FFF2-40B4-BE49-F238E27FC236}">
                <a16:creationId xmlns:a16="http://schemas.microsoft.com/office/drawing/2014/main" id="{66FCE8C3-0062-4AFD-4427-85459A92AB2D}"/>
              </a:ext>
            </a:extLst>
          </p:cNvPr>
          <p:cNvSpPr>
            <a:spLocks noGrp="1"/>
          </p:cNvSpPr>
          <p:nvPr>
            <p:ph type="sldNum" sz="quarter" idx="12"/>
          </p:nvPr>
        </p:nvSpPr>
        <p:spPr>
          <a:xfrm>
            <a:off x="11114964" y="6176963"/>
            <a:ext cx="475673" cy="365125"/>
          </a:xfrm>
        </p:spPr>
        <p:txBody>
          <a:bodyPr/>
          <a:lstStyle/>
          <a:p>
            <a:fld id="{50F2BEE7-A0DD-8E45-BC73-29309ED3288E}" type="slidenum">
              <a:rPr lang="en-US" smtClean="0"/>
              <a:pPr/>
              <a:t>3</a:t>
            </a:fld>
            <a:endParaRPr lang="en-US" dirty="0"/>
          </a:p>
        </p:txBody>
      </p:sp>
      <p:pic>
        <p:nvPicPr>
          <p:cNvPr id="6" name="Picture 5">
            <a:extLst>
              <a:ext uri="{FF2B5EF4-FFF2-40B4-BE49-F238E27FC236}">
                <a16:creationId xmlns:a16="http://schemas.microsoft.com/office/drawing/2014/main" id="{AA2F97F2-0D5E-717B-EF37-AF2DD386C98B}"/>
              </a:ext>
            </a:extLst>
          </p:cNvPr>
          <p:cNvPicPr>
            <a:picLocks noChangeAspect="1"/>
          </p:cNvPicPr>
          <p:nvPr/>
        </p:nvPicPr>
        <p:blipFill>
          <a:blip r:embed="rId2"/>
          <a:stretch>
            <a:fillRect/>
          </a:stretch>
        </p:blipFill>
        <p:spPr>
          <a:xfrm>
            <a:off x="421170" y="1118891"/>
            <a:ext cx="11341422" cy="4087637"/>
          </a:xfrm>
          <a:prstGeom prst="rect">
            <a:avLst/>
          </a:prstGeom>
        </p:spPr>
      </p:pic>
      <p:sp>
        <p:nvSpPr>
          <p:cNvPr id="7" name="Content Placeholder 2">
            <a:extLst>
              <a:ext uri="{FF2B5EF4-FFF2-40B4-BE49-F238E27FC236}">
                <a16:creationId xmlns:a16="http://schemas.microsoft.com/office/drawing/2014/main" id="{A4370411-C756-9506-4300-7AB5B9E6B228}"/>
              </a:ext>
            </a:extLst>
          </p:cNvPr>
          <p:cNvSpPr txBox="1">
            <a:spLocks/>
          </p:cNvSpPr>
          <p:nvPr/>
        </p:nvSpPr>
        <p:spPr>
          <a:xfrm>
            <a:off x="5422473" y="3615571"/>
            <a:ext cx="6076458" cy="2642781"/>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100" i="1" dirty="0"/>
              <a:t>The dials on the left show our combined estimate of near-term recession risk and direction of economic growth, based on the average reading of ten economic indicators. The Recession Riskometer focuses on producer sentiment, output and manufacturing growth, employment, consumer strength and leading economic indicators. </a:t>
            </a:r>
          </a:p>
          <a:p>
            <a:pPr marL="285750" indent="-285750" algn="just">
              <a:lnSpc>
                <a:spcPct val="120000"/>
              </a:lnSpc>
              <a:buFont typeface="Wingdings" pitchFamily="2" charset="2"/>
              <a:buChar char="Ø"/>
            </a:pPr>
            <a:r>
              <a:rPr lang="en-US" sz="1100" dirty="0">
                <a:ea typeface="Calibri" panose="020F0502020204030204" pitchFamily="34" charset="0"/>
              </a:rPr>
              <a:t>One of our key themes for 2025 is that the economy is likely to moderate. This has held true through the first quarter of the year. While consumers remain resilient, uncertainty tied to tariffs is denting both consumer and business confidence. Traditional recession indicators are flagging a moderate risk of recession, as captured by the Recession Riskometer. Five of ten indicators in our Recession Riskometer are signaling a low recession risk, two indicators are signaling a moderate risk, while three indicators are signaling a high risk of recession. The economic trend signal is positive. </a:t>
            </a:r>
          </a:p>
        </p:txBody>
      </p:sp>
    </p:spTree>
    <p:extLst>
      <p:ext uri="{BB962C8B-B14F-4D97-AF65-F5344CB8AC3E}">
        <p14:creationId xmlns:p14="http://schemas.microsoft.com/office/powerpoint/2010/main" val="36099069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5DA4E-535C-497C-2889-14754CB635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282AAD-0F03-97CD-86CC-2AEFF24979E6}"/>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DDC1C1ED-4F6F-D92E-66E1-2D50811B7599}"/>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30</a:t>
            </a:fld>
            <a:endParaRPr lang="en-US" dirty="0"/>
          </a:p>
        </p:txBody>
      </p:sp>
      <p:sp>
        <p:nvSpPr>
          <p:cNvPr id="4" name="Content Placeholder 2">
            <a:extLst>
              <a:ext uri="{FF2B5EF4-FFF2-40B4-BE49-F238E27FC236}">
                <a16:creationId xmlns:a16="http://schemas.microsoft.com/office/drawing/2014/main" id="{8D1D36A2-AFF2-9E1C-80AA-9F3557B06426}"/>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Bank of America Merrill Lynch U.S. Treasury Bill 3 Month  index measures the performance of a single issue of outstanding treasury bill which matures closest to, but not beyond, three months from the rebalancing date. The issue is purchased at the beginning of the month and held for a full month; at the end of the month that issue is sold and rolled into a newly selected issue.</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U.S. Treasury: 1-3 Year Index measures the performance of U.S. Treasury securities with remaining maturities of one to three years.</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U.S. Treasury: 7-10 Year Index measures the performance of U.S. Treasury securities that have a remaining maturity of at least seven years and less than 10 years.</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U.S. Treasury:  U.S. TIPS Index includes all publicly issued, U.S. Treasury inflation-protected securities that have at least one year remaining to maturity, are rated investment grade, and have $250 million or more of outstanding face value.</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U.S. Municipal Bond Index is an unmanaged, market-value-weighted index of investment-grade municipal bonds with maturities of one year or more.</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GNMA Index measures the performance of Government National Mortgage Association (GNMA or “Ginnie Mae”) bonds. It is a subset of the Bloomberg Barclays U.S. Aggregate index.</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algn="just">
              <a:lnSpc>
                <a:spcPct val="100000"/>
              </a:lnSpc>
              <a:spcBef>
                <a:spcPts val="0"/>
              </a:spcBef>
            </a:pPr>
            <a:r>
              <a:rPr lang="en-US" sz="1200" kern="0" dirty="0">
                <a:cs typeface="Calibri" panose="020F0502020204030204" pitchFamily="34" charset="0"/>
              </a:rPr>
              <a:t>The Bloomberg U.S. Corporate (Investment Grade) Bond Index measures the investment grade, fixed-rate, taxable corporate bond market. It includes USD-denominated securities publicly issued by U.S. and non-US private-sector industrial, utility and financial issuers. Certificates of deposit are also included.  Launched in July 1973, securities included must be rated investment grade (Baa3/BBB-/BBB- or higher). Eligible senior and subordinated corporate securities must have at least one year until final maturity, but in practice the index holdings has a fluctuating average life of around 10.75 years. The index is unhedged and rebalances monthly.</a:t>
            </a:r>
          </a:p>
          <a:p>
            <a:pPr algn="just">
              <a:lnSpc>
                <a:spcPct val="100000"/>
              </a:lnSpc>
              <a:spcBef>
                <a:spcPts val="0"/>
              </a:spcBef>
            </a:pPr>
            <a:endParaRPr lang="en-US" sz="1200" kern="0" dirty="0">
              <a:cs typeface="Calibri" panose="020F0502020204030204" pitchFamily="34" charset="0"/>
            </a:endParaRPr>
          </a:p>
          <a:p>
            <a:pPr algn="just">
              <a:lnSpc>
                <a:spcPct val="100000"/>
              </a:lnSpc>
              <a:spcBef>
                <a:spcPts val="0"/>
              </a:spcBef>
            </a:pPr>
            <a:r>
              <a:rPr lang="en-US" sz="1200" kern="0" dirty="0">
                <a:cs typeface="Calibri" panose="020F0502020204030204" pitchFamily="34" charset="0"/>
              </a:rPr>
              <a:t>The Bloomberg U.S. Corporate High-Yield Index measures the market of USD-denominated, non-investment grade, fixed-rate, taxable corporate bonds. Securities are classified as high-yield if the middle rating of Moody's, Fitch, and S&amp;P is Ba1/BB+/BB+ or below, excluding emerging market debt.</a:t>
            </a:r>
          </a:p>
        </p:txBody>
      </p:sp>
    </p:spTree>
    <p:extLst>
      <p:ext uri="{BB962C8B-B14F-4D97-AF65-F5344CB8AC3E}">
        <p14:creationId xmlns:p14="http://schemas.microsoft.com/office/powerpoint/2010/main" val="2915946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670F7-59C6-E362-4B11-71357DB33A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47CD3F-9E4A-E333-0AC7-2F5F2F064A53}"/>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1874CD75-00F2-73D0-FEAB-61EF24598F5D}"/>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31</a:t>
            </a:fld>
            <a:endParaRPr lang="en-US" dirty="0"/>
          </a:p>
        </p:txBody>
      </p:sp>
      <p:sp>
        <p:nvSpPr>
          <p:cNvPr id="4" name="Content Placeholder 2">
            <a:extLst>
              <a:ext uri="{FF2B5EF4-FFF2-40B4-BE49-F238E27FC236}">
                <a16:creationId xmlns:a16="http://schemas.microsoft.com/office/drawing/2014/main" id="{3C543B55-4F16-2E03-36E2-348C2755E866}"/>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U.S. Aggregate 1-3 Years Index consists of publicly issued investment grade corporate, US Treasury and government agency securities with remaining maturities of one to three years.</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Capital U.S. Aggregate Bond Index, which was originally called the Lehman Aggregate Bond Index, is a broad based flagship benchmark that measures the investment grade, US dollar-denominated, fixed-rate taxable bond market. The index includes Treasuries, government–related and corporate debt securities, MBS (agency fixed-rate and hybrid ARM pass-throughs), ABS and CMBS (agency and non-agency) debt securities that are rated at least Baa3 by Moody’s and BBB- by S&amp;P.  Taxable municipals, including Build America bonds and a small amount of foreign bonds traded in U.S. markets are also included. Eligible bonds must have at least one year until final maturity, but in practice the index holdings has a fluctuating average life of around 8.25 years. This total return index, created in 1986 with history backfilled to January 1, 1976, is unhedged and rebalances monthly.</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Bloomberg Global Treasury ex U.S. Bond Index consists of those securities included in the Barclays Global Aggregate Bond Index that are Treasury securities, with the U.S. excluded. The Barclays Global Aggregate Bond Index is comprised of several other Barclays indexes that measure fixed income performance of regions around the world.</a:t>
            </a:r>
          </a:p>
          <a:p>
            <a:pPr marL="0" indent="0" algn="just">
              <a:lnSpc>
                <a:spcPct val="100000"/>
              </a:lnSpc>
              <a:spcBef>
                <a:spcPts val="0"/>
              </a:spcBef>
              <a:spcAft>
                <a:spcPts val="0"/>
              </a:spcAft>
              <a:buFont typeface="Wingdings" panose="05000000000000000000" pitchFamily="2" charset="2"/>
              <a:buNone/>
            </a:pPr>
            <a:endParaRPr lang="en-US" sz="1200" kern="0" dirty="0">
              <a:cs typeface="Calibri" panose="020F0502020204030204" pitchFamily="34" charset="0"/>
            </a:endParaRPr>
          </a:p>
          <a:p>
            <a:pPr marL="0" indent="0" algn="just">
              <a:lnSpc>
                <a:spcPct val="100000"/>
              </a:lnSpc>
              <a:spcBef>
                <a:spcPts val="0"/>
              </a:spcBef>
              <a:spcAft>
                <a:spcPts val="0"/>
              </a:spcAft>
              <a:buFont typeface="Wingdings" panose="05000000000000000000" pitchFamily="2" charset="2"/>
              <a:buNone/>
            </a:pPr>
            <a:r>
              <a:rPr lang="en-US" sz="1200" kern="0" dirty="0">
                <a:cs typeface="Calibri" panose="020F0502020204030204" pitchFamily="34" charset="0"/>
              </a:rPr>
              <a:t>The JP Morgan Emerging Markets Bond Index (EMBI) Global Diversified measures the performance of fix-rate for external-currency denominated debt instruments including Brady bonds, loans, Eurobonds in emerging markets. Countries covered are Argentina, Brazil, Bulgaria, Mexico, Morocco, Nigeria, the Philippines, Poland, Russia, and South Africa. It covers more of the eligible instruments than the EMBI+ by relaxing somewhat the strict EMBI+ limits on secondary market trading liquidity.</a:t>
            </a:r>
          </a:p>
          <a:p>
            <a:pPr marL="0" indent="0" algn="just">
              <a:lnSpc>
                <a:spcPct val="100000"/>
              </a:lnSpc>
              <a:buNone/>
            </a:pPr>
            <a:r>
              <a:rPr lang="en-US" sz="1200" dirty="0"/>
              <a:t>The Bloomberg Commodity Index is a broadly diversified index that measures 22 exchange-traded futures on physical commodities in five groups (energy, agriculture, industrial metals, precious metals, and livestock), which are weighted to account for economic significance and market liquidity.  No single commodity can comprise less than 2% or more than 15% of the index; and no group can represent more than 33% of the index. However, between rebalancings, group weightings may fluctuate to levels outside the limits. The index rebalances annually, weighted 2/3 by trading volume and 1/3 by world production.</a:t>
            </a:r>
          </a:p>
        </p:txBody>
      </p:sp>
    </p:spTree>
    <p:extLst>
      <p:ext uri="{BB962C8B-B14F-4D97-AF65-F5344CB8AC3E}">
        <p14:creationId xmlns:p14="http://schemas.microsoft.com/office/powerpoint/2010/main" val="2500060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16278-D0FB-604B-FF4F-4800D53C99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5DA696-FAC8-2C38-25A2-8BF409E823C3}"/>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64174B3A-87CF-EE9C-9E40-54A2BCAC8856}"/>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32</a:t>
            </a:fld>
            <a:endParaRPr lang="en-US" dirty="0"/>
          </a:p>
        </p:txBody>
      </p:sp>
      <p:sp>
        <p:nvSpPr>
          <p:cNvPr id="4" name="Content Placeholder 2">
            <a:extLst>
              <a:ext uri="{FF2B5EF4-FFF2-40B4-BE49-F238E27FC236}">
                <a16:creationId xmlns:a16="http://schemas.microsoft.com/office/drawing/2014/main" id="{02A253F7-DD20-38E8-F7F9-664BA4BC98A8}"/>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sz="1200" kern="0" dirty="0">
                <a:cs typeface="Calibri" panose="020F0502020204030204" pitchFamily="34" charset="0"/>
              </a:rPr>
              <a:t>The Bloomberg US Treasury 20+ Year index represents the 20+ Year component of the Barclays US Treasury Index. Included securities must have at least 20 years to final maturity regardless of call features, and least $250 million par amount outstanding. They must be rated investment grade (Baa3/BBB- or higher) by at least two of the following ratings agencies: Moody's, S&amp;P, Fitch. </a:t>
            </a:r>
            <a:endParaRPr lang="en-US" sz="1200" dirty="0"/>
          </a:p>
          <a:p>
            <a:pPr marL="0" indent="0" algn="just">
              <a:lnSpc>
                <a:spcPct val="100000"/>
              </a:lnSpc>
              <a:buNone/>
            </a:pPr>
            <a:r>
              <a:rPr lang="en-US" sz="1200" kern="0" dirty="0">
                <a:cs typeface="Calibri" panose="020F0502020204030204" pitchFamily="34" charset="0"/>
              </a:rPr>
              <a:t>The Dow Jones U.S. Select REIT Index tracks the performance of publicly traded REITs and REIT-like securities and is designed to serve as a proxy for direct real estate investment, in part by excluding companies whose performance may be driven by factors other than the value of real estate. The index is a subset of the Dow Jones U.S. Select Real Estate Securities Index (RESI), which represents equity real estate investment trusts (REITs) and real estate operating companies (REOCs) traded in the U.S.</a:t>
            </a:r>
            <a:endParaRPr lang="en-US" sz="1200" dirty="0"/>
          </a:p>
          <a:p>
            <a:pPr marL="0" indent="0" algn="just">
              <a:lnSpc>
                <a:spcPct val="100000"/>
              </a:lnSpc>
              <a:spcBef>
                <a:spcPts val="0"/>
              </a:spcBef>
              <a:spcAft>
                <a:spcPts val="0"/>
              </a:spcAft>
              <a:buNone/>
            </a:pPr>
            <a:endParaRPr lang="en-US" sz="1200" kern="0" dirty="0">
              <a:cs typeface="Calibri" panose="020F0502020204030204" pitchFamily="34" charset="0"/>
            </a:endParaRPr>
          </a:p>
          <a:p>
            <a:pPr marL="0" indent="0" algn="just">
              <a:lnSpc>
                <a:spcPct val="100000"/>
              </a:lnSpc>
              <a:spcBef>
                <a:spcPts val="0"/>
              </a:spcBef>
              <a:spcAft>
                <a:spcPts val="0"/>
              </a:spcAft>
              <a:buNone/>
            </a:pPr>
            <a:r>
              <a:rPr lang="en-US" sz="1200" kern="0" dirty="0">
                <a:cs typeface="Calibri" panose="020F0502020204030204" pitchFamily="34" charset="0"/>
              </a:rPr>
              <a:t>The S&amp;P GSCI Gold Index, a sub-index of the S&amp;P GSCI, provides investors with a reliable and publicly available benchmark tracking the COMEX gold future. The index is designed to be tradable, readily accessible to market participants, and cost efficient to implement. The more widely tracked S&amp;P GSCI index is recognized as a leading measure of general price movements and inflation in the world economy. The index represents commodity market beta is world-production weighted and is designed to be investable by including the most liquid commodity futures.</a:t>
            </a:r>
          </a:p>
          <a:p>
            <a:pPr marL="0" indent="0" algn="just">
              <a:lnSpc>
                <a:spcPct val="100000"/>
              </a:lnSpc>
              <a:spcBef>
                <a:spcPts val="0"/>
              </a:spcBef>
              <a:spcAft>
                <a:spcPts val="0"/>
              </a:spcAft>
              <a:buNone/>
            </a:pPr>
            <a:endParaRPr lang="en-US" sz="1200" dirty="0"/>
          </a:p>
          <a:p>
            <a:pPr marL="0" indent="0" algn="just">
              <a:lnSpc>
                <a:spcPct val="100000"/>
              </a:lnSpc>
              <a:spcBef>
                <a:spcPts val="0"/>
              </a:spcBef>
              <a:spcAft>
                <a:spcPts val="0"/>
              </a:spcAft>
              <a:buNone/>
            </a:pPr>
            <a:r>
              <a:rPr lang="en-US" sz="1200" kern="0" dirty="0">
                <a:cs typeface="Calibri" panose="020F0502020204030204" pitchFamily="34" charset="0"/>
              </a:rPr>
              <a:t>Federal funds rate is the interest banks charge one another when lending reserve balances on an overnight basis. Typically banks with reserve capital above the minimum required to be held at the Federal Reserve will lend the excess to banks who need to meet minimums.</a:t>
            </a:r>
          </a:p>
          <a:p>
            <a:pPr marL="0" indent="0" algn="just">
              <a:lnSpc>
                <a:spcPct val="100000"/>
              </a:lnSpc>
              <a:spcBef>
                <a:spcPts val="0"/>
              </a:spcBef>
              <a:spcAft>
                <a:spcPts val="0"/>
              </a:spcAft>
              <a:buFont typeface="Wingdings" panose="05000000000000000000" pitchFamily="2" charset="2"/>
              <a:buNone/>
            </a:pPr>
            <a:endParaRPr lang="en-US" sz="1200" kern="0" dirty="0"/>
          </a:p>
          <a:p>
            <a:pPr marL="0" indent="0" algn="just">
              <a:lnSpc>
                <a:spcPct val="100000"/>
              </a:lnSpc>
              <a:spcBef>
                <a:spcPts val="0"/>
              </a:spcBef>
              <a:spcAft>
                <a:spcPts val="0"/>
              </a:spcAft>
              <a:buNone/>
            </a:pPr>
            <a:r>
              <a:rPr lang="en-US" sz="1200" kern="0" dirty="0"/>
              <a:t>Treasury yield is the return on investment of U.S. government's debt obligations. Short-term Treasury bills offer no interest payments and are issued at discount from face value. The yield of the three-month Treasury bill is the difference between the discount price and face value, expressed as an annualized percentage rate.   </a:t>
            </a:r>
          </a:p>
          <a:p>
            <a:pPr marL="0" indent="0" algn="just">
              <a:lnSpc>
                <a:spcPct val="100000"/>
              </a:lnSpc>
              <a:spcBef>
                <a:spcPts val="0"/>
              </a:spcBef>
              <a:spcAft>
                <a:spcPts val="0"/>
              </a:spcAft>
              <a:buNone/>
            </a:pPr>
            <a:endParaRPr lang="en-US" sz="1200" kern="0" dirty="0"/>
          </a:p>
          <a:p>
            <a:pPr marL="0" indent="0" algn="just">
              <a:lnSpc>
                <a:spcPct val="100000"/>
              </a:lnSpc>
              <a:spcBef>
                <a:spcPts val="0"/>
              </a:spcBef>
              <a:spcAft>
                <a:spcPts val="0"/>
              </a:spcAft>
              <a:buNone/>
            </a:pPr>
            <a:r>
              <a:rPr lang="en-US" sz="1200" kern="0" dirty="0"/>
              <a:t>Longer-term Treasury notes are issued for maturities from 1-10 years and offer an interest (or coupon) payment. They may be purchased at premium or discount from face value. The yield on 1- and 2- year Treasury notes is based on their coupon payment and face value, adjusted upward if the note was purchased at discount, and downward if the note was purchased at a premium. It is also expressed as an annualized percentage rate. </a:t>
            </a:r>
          </a:p>
        </p:txBody>
      </p:sp>
    </p:spTree>
    <p:extLst>
      <p:ext uri="{BB962C8B-B14F-4D97-AF65-F5344CB8AC3E}">
        <p14:creationId xmlns:p14="http://schemas.microsoft.com/office/powerpoint/2010/main" val="34180931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D468F-BC7F-011C-67D0-CA7A46E070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510ADE-13CC-414C-083D-52D7E52A1BBC}"/>
              </a:ext>
            </a:extLst>
          </p:cNvPr>
          <p:cNvSpPr>
            <a:spLocks noGrp="1"/>
          </p:cNvSpPr>
          <p:nvPr>
            <p:ph type="title"/>
          </p:nvPr>
        </p:nvSpPr>
        <p:spPr>
          <a:xfrm>
            <a:off x="593124" y="613237"/>
            <a:ext cx="10997514" cy="505654"/>
          </a:xfrm>
        </p:spPr>
        <p:txBody>
          <a:bodyPr>
            <a:normAutofit/>
          </a:bodyPr>
          <a:lstStyle/>
          <a:p>
            <a:r>
              <a:rPr lang="en-US" dirty="0"/>
              <a:t>Index Definitions (cont.)</a:t>
            </a:r>
          </a:p>
        </p:txBody>
      </p:sp>
      <p:sp>
        <p:nvSpPr>
          <p:cNvPr id="5" name="Slide Number Placeholder 4">
            <a:extLst>
              <a:ext uri="{FF2B5EF4-FFF2-40B4-BE49-F238E27FC236}">
                <a16:creationId xmlns:a16="http://schemas.microsoft.com/office/drawing/2014/main" id="{BA33B7BC-F2AA-F9D5-E8FB-C021331B707F}"/>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33</a:t>
            </a:fld>
            <a:endParaRPr lang="en-US" dirty="0"/>
          </a:p>
        </p:txBody>
      </p:sp>
      <p:sp>
        <p:nvSpPr>
          <p:cNvPr id="4" name="Content Placeholder 2">
            <a:extLst>
              <a:ext uri="{FF2B5EF4-FFF2-40B4-BE49-F238E27FC236}">
                <a16:creationId xmlns:a16="http://schemas.microsoft.com/office/drawing/2014/main" id="{214D6D4D-BB2E-914B-2E25-8AB42FEF8577}"/>
              </a:ext>
            </a:extLst>
          </p:cNvPr>
          <p:cNvSpPr txBox="1">
            <a:spLocks/>
          </p:cNvSpPr>
          <p:nvPr/>
        </p:nvSpPr>
        <p:spPr>
          <a:xfrm>
            <a:off x="593124" y="1328737"/>
            <a:ext cx="10402888"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spcAft>
                <a:spcPts val="0"/>
              </a:spcAft>
              <a:buNone/>
            </a:pPr>
            <a:r>
              <a:rPr lang="en-US" sz="1200" dirty="0"/>
              <a:t>Factor Indices are designed to reflect the performance of stocks representing a specific set of factor characteristics. Factor-specific indexes are calculated based on Russell and FTSE index universes. The cut-off date for the calculation of all factor data is the close of business on the last business day of the month prior to the review month. Detail on the calculation of each individual factor follow: </a:t>
            </a:r>
          </a:p>
          <a:p>
            <a:pPr marL="0" indent="0" algn="just">
              <a:lnSpc>
                <a:spcPct val="100000"/>
              </a:lnSpc>
              <a:spcBef>
                <a:spcPts val="0"/>
              </a:spcBef>
              <a:spcAft>
                <a:spcPts val="0"/>
              </a:spcAft>
              <a:buNone/>
            </a:pPr>
            <a:endParaRPr lang="en-US" sz="1200" dirty="0"/>
          </a:p>
          <a:p>
            <a:pPr marL="0" indent="0" algn="just">
              <a:lnSpc>
                <a:spcPct val="100000"/>
              </a:lnSpc>
              <a:spcBef>
                <a:spcPts val="0"/>
              </a:spcBef>
              <a:spcAft>
                <a:spcPts val="0"/>
              </a:spcAft>
              <a:buNone/>
            </a:pPr>
            <a:r>
              <a:rPr lang="en-US" sz="1200" b="1" u="sng" dirty="0"/>
              <a:t>Momentum</a:t>
            </a:r>
            <a:r>
              <a:rPr lang="en-US" sz="1200" dirty="0"/>
              <a:t> is defined as the cumulative total local return, calculated over the period that starts twelve months prior to the effective date, and ends the Monday following the third Friday of the previous month. A full period history is required to calculate Momentum. Country Relative Momentum is calculated in excess of the country median stock level of Momentum.</a:t>
            </a:r>
          </a:p>
          <a:p>
            <a:pPr algn="just">
              <a:lnSpc>
                <a:spcPct val="100000"/>
              </a:lnSpc>
              <a:spcBef>
                <a:spcPts val="0"/>
              </a:spcBef>
              <a:spcAft>
                <a:spcPts val="0"/>
              </a:spcAft>
            </a:pPr>
            <a:endParaRPr lang="en-US" sz="1200" dirty="0"/>
          </a:p>
          <a:p>
            <a:pPr marL="0" indent="0" algn="just">
              <a:lnSpc>
                <a:spcPct val="100000"/>
              </a:lnSpc>
              <a:spcBef>
                <a:spcPts val="0"/>
              </a:spcBef>
              <a:spcAft>
                <a:spcPts val="0"/>
              </a:spcAft>
              <a:buNone/>
            </a:pPr>
            <a:r>
              <a:rPr lang="en-US" sz="1200" b="1" u="sng" dirty="0"/>
              <a:t>Quality</a:t>
            </a:r>
            <a:r>
              <a:rPr lang="en-US" sz="1200" dirty="0"/>
              <a:t> is defined as a composite of Profitability and Leverage. Indexes derived from each eligible universe consider three individual measures of Profitability and a single measure of Leverage. Annual reported financial statement items are sourced from a third-party data provider.</a:t>
            </a:r>
          </a:p>
          <a:p>
            <a:pPr algn="just">
              <a:lnSpc>
                <a:spcPct val="100000"/>
              </a:lnSpc>
              <a:spcBef>
                <a:spcPts val="0"/>
              </a:spcBef>
              <a:spcAft>
                <a:spcPts val="0"/>
              </a:spcAft>
              <a:buFont typeface="Wingdings" panose="05000000000000000000" pitchFamily="2" charset="2"/>
              <a:buChar char="v"/>
            </a:pPr>
            <a:endParaRPr lang="en-US" sz="1200" dirty="0"/>
          </a:p>
          <a:p>
            <a:pPr marL="0" indent="0" algn="just">
              <a:lnSpc>
                <a:spcPct val="100000"/>
              </a:lnSpc>
              <a:spcBef>
                <a:spcPts val="0"/>
              </a:spcBef>
              <a:spcAft>
                <a:spcPts val="0"/>
              </a:spcAft>
              <a:buNone/>
            </a:pPr>
            <a:r>
              <a:rPr lang="en-US" sz="1200" b="1" u="sng" dirty="0"/>
              <a:t>Size</a:t>
            </a:r>
            <a:r>
              <a:rPr lang="en-US" sz="1200" dirty="0"/>
              <a:t> is calculated as the natural logarithm of each company’s full market capitalization in USD. Shares in issue as of the review effective date and price and foreign exchange rates as of the data cut-off date are used to calculate each company’s full market capitalization.</a:t>
            </a:r>
          </a:p>
          <a:p>
            <a:pPr algn="just">
              <a:lnSpc>
                <a:spcPct val="100000"/>
              </a:lnSpc>
              <a:spcBef>
                <a:spcPts val="0"/>
              </a:spcBef>
              <a:spcAft>
                <a:spcPts val="0"/>
              </a:spcAft>
              <a:buFont typeface="Wingdings" panose="05000000000000000000" pitchFamily="2" charset="2"/>
              <a:buChar char="v"/>
            </a:pPr>
            <a:endParaRPr lang="en-US" sz="1200" dirty="0"/>
          </a:p>
          <a:p>
            <a:pPr marL="0" indent="0" algn="just">
              <a:lnSpc>
                <a:spcPct val="100000"/>
              </a:lnSpc>
              <a:spcBef>
                <a:spcPts val="0"/>
              </a:spcBef>
              <a:spcAft>
                <a:spcPts val="0"/>
              </a:spcAft>
              <a:buNone/>
            </a:pPr>
            <a:r>
              <a:rPr lang="en-US" sz="1200" b="1" u="sng" dirty="0"/>
              <a:t>Value</a:t>
            </a:r>
            <a:r>
              <a:rPr lang="en-US" sz="1200" dirty="0"/>
              <a:t> is represented by a composite of three common valuation measures: • Cash-flow Yield = Latest Annual Cash-Flow / Full Market Capitalization • Earnings Yield = Latest Annual Net Income / Full Market Capitalization • Sales to Price = Latest Annual Sales / Full Market Capitalization Sales to Price is calculated in excess of the country median stock level. Annual measures of cashflow, net income and sales are sourced from a third-party data provider.</a:t>
            </a:r>
          </a:p>
          <a:p>
            <a:pPr algn="just">
              <a:lnSpc>
                <a:spcPct val="100000"/>
              </a:lnSpc>
              <a:spcBef>
                <a:spcPts val="0"/>
              </a:spcBef>
              <a:spcAft>
                <a:spcPts val="0"/>
              </a:spcAft>
              <a:buFont typeface="Wingdings" panose="05000000000000000000" pitchFamily="2" charset="2"/>
              <a:buChar char="v"/>
            </a:pPr>
            <a:endParaRPr lang="en-US" sz="1200" kern="0" dirty="0"/>
          </a:p>
          <a:p>
            <a:pPr marL="0" indent="0" algn="just">
              <a:lnSpc>
                <a:spcPct val="100000"/>
              </a:lnSpc>
              <a:spcBef>
                <a:spcPts val="0"/>
              </a:spcBef>
              <a:spcAft>
                <a:spcPts val="0"/>
              </a:spcAft>
              <a:buNone/>
            </a:pPr>
            <a:r>
              <a:rPr lang="en-US" sz="1200" b="1" u="sng" dirty="0"/>
              <a:t>Volatility</a:t>
            </a:r>
            <a:r>
              <a:rPr lang="en-US" sz="1200" dirty="0"/>
              <a:t> is defined as the standard deviation of five years of weekly (Wednesday to Wednesday) total local returns prior to the rebalance month. A minimum of 52 weekly return observations are required to calculate volatility. Country Relative Volatility is calculated in excess of the country median stock level of Volatility.</a:t>
            </a:r>
          </a:p>
          <a:p>
            <a:pPr algn="just">
              <a:lnSpc>
                <a:spcPct val="100000"/>
              </a:lnSpc>
              <a:spcBef>
                <a:spcPts val="0"/>
              </a:spcBef>
              <a:spcAft>
                <a:spcPts val="0"/>
              </a:spcAft>
              <a:buFont typeface="Wingdings" panose="05000000000000000000" pitchFamily="2" charset="2"/>
              <a:buChar char="v"/>
            </a:pPr>
            <a:endParaRPr lang="en-US" sz="1200" dirty="0"/>
          </a:p>
          <a:p>
            <a:pPr marL="0" indent="0" algn="just">
              <a:lnSpc>
                <a:spcPct val="100000"/>
              </a:lnSpc>
              <a:spcBef>
                <a:spcPts val="0"/>
              </a:spcBef>
              <a:spcAft>
                <a:spcPts val="0"/>
              </a:spcAft>
              <a:buNone/>
            </a:pPr>
            <a:r>
              <a:rPr lang="en-US" sz="1200" b="1" u="sng" dirty="0"/>
              <a:t>Yield</a:t>
            </a:r>
            <a:r>
              <a:rPr lang="en-US" sz="1200" dirty="0"/>
              <a:t> is calculated as the natural logarithm of each company’s twelve-month trailing dividend yield. Companies whose trailing dividend yield is zero are assigned a negative normalized score (Z-Score). </a:t>
            </a:r>
          </a:p>
          <a:p>
            <a:pPr marL="0" indent="0" algn="just">
              <a:lnSpc>
                <a:spcPct val="100000"/>
              </a:lnSpc>
              <a:spcBef>
                <a:spcPts val="0"/>
              </a:spcBef>
              <a:spcAft>
                <a:spcPts val="0"/>
              </a:spcAft>
              <a:buNone/>
            </a:pPr>
            <a:endParaRPr lang="en-US" sz="1200" dirty="0"/>
          </a:p>
        </p:txBody>
      </p:sp>
    </p:spTree>
    <p:extLst>
      <p:ext uri="{BB962C8B-B14F-4D97-AF65-F5344CB8AC3E}">
        <p14:creationId xmlns:p14="http://schemas.microsoft.com/office/powerpoint/2010/main" val="31721941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A4FBA-8FF9-F721-0813-7C3EA9B86C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77A16C-A53D-0649-F416-1A309EFF6F39}"/>
              </a:ext>
            </a:extLst>
          </p:cNvPr>
          <p:cNvSpPr>
            <a:spLocks noGrp="1"/>
          </p:cNvSpPr>
          <p:nvPr>
            <p:ph type="title"/>
          </p:nvPr>
        </p:nvSpPr>
        <p:spPr>
          <a:xfrm>
            <a:off x="593124" y="613237"/>
            <a:ext cx="10997514" cy="505654"/>
          </a:xfrm>
        </p:spPr>
        <p:txBody>
          <a:bodyPr>
            <a:normAutofit/>
          </a:bodyPr>
          <a:lstStyle/>
          <a:p>
            <a:r>
              <a:rPr lang="en-US" dirty="0"/>
              <a:t>Asset Class Indexes</a:t>
            </a:r>
          </a:p>
        </p:txBody>
      </p:sp>
      <p:sp>
        <p:nvSpPr>
          <p:cNvPr id="5" name="Slide Number Placeholder 4">
            <a:extLst>
              <a:ext uri="{FF2B5EF4-FFF2-40B4-BE49-F238E27FC236}">
                <a16:creationId xmlns:a16="http://schemas.microsoft.com/office/drawing/2014/main" id="{6F4DCB77-69FB-DE95-C757-793345496FB7}"/>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34</a:t>
            </a:fld>
            <a:endParaRPr lang="en-US" dirty="0"/>
          </a:p>
        </p:txBody>
      </p:sp>
      <p:sp>
        <p:nvSpPr>
          <p:cNvPr id="6" name="Content Placeholder 2">
            <a:extLst>
              <a:ext uri="{FF2B5EF4-FFF2-40B4-BE49-F238E27FC236}">
                <a16:creationId xmlns:a16="http://schemas.microsoft.com/office/drawing/2014/main" id="{36316282-2C45-182B-DB87-3595394183DD}"/>
              </a:ext>
            </a:extLst>
          </p:cNvPr>
          <p:cNvSpPr txBox="1">
            <a:spLocks/>
          </p:cNvSpPr>
          <p:nvPr/>
        </p:nvSpPr>
        <p:spPr>
          <a:xfrm>
            <a:off x="593123" y="1328737"/>
            <a:ext cx="10297615"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Font typeface="Wingdings" panose="05000000000000000000" pitchFamily="2" charset="2"/>
              <a:buNone/>
            </a:pPr>
            <a:r>
              <a:rPr lang="en-US" sz="1200" b="1" u="sng" kern="0" dirty="0">
                <a:solidFill>
                  <a:srgbClr val="45196F"/>
                </a:solidFill>
                <a:cs typeface="Calibri" panose="020F0502020204030204" pitchFamily="34" charset="0"/>
              </a:rPr>
              <a:t>Asset Class </a:t>
            </a:r>
            <a:r>
              <a:rPr lang="en-US" sz="1200" kern="0" dirty="0">
                <a:cs typeface="Calibri" panose="020F0502020204030204" pitchFamily="34" charset="0"/>
              </a:rPr>
              <a:t>			  	                          </a:t>
            </a:r>
            <a:r>
              <a:rPr lang="en-US" sz="1200" b="1" u="sng" kern="0" dirty="0">
                <a:solidFill>
                  <a:srgbClr val="45196F"/>
                </a:solidFill>
                <a:cs typeface="Calibri" panose="020F0502020204030204" pitchFamily="34" charset="0"/>
              </a:rPr>
              <a:t>Index</a:t>
            </a:r>
            <a:endParaRPr lang="en-US" sz="1200" kern="0" dirty="0">
              <a:solidFill>
                <a:srgbClr val="45196F"/>
              </a:solidFill>
              <a:cs typeface="Calibri" panose="020F0502020204030204" pitchFamily="34" charset="0"/>
            </a:endParaRP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Large Cap			 	     S&amp;P 500</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Large Cap Growth                                                       	     S&amp;P 500 Growth</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Large Cap Value 		   	                          S&amp;P 500 Value</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Mid Cap                                         		   	     S&amp;P Midcap 400</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Small Cap                               		  	     S&amp;P SmallCap 600</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International Developed                   		  	     MSCI EAFE</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Emerging Market Equities           			     MSCI Emerging Markets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REITs                                          			     DJ US Select REIT</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Commodities                                                       		     Bloomberg Commodities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Gold                                                                  	 	     S&amp;P GSCI Gold</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Intermediate-Term Treasurys                                                  	     Bloomberg US Treasury 7-10 Yr</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Long-Term Treasurys                        			     Bloomberg US Treasury 20+ Yr</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TIPS                                                                 		     Bloomberg US Treasury US TIPS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Mortgage-Backed Securities		  	     Bloomberg GNMA</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Corporate IG Bonds                  			     Bloomberg US Corporate IG</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High Yield Corporate Bonds     			     Bloomberg US Corporate High Yield</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US Aggregate Bonds                                                                              Bloomberg US Aggregate Bond  </a:t>
            </a:r>
          </a:p>
          <a:p>
            <a:pPr marL="0" indent="0">
              <a:lnSpc>
                <a:spcPct val="100000"/>
              </a:lnSpc>
              <a:spcBef>
                <a:spcPts val="600"/>
              </a:spcBef>
              <a:buFont typeface="Wingdings" panose="05000000000000000000" pitchFamily="2" charset="2"/>
              <a:buNone/>
            </a:pPr>
            <a:endParaRPr lang="en-US" sz="1200" kern="0" dirty="0">
              <a:cs typeface="Calibri" panose="020F0502020204030204" pitchFamily="34" charset="0"/>
            </a:endParaRPr>
          </a:p>
        </p:txBody>
      </p:sp>
    </p:spTree>
    <p:extLst>
      <p:ext uri="{BB962C8B-B14F-4D97-AF65-F5344CB8AC3E}">
        <p14:creationId xmlns:p14="http://schemas.microsoft.com/office/powerpoint/2010/main" val="33486940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F88092-61FD-006B-D758-B0125F46FC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75D261-5532-5630-B39E-2DFE018F8F8D}"/>
              </a:ext>
            </a:extLst>
          </p:cNvPr>
          <p:cNvSpPr>
            <a:spLocks noGrp="1"/>
          </p:cNvSpPr>
          <p:nvPr>
            <p:ph type="title"/>
          </p:nvPr>
        </p:nvSpPr>
        <p:spPr>
          <a:xfrm>
            <a:off x="593124" y="613237"/>
            <a:ext cx="10997514" cy="505654"/>
          </a:xfrm>
        </p:spPr>
        <p:txBody>
          <a:bodyPr>
            <a:normAutofit/>
          </a:bodyPr>
          <a:lstStyle/>
          <a:p>
            <a:r>
              <a:rPr lang="en-US" dirty="0"/>
              <a:t>Data Sources</a:t>
            </a:r>
          </a:p>
        </p:txBody>
      </p:sp>
      <p:sp>
        <p:nvSpPr>
          <p:cNvPr id="5" name="Slide Number Placeholder 4">
            <a:extLst>
              <a:ext uri="{FF2B5EF4-FFF2-40B4-BE49-F238E27FC236}">
                <a16:creationId xmlns:a16="http://schemas.microsoft.com/office/drawing/2014/main" id="{D6153083-1E6E-F67E-A6F0-45EF239AD424}"/>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35</a:t>
            </a:fld>
            <a:endParaRPr lang="en-US" dirty="0"/>
          </a:p>
        </p:txBody>
      </p:sp>
      <p:sp>
        <p:nvSpPr>
          <p:cNvPr id="6" name="Content Placeholder 2">
            <a:extLst>
              <a:ext uri="{FF2B5EF4-FFF2-40B4-BE49-F238E27FC236}">
                <a16:creationId xmlns:a16="http://schemas.microsoft.com/office/drawing/2014/main" id="{786FA2FE-8C8B-47D0-1CB6-80CD9557AAA8}"/>
              </a:ext>
            </a:extLst>
          </p:cNvPr>
          <p:cNvSpPr txBox="1">
            <a:spLocks/>
          </p:cNvSpPr>
          <p:nvPr/>
        </p:nvSpPr>
        <p:spPr>
          <a:xfrm>
            <a:off x="593123" y="1328737"/>
            <a:ext cx="10485185"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Wingdings" panose="05000000000000000000" pitchFamily="2" charset="2"/>
              <a:buNone/>
            </a:pPr>
            <a:r>
              <a:rPr lang="en-US" sz="1200" b="1" u="sng" kern="0" dirty="0">
                <a:solidFill>
                  <a:srgbClr val="45196F"/>
                </a:solidFill>
                <a:cs typeface="Calibri" panose="020F0502020204030204" pitchFamily="34" charset="0"/>
              </a:rPr>
              <a:t>Economic Indicator</a:t>
            </a:r>
            <a:r>
              <a:rPr lang="en-US" sz="1200" kern="0" dirty="0">
                <a:cs typeface="Calibri" panose="020F0502020204030204" pitchFamily="34" charset="0"/>
              </a:rPr>
              <a:t>				</a:t>
            </a:r>
            <a:r>
              <a:rPr lang="en-US" sz="1200" b="1" u="sng" kern="0" dirty="0">
                <a:solidFill>
                  <a:srgbClr val="45196F"/>
                </a:solidFill>
                <a:cs typeface="Calibri" panose="020F0502020204030204" pitchFamily="34" charset="0"/>
              </a:rPr>
              <a:t>Source</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Nonfarm Monthly Payrolls ('000)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Total Nonfarm Payrolls - YoY Change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U3 Unemployment Rate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U6 Unemployment Rate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Quit Rate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Job Openings: Total Nonfarm Payroll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Initial Jobless Claims ('000) 4 Wk. MA - Month End		U.S. Employment and Training Administration</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KC Fed LMCI </a:t>
            </a:r>
            <a:r>
              <a:rPr lang="en-US" sz="1200" kern="0" dirty="0">
                <a:ea typeface="Arial" charset="0"/>
                <a:cs typeface="Arial" charset="0"/>
              </a:rPr>
              <a:t>Momentum</a:t>
            </a:r>
            <a:r>
              <a:rPr lang="en-US" sz="1200" kern="0" dirty="0">
                <a:cs typeface="Calibri" panose="020F0502020204030204" pitchFamily="34" charset="0"/>
              </a:rPr>
              <a:t> Indicator			Federal Reserve Bank of Kansas City</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Labor Force Participation Rate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Employment to Population Ratio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Temporary Help Employment			U.S. Bureau of Labor Statistics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Retail Sales - YoY Change		                     		U.S. Bureau of the Census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Vehicle Sales (Mil. Units, annualized)			U.S. Bureau of Economic Analysis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Personal Savings Rate				U.S. Bureau of Economic Analysis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Real Retail Sales (3MMA) - YoY Change	                      Federal Reserve Bank of St. Louis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Industrial Production - YoY Change			Board of Governors of the Federal Reserve System (US)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Capacity Utilization				Board of Governors of the Federal Reserve System (US)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Core Capital Goods Orders - YoY Change		U.S. Bureau of the Census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Building Permits ('000)				U.S. Bureau of the Census</a:t>
            </a:r>
          </a:p>
          <a:p>
            <a:pPr marL="0" indent="0">
              <a:lnSpc>
                <a:spcPct val="100000"/>
              </a:lnSpc>
              <a:spcBef>
                <a:spcPts val="400"/>
              </a:spcBef>
              <a:buFont typeface="Wingdings" panose="05000000000000000000" pitchFamily="2" charset="2"/>
              <a:buNone/>
            </a:pPr>
            <a:r>
              <a:rPr lang="en-US" sz="1200" kern="0" dirty="0">
                <a:cs typeface="Calibri" panose="020F0502020204030204" pitchFamily="34" charset="0"/>
              </a:rPr>
              <a:t>Housing Starts ('000)				U.S. Bureau of the Census</a:t>
            </a:r>
          </a:p>
        </p:txBody>
      </p:sp>
    </p:spTree>
    <p:extLst>
      <p:ext uri="{BB962C8B-B14F-4D97-AF65-F5344CB8AC3E}">
        <p14:creationId xmlns:p14="http://schemas.microsoft.com/office/powerpoint/2010/main" val="32489138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EBFAB-49B0-BEAF-A23D-4B073E9AA5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123A4A-42FB-8ADA-BDB4-5C2D50D6C93C}"/>
              </a:ext>
            </a:extLst>
          </p:cNvPr>
          <p:cNvSpPr>
            <a:spLocks noGrp="1"/>
          </p:cNvSpPr>
          <p:nvPr>
            <p:ph type="title"/>
          </p:nvPr>
        </p:nvSpPr>
        <p:spPr>
          <a:xfrm>
            <a:off x="593124" y="613237"/>
            <a:ext cx="10997514" cy="505654"/>
          </a:xfrm>
        </p:spPr>
        <p:txBody>
          <a:bodyPr>
            <a:normAutofit/>
          </a:bodyPr>
          <a:lstStyle/>
          <a:p>
            <a:r>
              <a:rPr lang="en-US" dirty="0"/>
              <a:t>Data Sources (cont.)</a:t>
            </a:r>
          </a:p>
        </p:txBody>
      </p:sp>
      <p:sp>
        <p:nvSpPr>
          <p:cNvPr id="5" name="Slide Number Placeholder 4">
            <a:extLst>
              <a:ext uri="{FF2B5EF4-FFF2-40B4-BE49-F238E27FC236}">
                <a16:creationId xmlns:a16="http://schemas.microsoft.com/office/drawing/2014/main" id="{5CDDD90B-34B0-2A56-04B0-5138D4BA628F}"/>
              </a:ext>
            </a:extLst>
          </p:cNvPr>
          <p:cNvSpPr>
            <a:spLocks noGrp="1"/>
          </p:cNvSpPr>
          <p:nvPr>
            <p:ph type="sldNum" sz="quarter" idx="12"/>
          </p:nvPr>
        </p:nvSpPr>
        <p:spPr>
          <a:xfrm>
            <a:off x="11183112" y="6176963"/>
            <a:ext cx="407526" cy="365125"/>
          </a:xfrm>
        </p:spPr>
        <p:txBody>
          <a:bodyPr/>
          <a:lstStyle/>
          <a:p>
            <a:fld id="{50F2BEE7-A0DD-8E45-BC73-29309ED3288E}" type="slidenum">
              <a:rPr lang="en-US" smtClean="0"/>
              <a:pPr/>
              <a:t>36</a:t>
            </a:fld>
            <a:endParaRPr lang="en-US" dirty="0"/>
          </a:p>
        </p:txBody>
      </p:sp>
      <p:sp>
        <p:nvSpPr>
          <p:cNvPr id="6" name="Content Placeholder 2">
            <a:extLst>
              <a:ext uri="{FF2B5EF4-FFF2-40B4-BE49-F238E27FC236}">
                <a16:creationId xmlns:a16="http://schemas.microsoft.com/office/drawing/2014/main" id="{9724B3DE-0641-EE69-09F9-DEF7F0E4D712}"/>
              </a:ext>
            </a:extLst>
          </p:cNvPr>
          <p:cNvSpPr txBox="1">
            <a:spLocks/>
          </p:cNvSpPr>
          <p:nvPr/>
        </p:nvSpPr>
        <p:spPr>
          <a:xfrm>
            <a:off x="593123" y="1328737"/>
            <a:ext cx="10485185" cy="4848225"/>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Font typeface="Wingdings" panose="05000000000000000000" pitchFamily="2" charset="2"/>
              <a:buNone/>
            </a:pPr>
            <a:r>
              <a:rPr lang="en-US" sz="1200" b="1" u="sng" kern="0" dirty="0">
                <a:solidFill>
                  <a:srgbClr val="45196F"/>
                </a:solidFill>
                <a:cs typeface="Calibri" panose="020F0502020204030204" pitchFamily="34" charset="0"/>
              </a:rPr>
              <a:t>Economic Indicator</a:t>
            </a:r>
            <a:r>
              <a:rPr lang="en-US" sz="1200" kern="0" dirty="0">
                <a:cs typeface="Calibri" panose="020F0502020204030204" pitchFamily="34" charset="0"/>
              </a:rPr>
              <a:t>			  	   </a:t>
            </a:r>
            <a:r>
              <a:rPr lang="en-US" sz="1200" b="1" u="sng" kern="0" dirty="0">
                <a:solidFill>
                  <a:srgbClr val="45196F"/>
                </a:solidFill>
                <a:cs typeface="Calibri" panose="020F0502020204030204" pitchFamily="34" charset="0"/>
              </a:rPr>
              <a:t>Source</a:t>
            </a:r>
            <a:endParaRPr lang="en-US" sz="1200" kern="0" dirty="0">
              <a:solidFill>
                <a:srgbClr val="45196F"/>
              </a:solidFill>
              <a:cs typeface="Calibri" panose="020F0502020204030204" pitchFamily="34" charset="0"/>
            </a:endParaRP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New Home Sales			   	   U.S. Bureau of the Census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S&amp;P/Case-Shiller Home Price Index (20 city) - YoY Change          	   S&amp;P Dow Jones Indices LLC</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Total Construction Spending - YoY Change		   U.S. Bureau of the Census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ISM Manufacturing Composite PMI		   	   Institute for Supply Management</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ISM Manufacturing New Orders		  	   Institute for Supply Management</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ISM Services Composite PMI		  	   Institute for Supply Management</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ISM Services New Orders			                        Institute for Supply Management</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U. of Michigan Consumer Sentiment			   University of Michigan</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Consumer Price Index (CPI) - YoY Change		   U.S. Bureau of Labor Statistics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Personal Consumption Expenditure (PCE) - YoY Change	   U.S. Bureau of Economic Analysis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Producer Price Index (PPI) - YoY Change		   U.S. Bureau of Labor Statistics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Average Hourly Earnings - YoY Change			   U.S. Bureau of Labor Statistics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Real GDP – QoQ (SAAR)				   U.S. Bureau of Economic Analysis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Real GDP – YoY Change				   U.S. Bureau of Economic Analysis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Treasury Yield Curve (10-Yr. Minus 2-Yr.)		   Federal Reserve Bank of St. Louis</a:t>
            </a:r>
          </a:p>
          <a:p>
            <a:pPr marL="0" indent="0">
              <a:lnSpc>
                <a:spcPct val="100000"/>
              </a:lnSpc>
              <a:spcBef>
                <a:spcPts val="600"/>
              </a:spcBef>
              <a:buFont typeface="Wingdings" panose="05000000000000000000" pitchFamily="2" charset="2"/>
              <a:buNone/>
            </a:pPr>
            <a:r>
              <a:rPr lang="en-US" sz="1200" kern="0" dirty="0">
                <a:cs typeface="Calibri" panose="020F0502020204030204" pitchFamily="34" charset="0"/>
              </a:rPr>
              <a:t>Leading Economic Index (LEI) – YoY Change		   The Conference Board</a:t>
            </a:r>
          </a:p>
        </p:txBody>
      </p:sp>
    </p:spTree>
    <p:extLst>
      <p:ext uri="{BB962C8B-B14F-4D97-AF65-F5344CB8AC3E}">
        <p14:creationId xmlns:p14="http://schemas.microsoft.com/office/powerpoint/2010/main" val="3911378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9F05620-AB25-B8F5-D681-D253EC058903}"/>
              </a:ext>
            </a:extLst>
          </p:cNvPr>
          <p:cNvSpPr>
            <a:spLocks noGrp="1"/>
          </p:cNvSpPr>
          <p:nvPr>
            <p:ph type="sldNum" sz="quarter" idx="11"/>
          </p:nvPr>
        </p:nvSpPr>
        <p:spPr/>
        <p:txBody>
          <a:bodyPr/>
          <a:lstStyle/>
          <a:p>
            <a:fld id="{50F2BEE7-A0DD-8E45-BC73-29309ED3288E}" type="slidenum">
              <a:rPr lang="en-US" smtClean="0"/>
              <a:pPr/>
              <a:t>37</a:t>
            </a:fld>
            <a:endParaRPr lang="en-US" dirty="0"/>
          </a:p>
        </p:txBody>
      </p:sp>
      <p:sp>
        <p:nvSpPr>
          <p:cNvPr id="4" name="Title 3">
            <a:extLst>
              <a:ext uri="{FF2B5EF4-FFF2-40B4-BE49-F238E27FC236}">
                <a16:creationId xmlns:a16="http://schemas.microsoft.com/office/drawing/2014/main" id="{C4E8DAEC-B90C-82AF-5AC9-E4149FE513F9}"/>
              </a:ext>
            </a:extLst>
          </p:cNvPr>
          <p:cNvSpPr>
            <a:spLocks noGrp="1"/>
          </p:cNvSpPr>
          <p:nvPr>
            <p:ph type="title"/>
          </p:nvPr>
        </p:nvSpPr>
        <p:spPr>
          <a:xfrm>
            <a:off x="2315862" y="2419349"/>
            <a:ext cx="7560276" cy="1009651"/>
          </a:xfrm>
        </p:spPr>
        <p:txBody>
          <a:bodyPr/>
          <a:lstStyle/>
          <a:p>
            <a:r>
              <a:rPr lang="en-US" dirty="0"/>
              <a:t>Thank You.</a:t>
            </a:r>
          </a:p>
        </p:txBody>
      </p:sp>
    </p:spTree>
    <p:extLst>
      <p:ext uri="{BB962C8B-B14F-4D97-AF65-F5344CB8AC3E}">
        <p14:creationId xmlns:p14="http://schemas.microsoft.com/office/powerpoint/2010/main" val="3206996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F2579-9E2D-7ACF-AE18-422802FE2B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E42E26-AB50-B9F0-D611-A2DD4C0C5932}"/>
              </a:ext>
            </a:extLst>
          </p:cNvPr>
          <p:cNvSpPr>
            <a:spLocks noGrp="1"/>
          </p:cNvSpPr>
          <p:nvPr>
            <p:ph type="title"/>
          </p:nvPr>
        </p:nvSpPr>
        <p:spPr>
          <a:xfrm>
            <a:off x="593124" y="201757"/>
            <a:ext cx="10997514" cy="505654"/>
          </a:xfrm>
        </p:spPr>
        <p:txBody>
          <a:bodyPr>
            <a:normAutofit/>
          </a:bodyPr>
          <a:lstStyle/>
          <a:p>
            <a:r>
              <a:rPr lang="en-US" dirty="0"/>
              <a:t>U.S. Economic Risk Indicators</a:t>
            </a:r>
          </a:p>
        </p:txBody>
      </p:sp>
      <p:sp>
        <p:nvSpPr>
          <p:cNvPr id="4" name="Footer Placeholder 3">
            <a:extLst>
              <a:ext uri="{FF2B5EF4-FFF2-40B4-BE49-F238E27FC236}">
                <a16:creationId xmlns:a16="http://schemas.microsoft.com/office/drawing/2014/main" id="{E1CD0E9A-4ED0-FB5D-AA14-CDB48D83A0EE}"/>
              </a:ext>
            </a:extLst>
          </p:cNvPr>
          <p:cNvSpPr>
            <a:spLocks noGrp="1"/>
          </p:cNvSpPr>
          <p:nvPr>
            <p:ph type="ftr" sz="quarter" idx="11"/>
          </p:nvPr>
        </p:nvSpPr>
        <p:spPr>
          <a:xfrm>
            <a:off x="7000165" y="6286102"/>
            <a:ext cx="4114800" cy="365125"/>
          </a:xfrm>
        </p:spPr>
        <p:txBody>
          <a:bodyPr/>
          <a:lstStyle/>
          <a:p>
            <a:pPr>
              <a:lnSpc>
                <a:spcPct val="120000"/>
              </a:lnSpc>
            </a:pPr>
            <a:r>
              <a:rPr lang="en-US" sz="800" i="1" dirty="0"/>
              <a:t>Sources are listed on page 35–36.</a:t>
            </a:r>
            <a:endParaRPr lang="en-US" sz="800" dirty="0"/>
          </a:p>
        </p:txBody>
      </p:sp>
      <p:sp>
        <p:nvSpPr>
          <p:cNvPr id="5" name="Slide Number Placeholder 4">
            <a:extLst>
              <a:ext uri="{FF2B5EF4-FFF2-40B4-BE49-F238E27FC236}">
                <a16:creationId xmlns:a16="http://schemas.microsoft.com/office/drawing/2014/main" id="{390FA228-D8F7-5C90-B86C-8CF4180D14FC}"/>
              </a:ext>
            </a:extLst>
          </p:cNvPr>
          <p:cNvSpPr>
            <a:spLocks noGrp="1"/>
          </p:cNvSpPr>
          <p:nvPr>
            <p:ph type="sldNum" sz="quarter" idx="12"/>
          </p:nvPr>
        </p:nvSpPr>
        <p:spPr>
          <a:xfrm>
            <a:off x="11210544" y="6176963"/>
            <a:ext cx="380094" cy="365125"/>
          </a:xfrm>
        </p:spPr>
        <p:txBody>
          <a:bodyPr/>
          <a:lstStyle/>
          <a:p>
            <a:fld id="{50F2BEE7-A0DD-8E45-BC73-29309ED3288E}" type="slidenum">
              <a:rPr lang="en-US" smtClean="0"/>
              <a:pPr/>
              <a:t>4</a:t>
            </a:fld>
            <a:endParaRPr lang="en-US" dirty="0"/>
          </a:p>
        </p:txBody>
      </p:sp>
      <p:sp>
        <p:nvSpPr>
          <p:cNvPr id="15" name="Content Placeholder 2">
            <a:extLst>
              <a:ext uri="{FF2B5EF4-FFF2-40B4-BE49-F238E27FC236}">
                <a16:creationId xmlns:a16="http://schemas.microsoft.com/office/drawing/2014/main" id="{36AF29BC-BFA5-0581-1C5E-A6F5BFDCF45C}"/>
              </a:ext>
            </a:extLst>
          </p:cNvPr>
          <p:cNvSpPr txBox="1">
            <a:spLocks/>
          </p:cNvSpPr>
          <p:nvPr/>
        </p:nvSpPr>
        <p:spPr>
          <a:xfrm>
            <a:off x="6214953" y="2526111"/>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fontAlgn="auto" hangingPunct="1">
              <a:spcBef>
                <a:spcPts val="0"/>
              </a:spcBef>
              <a:spcAft>
                <a:spcPts val="0"/>
              </a:spcAft>
              <a:defRPr/>
            </a:pPr>
            <a:r>
              <a:rPr lang="en-US" sz="1000" dirty="0"/>
              <a:t>The ISM Services PMI slowed to  50.8 in March. While the service sector remains in expansion, it was the weakest reading in 9-months. This indicator is in the 12</a:t>
            </a:r>
            <a:r>
              <a:rPr lang="en-US" sz="1000" baseline="30000" dirty="0"/>
              <a:t>th</a:t>
            </a:r>
            <a:r>
              <a:rPr lang="en-US" sz="1000" dirty="0"/>
              <a:t> percentile over the last 20 years.</a:t>
            </a:r>
          </a:p>
          <a:p>
            <a:pPr algn="just" eaLnBrk="1" fontAlgn="auto" hangingPunct="1">
              <a:spcBef>
                <a:spcPts val="0"/>
              </a:spcBef>
              <a:spcAft>
                <a:spcPts val="0"/>
              </a:spcAft>
              <a:defRPr/>
            </a:pPr>
            <a:endParaRPr lang="en-US" sz="1000" dirty="0"/>
          </a:p>
          <a:p>
            <a:pPr algn="just" eaLnBrk="1" fontAlgn="auto" hangingPunct="1">
              <a:spcBef>
                <a:spcPts val="0"/>
              </a:spcBef>
              <a:spcAft>
                <a:spcPts val="0"/>
              </a:spcAft>
              <a:defRPr/>
            </a:pPr>
            <a:r>
              <a:rPr lang="en-US" sz="1000" i="1" dirty="0"/>
              <a:t>A reading over 50 indicates expansion, below 50 signals contraction, </a:t>
            </a:r>
          </a:p>
          <a:p>
            <a:pPr algn="just" eaLnBrk="1" fontAlgn="auto" hangingPunct="1">
              <a:spcBef>
                <a:spcPts val="0"/>
              </a:spcBef>
              <a:spcAft>
                <a:spcPts val="0"/>
              </a:spcAft>
              <a:defRPr/>
            </a:pPr>
            <a:r>
              <a:rPr lang="en-US" sz="1000" i="1" dirty="0"/>
              <a:t>and in the mid 40's  suggests recession. </a:t>
            </a:r>
          </a:p>
          <a:p>
            <a:pPr algn="just" eaLnBrk="1" fontAlgn="auto" hangingPunct="1">
              <a:spcBef>
                <a:spcPts val="0"/>
              </a:spcBef>
              <a:spcAft>
                <a:spcPts val="0"/>
              </a:spcAft>
              <a:defRPr/>
            </a:pPr>
            <a:endParaRPr lang="en-US" sz="1000" dirty="0"/>
          </a:p>
        </p:txBody>
      </p:sp>
      <p:sp>
        <p:nvSpPr>
          <p:cNvPr id="9" name="Content Placeholder 2">
            <a:extLst>
              <a:ext uri="{FF2B5EF4-FFF2-40B4-BE49-F238E27FC236}">
                <a16:creationId xmlns:a16="http://schemas.microsoft.com/office/drawing/2014/main" id="{3E476CA6-9474-059E-5BF2-D08C80F6F4BA}"/>
              </a:ext>
            </a:extLst>
          </p:cNvPr>
          <p:cNvSpPr txBox="1">
            <a:spLocks/>
          </p:cNvSpPr>
          <p:nvPr/>
        </p:nvSpPr>
        <p:spPr>
          <a:xfrm>
            <a:off x="593125" y="2526111"/>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fontAlgn="auto" hangingPunct="1">
              <a:spcBef>
                <a:spcPts val="0"/>
              </a:spcBef>
              <a:spcAft>
                <a:spcPts val="0"/>
              </a:spcAft>
              <a:defRPr/>
            </a:pPr>
            <a:r>
              <a:rPr lang="en-US" sz="1000" dirty="0"/>
              <a:t>The ISM Manufacturing PMI fell to 49.0 in March, easing back into contractionary levels (below 50 signals contraction). This index is in the 19</a:t>
            </a:r>
            <a:r>
              <a:rPr lang="en-US" sz="1000" baseline="30000" dirty="0"/>
              <a:t>th</a:t>
            </a:r>
            <a:r>
              <a:rPr lang="en-US" sz="1000" dirty="0"/>
              <a:t> percentile over the last 20 years.</a:t>
            </a:r>
          </a:p>
          <a:p>
            <a:pPr algn="just" eaLnBrk="1" fontAlgn="auto" hangingPunct="1">
              <a:spcBef>
                <a:spcPts val="0"/>
              </a:spcBef>
              <a:spcAft>
                <a:spcPts val="0"/>
              </a:spcAft>
              <a:defRPr/>
            </a:pPr>
            <a:endParaRPr lang="en-US" sz="1000" dirty="0"/>
          </a:p>
          <a:p>
            <a:pPr algn="just" eaLnBrk="1" fontAlgn="auto" hangingPunct="1">
              <a:spcBef>
                <a:spcPts val="0"/>
              </a:spcBef>
              <a:spcAft>
                <a:spcPts val="0"/>
              </a:spcAft>
              <a:defRPr/>
            </a:pPr>
            <a:r>
              <a:rPr lang="en-US" sz="1000" i="1" dirty="0"/>
              <a:t>A reading over 50 indicates expansion, below 50 signals contraction, and in the mid 40's suggests recession. </a:t>
            </a:r>
          </a:p>
        </p:txBody>
      </p:sp>
      <p:sp>
        <p:nvSpPr>
          <p:cNvPr id="14" name="Content Placeholder 2">
            <a:extLst>
              <a:ext uri="{FF2B5EF4-FFF2-40B4-BE49-F238E27FC236}">
                <a16:creationId xmlns:a16="http://schemas.microsoft.com/office/drawing/2014/main" id="{FFEFCB74-28E9-7404-1F71-FF9E66F02299}"/>
              </a:ext>
            </a:extLst>
          </p:cNvPr>
          <p:cNvSpPr txBox="1">
            <a:spLocks/>
          </p:cNvSpPr>
          <p:nvPr/>
        </p:nvSpPr>
        <p:spPr>
          <a:xfrm>
            <a:off x="6214954" y="5295608"/>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1" fontAlgn="auto" hangingPunct="1">
              <a:spcBef>
                <a:spcPts val="0"/>
              </a:spcBef>
              <a:spcAft>
                <a:spcPts val="0"/>
              </a:spcAft>
              <a:defRPr/>
            </a:pPr>
            <a:r>
              <a:rPr lang="en-US" sz="1000" dirty="0"/>
              <a:t>The 3-month average of building permits fell 4.1% YoY through February, signaling a moderate recession risk for housing. The current permits reading is in the 32</a:t>
            </a:r>
            <a:r>
              <a:rPr lang="en-US" sz="1000" baseline="30000" dirty="0"/>
              <a:t>nd</a:t>
            </a:r>
            <a:r>
              <a:rPr lang="en-US" sz="1000" dirty="0"/>
              <a:t> percentile over the past 20 years. </a:t>
            </a:r>
          </a:p>
          <a:p>
            <a:pPr lvl="0" algn="just" eaLnBrk="1" fontAlgn="auto" hangingPunct="1">
              <a:spcBef>
                <a:spcPts val="0"/>
              </a:spcBef>
              <a:spcAft>
                <a:spcPts val="0"/>
              </a:spcAft>
              <a:defRPr/>
            </a:pPr>
            <a:endParaRPr lang="en-US" sz="1000" i="1" dirty="0"/>
          </a:p>
          <a:p>
            <a:pPr lvl="0" algn="just" eaLnBrk="1" fontAlgn="auto" hangingPunct="1">
              <a:spcBef>
                <a:spcPts val="0"/>
              </a:spcBef>
              <a:spcAft>
                <a:spcPts val="0"/>
              </a:spcAft>
              <a:defRPr/>
            </a:pPr>
            <a:r>
              <a:rPr lang="en-US" sz="1000" i="1" dirty="0"/>
              <a:t>Building Permits are a measure of the issuance of permits to build new housing units. Building permit growth is a measure of the total year-over-year percentage change in building permits (3-month average). This indicator signals a high recession risk when growth falls below -15% YoY.</a:t>
            </a:r>
          </a:p>
        </p:txBody>
      </p:sp>
      <p:sp>
        <p:nvSpPr>
          <p:cNvPr id="16" name="Content Placeholder 2">
            <a:extLst>
              <a:ext uri="{FF2B5EF4-FFF2-40B4-BE49-F238E27FC236}">
                <a16:creationId xmlns:a16="http://schemas.microsoft.com/office/drawing/2014/main" id="{8212A8B3-473A-3031-291F-5E8C1227B743}"/>
              </a:ext>
            </a:extLst>
          </p:cNvPr>
          <p:cNvSpPr txBox="1">
            <a:spLocks/>
          </p:cNvSpPr>
          <p:nvPr/>
        </p:nvSpPr>
        <p:spPr>
          <a:xfrm>
            <a:off x="604491" y="5307516"/>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1" fontAlgn="auto" hangingPunct="1">
              <a:spcBef>
                <a:spcPts val="0"/>
              </a:spcBef>
              <a:spcAft>
                <a:spcPts val="0"/>
              </a:spcAft>
              <a:defRPr/>
            </a:pPr>
            <a:r>
              <a:rPr lang="en-US" sz="1000" dirty="0"/>
              <a:t>Industrial Production activity increased by 1.3% YoY in March, signaling a low recession risk for the industrial economy. Industrial production growth is in the 43</a:t>
            </a:r>
            <a:r>
              <a:rPr lang="en-US" sz="1000" baseline="30000" dirty="0"/>
              <a:t>rd</a:t>
            </a:r>
            <a:r>
              <a:rPr lang="en-US" sz="1000" dirty="0"/>
              <a:t> percentile over the past 20 years. </a:t>
            </a:r>
          </a:p>
          <a:p>
            <a:pPr lvl="0" algn="just" eaLnBrk="1" fontAlgn="auto" hangingPunct="1">
              <a:spcBef>
                <a:spcPts val="0"/>
              </a:spcBef>
              <a:spcAft>
                <a:spcPts val="0"/>
              </a:spcAft>
              <a:defRPr/>
            </a:pPr>
            <a:endParaRPr lang="en-US" sz="1000" i="1" dirty="0"/>
          </a:p>
          <a:p>
            <a:pPr lvl="0" algn="just" eaLnBrk="1" fontAlgn="auto" hangingPunct="1">
              <a:spcBef>
                <a:spcPts val="0"/>
              </a:spcBef>
              <a:spcAft>
                <a:spcPts val="0"/>
              </a:spcAft>
              <a:defRPr/>
            </a:pPr>
            <a:r>
              <a:rPr lang="en-US" sz="1000" i="1" dirty="0"/>
              <a:t>Industrial Production Index measures real output for manufacturing, mining, and utilities. The YoY change in Industrial Production signals a high risk of recession when it falls into negative territory. There is a low recessionary risk when greater than 1%.</a:t>
            </a:r>
          </a:p>
        </p:txBody>
      </p:sp>
      <p:pic>
        <p:nvPicPr>
          <p:cNvPr id="8" name="Picture 7">
            <a:extLst>
              <a:ext uri="{FF2B5EF4-FFF2-40B4-BE49-F238E27FC236}">
                <a16:creationId xmlns:a16="http://schemas.microsoft.com/office/drawing/2014/main" id="{339B60A3-D607-66CF-B948-B14C937755E5}"/>
              </a:ext>
            </a:extLst>
          </p:cNvPr>
          <p:cNvPicPr>
            <a:picLocks noChangeAspect="1"/>
          </p:cNvPicPr>
          <p:nvPr/>
        </p:nvPicPr>
        <p:blipFill>
          <a:blip r:embed="rId2"/>
          <a:stretch>
            <a:fillRect/>
          </a:stretch>
        </p:blipFill>
        <p:spPr>
          <a:xfrm>
            <a:off x="563475" y="740159"/>
            <a:ext cx="10604963" cy="1728998"/>
          </a:xfrm>
          <a:prstGeom prst="rect">
            <a:avLst/>
          </a:prstGeom>
        </p:spPr>
      </p:pic>
      <p:pic>
        <p:nvPicPr>
          <p:cNvPr id="6" name="Picture 5">
            <a:extLst>
              <a:ext uri="{FF2B5EF4-FFF2-40B4-BE49-F238E27FC236}">
                <a16:creationId xmlns:a16="http://schemas.microsoft.com/office/drawing/2014/main" id="{3C47AACB-41BA-7DF0-CE0D-99DBBA2CD99E}"/>
              </a:ext>
            </a:extLst>
          </p:cNvPr>
          <p:cNvPicPr>
            <a:picLocks noChangeAspect="1"/>
          </p:cNvPicPr>
          <p:nvPr/>
        </p:nvPicPr>
        <p:blipFill>
          <a:blip r:embed="rId3"/>
          <a:stretch>
            <a:fillRect/>
          </a:stretch>
        </p:blipFill>
        <p:spPr>
          <a:xfrm>
            <a:off x="563474" y="3468905"/>
            <a:ext cx="10551490" cy="1771705"/>
          </a:xfrm>
          <a:prstGeom prst="rect">
            <a:avLst/>
          </a:prstGeom>
        </p:spPr>
      </p:pic>
    </p:spTree>
    <p:extLst>
      <p:ext uri="{BB962C8B-B14F-4D97-AF65-F5344CB8AC3E}">
        <p14:creationId xmlns:p14="http://schemas.microsoft.com/office/powerpoint/2010/main" val="3317081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FD298-3B9F-6A7A-4DF4-BD96E27D2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19CD3D-BFC6-4B7D-006C-A8E3BEE319C6}"/>
              </a:ext>
            </a:extLst>
          </p:cNvPr>
          <p:cNvSpPr>
            <a:spLocks noGrp="1"/>
          </p:cNvSpPr>
          <p:nvPr>
            <p:ph type="title"/>
          </p:nvPr>
        </p:nvSpPr>
        <p:spPr>
          <a:xfrm>
            <a:off x="593124" y="201757"/>
            <a:ext cx="10997514" cy="505654"/>
          </a:xfrm>
        </p:spPr>
        <p:txBody>
          <a:bodyPr>
            <a:normAutofit/>
          </a:bodyPr>
          <a:lstStyle/>
          <a:p>
            <a:r>
              <a:rPr lang="en-US" dirty="0"/>
              <a:t>U.S. Economic Risk Indicators</a:t>
            </a:r>
          </a:p>
        </p:txBody>
      </p:sp>
      <p:sp>
        <p:nvSpPr>
          <p:cNvPr id="4" name="Footer Placeholder 3">
            <a:extLst>
              <a:ext uri="{FF2B5EF4-FFF2-40B4-BE49-F238E27FC236}">
                <a16:creationId xmlns:a16="http://schemas.microsoft.com/office/drawing/2014/main" id="{7D1F83E2-A39F-A5E9-CEC2-ABA296D7EA01}"/>
              </a:ext>
            </a:extLst>
          </p:cNvPr>
          <p:cNvSpPr>
            <a:spLocks noGrp="1"/>
          </p:cNvSpPr>
          <p:nvPr>
            <p:ph type="ftr" sz="quarter" idx="11"/>
          </p:nvPr>
        </p:nvSpPr>
        <p:spPr>
          <a:xfrm>
            <a:off x="7011530" y="6277952"/>
            <a:ext cx="4114800" cy="365125"/>
          </a:xfrm>
        </p:spPr>
        <p:txBody>
          <a:bodyPr/>
          <a:lstStyle/>
          <a:p>
            <a:pPr>
              <a:lnSpc>
                <a:spcPct val="120000"/>
              </a:lnSpc>
            </a:pPr>
            <a:r>
              <a:rPr lang="en-US" sz="800" i="1" dirty="0"/>
              <a:t>Sources are listed on page 35–36.</a:t>
            </a:r>
            <a:endParaRPr lang="en-US" sz="800" dirty="0"/>
          </a:p>
        </p:txBody>
      </p:sp>
      <p:sp>
        <p:nvSpPr>
          <p:cNvPr id="5" name="Slide Number Placeholder 4">
            <a:extLst>
              <a:ext uri="{FF2B5EF4-FFF2-40B4-BE49-F238E27FC236}">
                <a16:creationId xmlns:a16="http://schemas.microsoft.com/office/drawing/2014/main" id="{E3183AD4-150C-1945-1B04-3B62C40BAE7C}"/>
              </a:ext>
            </a:extLst>
          </p:cNvPr>
          <p:cNvSpPr>
            <a:spLocks noGrp="1"/>
          </p:cNvSpPr>
          <p:nvPr>
            <p:ph type="sldNum" sz="quarter" idx="12"/>
          </p:nvPr>
        </p:nvSpPr>
        <p:spPr>
          <a:xfrm>
            <a:off x="11219688" y="6176963"/>
            <a:ext cx="370950" cy="365125"/>
          </a:xfrm>
        </p:spPr>
        <p:txBody>
          <a:bodyPr/>
          <a:lstStyle/>
          <a:p>
            <a:fld id="{50F2BEE7-A0DD-8E45-BC73-29309ED3288E}" type="slidenum">
              <a:rPr lang="en-US" smtClean="0"/>
              <a:pPr/>
              <a:t>5</a:t>
            </a:fld>
            <a:endParaRPr lang="en-US" dirty="0"/>
          </a:p>
        </p:txBody>
      </p:sp>
      <p:sp>
        <p:nvSpPr>
          <p:cNvPr id="15" name="Content Placeholder 2">
            <a:extLst>
              <a:ext uri="{FF2B5EF4-FFF2-40B4-BE49-F238E27FC236}">
                <a16:creationId xmlns:a16="http://schemas.microsoft.com/office/drawing/2014/main" id="{BFB1B508-5F50-3BA4-B5CE-BF973FA94AE5}"/>
              </a:ext>
            </a:extLst>
          </p:cNvPr>
          <p:cNvSpPr txBox="1">
            <a:spLocks/>
          </p:cNvSpPr>
          <p:nvPr/>
        </p:nvSpPr>
        <p:spPr>
          <a:xfrm>
            <a:off x="6214953" y="2489535"/>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000" dirty="0"/>
              <a:t>Temporary help employment growth fell 5.5% year-over-year in March, marking the shallowest decline since January 2023. Temporary help employment is a leading indicator for the labor market. A declining trend is viewed as a warning sign. </a:t>
            </a:r>
            <a:endParaRPr lang="en-US" sz="1000" i="1" dirty="0"/>
          </a:p>
          <a:p>
            <a:pPr algn="just"/>
            <a:r>
              <a:rPr lang="en-US" sz="1000" i="1" dirty="0"/>
              <a:t>Temporary help employment figures are viewed favorably if they are positive and trending higher. Changes in temporary help numbers are often used as a predictor of changes in future employment.</a:t>
            </a:r>
          </a:p>
        </p:txBody>
      </p:sp>
      <p:sp>
        <p:nvSpPr>
          <p:cNvPr id="9" name="Content Placeholder 2">
            <a:extLst>
              <a:ext uri="{FF2B5EF4-FFF2-40B4-BE49-F238E27FC236}">
                <a16:creationId xmlns:a16="http://schemas.microsoft.com/office/drawing/2014/main" id="{E82BF298-A35F-2555-CAE0-94911ADB5D49}"/>
              </a:ext>
            </a:extLst>
          </p:cNvPr>
          <p:cNvSpPr txBox="1">
            <a:spLocks/>
          </p:cNvSpPr>
          <p:nvPr/>
        </p:nvSpPr>
        <p:spPr>
          <a:xfrm>
            <a:off x="593125" y="2489535"/>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000" dirty="0"/>
              <a:t>The unemployment rate increased to 4.2% in March. Job growth accelerated in March, but the 12-month average is below pre-pandemic levels. The current reading is in the 74</a:t>
            </a:r>
            <a:r>
              <a:rPr lang="en-US" sz="1000" baseline="30000" dirty="0"/>
              <a:t>th</a:t>
            </a:r>
            <a:r>
              <a:rPr lang="en-US" sz="1000" dirty="0"/>
              <a:t> percentile over the last 20 years.</a:t>
            </a:r>
            <a:endParaRPr lang="en-US" sz="1000" i="1" dirty="0"/>
          </a:p>
          <a:p>
            <a:pPr algn="just"/>
            <a:r>
              <a:rPr lang="en-US" sz="1000" i="1" dirty="0"/>
              <a:t>The U3 Unemployment Rate measures the percentage of people without jobs who are actively seeking work. This is often the officially quoted unemployment rate. </a:t>
            </a:r>
          </a:p>
        </p:txBody>
      </p:sp>
      <p:sp>
        <p:nvSpPr>
          <p:cNvPr id="14" name="Content Placeholder 2">
            <a:extLst>
              <a:ext uri="{FF2B5EF4-FFF2-40B4-BE49-F238E27FC236}">
                <a16:creationId xmlns:a16="http://schemas.microsoft.com/office/drawing/2014/main" id="{7E7D3C3A-9D78-B8AF-68BE-9E8870AAC691}"/>
              </a:ext>
            </a:extLst>
          </p:cNvPr>
          <p:cNvSpPr txBox="1">
            <a:spLocks/>
          </p:cNvSpPr>
          <p:nvPr/>
        </p:nvSpPr>
        <p:spPr>
          <a:xfrm>
            <a:off x="6226319" y="5280084"/>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1" fontAlgn="auto" hangingPunct="1">
              <a:spcBef>
                <a:spcPts val="0"/>
              </a:spcBef>
              <a:spcAft>
                <a:spcPts val="0"/>
              </a:spcAft>
              <a:defRPr/>
            </a:pPr>
            <a:r>
              <a:rPr lang="en-US" sz="1000" dirty="0"/>
              <a:t>The University of Michigan Consumer Sentiment index fell to 57.0 in March, declining for the third straight month. The current consumer sentiment reading is in the 3</a:t>
            </a:r>
            <a:r>
              <a:rPr lang="en-US" sz="1000" baseline="30000" dirty="0"/>
              <a:t>rd</a:t>
            </a:r>
            <a:r>
              <a:rPr lang="en-US" sz="1000" dirty="0"/>
              <a:t> percentile over the last 20 years.</a:t>
            </a:r>
          </a:p>
          <a:p>
            <a:pPr lvl="0" algn="just" eaLnBrk="1" fontAlgn="auto" hangingPunct="1">
              <a:spcBef>
                <a:spcPts val="0"/>
              </a:spcBef>
              <a:spcAft>
                <a:spcPts val="0"/>
              </a:spcAft>
              <a:defRPr/>
            </a:pPr>
            <a:endParaRPr lang="en-US" sz="1000" i="1" dirty="0"/>
          </a:p>
          <a:p>
            <a:pPr lvl="0" algn="just" eaLnBrk="1" fontAlgn="auto" hangingPunct="1">
              <a:spcBef>
                <a:spcPts val="0"/>
              </a:spcBef>
              <a:spcAft>
                <a:spcPts val="0"/>
              </a:spcAft>
              <a:defRPr/>
            </a:pPr>
            <a:r>
              <a:rPr lang="en-US" sz="1000" i="1" dirty="0"/>
              <a:t>Strong consumer confidence is a positive signal for future consumer spending, but it is a concern if this indicator is trending lower. The index uses surveys to gather information on consumer expectations regarding the economy.</a:t>
            </a:r>
          </a:p>
        </p:txBody>
      </p:sp>
      <p:sp>
        <p:nvSpPr>
          <p:cNvPr id="16" name="Content Placeholder 2">
            <a:extLst>
              <a:ext uri="{FF2B5EF4-FFF2-40B4-BE49-F238E27FC236}">
                <a16:creationId xmlns:a16="http://schemas.microsoft.com/office/drawing/2014/main" id="{1CF08E82-EFA8-2225-2594-F5493F083EC7}"/>
              </a:ext>
            </a:extLst>
          </p:cNvPr>
          <p:cNvSpPr txBox="1">
            <a:spLocks/>
          </p:cNvSpPr>
          <p:nvPr/>
        </p:nvSpPr>
        <p:spPr>
          <a:xfrm>
            <a:off x="604491" y="5280084"/>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000" dirty="0"/>
              <a:t>The 3-month average of Real Retail Sales rose 1.3% YoY in March. A surge in auto sales drove retail sales higher in March. This indicator is in the 41</a:t>
            </a:r>
            <a:r>
              <a:rPr lang="en-US" sz="1000" baseline="30000" dirty="0"/>
              <a:t>st</a:t>
            </a:r>
            <a:r>
              <a:rPr lang="en-US" sz="1000" dirty="0"/>
              <a:t> percentile over the last 20 years.</a:t>
            </a:r>
            <a:endParaRPr lang="en-US" sz="1000" i="1" dirty="0"/>
          </a:p>
          <a:p>
            <a:pPr algn="just"/>
            <a:r>
              <a:rPr lang="en-US" sz="1000" i="1" dirty="0"/>
              <a:t>Real retail sales growth is a measure of the total change in retail and food sales adjusted for inflation using the Consumer Price Index. Real retail sales typically decline heading into a recession.</a:t>
            </a:r>
          </a:p>
        </p:txBody>
      </p:sp>
      <p:pic>
        <p:nvPicPr>
          <p:cNvPr id="8" name="Picture 7">
            <a:extLst>
              <a:ext uri="{FF2B5EF4-FFF2-40B4-BE49-F238E27FC236}">
                <a16:creationId xmlns:a16="http://schemas.microsoft.com/office/drawing/2014/main" id="{ED04CB63-2397-6280-D671-54C16ADB0FC7}"/>
              </a:ext>
            </a:extLst>
          </p:cNvPr>
          <p:cNvPicPr>
            <a:picLocks noChangeAspect="1"/>
          </p:cNvPicPr>
          <p:nvPr/>
        </p:nvPicPr>
        <p:blipFill>
          <a:blip r:embed="rId2"/>
          <a:stretch>
            <a:fillRect/>
          </a:stretch>
        </p:blipFill>
        <p:spPr>
          <a:xfrm>
            <a:off x="593124" y="696324"/>
            <a:ext cx="10521840" cy="1728448"/>
          </a:xfrm>
          <a:prstGeom prst="rect">
            <a:avLst/>
          </a:prstGeom>
        </p:spPr>
      </p:pic>
      <p:pic>
        <p:nvPicPr>
          <p:cNvPr id="6" name="Picture 5">
            <a:extLst>
              <a:ext uri="{FF2B5EF4-FFF2-40B4-BE49-F238E27FC236}">
                <a16:creationId xmlns:a16="http://schemas.microsoft.com/office/drawing/2014/main" id="{6271AF18-B32C-7085-B58E-873FF2D3A08B}"/>
              </a:ext>
            </a:extLst>
          </p:cNvPr>
          <p:cNvPicPr>
            <a:picLocks noChangeAspect="1"/>
          </p:cNvPicPr>
          <p:nvPr/>
        </p:nvPicPr>
        <p:blipFill>
          <a:blip r:embed="rId3"/>
          <a:stretch>
            <a:fillRect/>
          </a:stretch>
        </p:blipFill>
        <p:spPr>
          <a:xfrm>
            <a:off x="593124" y="3481225"/>
            <a:ext cx="10521840" cy="1778801"/>
          </a:xfrm>
          <a:prstGeom prst="rect">
            <a:avLst/>
          </a:prstGeom>
        </p:spPr>
      </p:pic>
    </p:spTree>
    <p:extLst>
      <p:ext uri="{BB962C8B-B14F-4D97-AF65-F5344CB8AC3E}">
        <p14:creationId xmlns:p14="http://schemas.microsoft.com/office/powerpoint/2010/main" val="465568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92ACA-94BB-4278-5740-E1D98C13C7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60C6E9-BAEF-DE24-0FC8-4B031FE2A76A}"/>
              </a:ext>
            </a:extLst>
          </p:cNvPr>
          <p:cNvSpPr>
            <a:spLocks noGrp="1"/>
          </p:cNvSpPr>
          <p:nvPr>
            <p:ph type="title"/>
          </p:nvPr>
        </p:nvSpPr>
        <p:spPr>
          <a:xfrm>
            <a:off x="593124" y="503509"/>
            <a:ext cx="10997514" cy="505654"/>
          </a:xfrm>
        </p:spPr>
        <p:txBody>
          <a:bodyPr>
            <a:normAutofit/>
          </a:bodyPr>
          <a:lstStyle/>
          <a:p>
            <a:r>
              <a:rPr lang="en-US" dirty="0"/>
              <a:t>U.S. Economic Risk Indicators</a:t>
            </a:r>
          </a:p>
        </p:txBody>
      </p:sp>
      <p:sp>
        <p:nvSpPr>
          <p:cNvPr id="4" name="Footer Placeholder 3">
            <a:extLst>
              <a:ext uri="{FF2B5EF4-FFF2-40B4-BE49-F238E27FC236}">
                <a16:creationId xmlns:a16="http://schemas.microsoft.com/office/drawing/2014/main" id="{DC5D77DC-1CCE-4B77-C8A4-33E0F9F3073B}"/>
              </a:ext>
            </a:extLst>
          </p:cNvPr>
          <p:cNvSpPr>
            <a:spLocks noGrp="1"/>
          </p:cNvSpPr>
          <p:nvPr>
            <p:ph type="ftr" sz="quarter" idx="11"/>
          </p:nvPr>
        </p:nvSpPr>
        <p:spPr/>
        <p:txBody>
          <a:bodyPr/>
          <a:lstStyle/>
          <a:p>
            <a:pPr>
              <a:lnSpc>
                <a:spcPct val="120000"/>
              </a:lnSpc>
            </a:pPr>
            <a:r>
              <a:rPr lang="en-US" sz="800" i="1" dirty="0"/>
              <a:t>Sources are listed on page 35–36.</a:t>
            </a:r>
            <a:endParaRPr lang="en-US" sz="800" dirty="0"/>
          </a:p>
        </p:txBody>
      </p:sp>
      <p:sp>
        <p:nvSpPr>
          <p:cNvPr id="5" name="Slide Number Placeholder 4">
            <a:extLst>
              <a:ext uri="{FF2B5EF4-FFF2-40B4-BE49-F238E27FC236}">
                <a16:creationId xmlns:a16="http://schemas.microsoft.com/office/drawing/2014/main" id="{421EE3C6-4020-84A1-FF60-EE8954AF560B}"/>
              </a:ext>
            </a:extLst>
          </p:cNvPr>
          <p:cNvSpPr>
            <a:spLocks noGrp="1"/>
          </p:cNvSpPr>
          <p:nvPr>
            <p:ph type="sldNum" sz="quarter" idx="12"/>
          </p:nvPr>
        </p:nvSpPr>
        <p:spPr>
          <a:xfrm>
            <a:off x="11228832" y="6176963"/>
            <a:ext cx="361806" cy="365125"/>
          </a:xfrm>
        </p:spPr>
        <p:txBody>
          <a:bodyPr/>
          <a:lstStyle/>
          <a:p>
            <a:fld id="{50F2BEE7-A0DD-8E45-BC73-29309ED3288E}" type="slidenum">
              <a:rPr lang="en-US" smtClean="0"/>
              <a:pPr/>
              <a:t>6</a:t>
            </a:fld>
            <a:endParaRPr lang="en-US" dirty="0"/>
          </a:p>
        </p:txBody>
      </p:sp>
      <p:sp>
        <p:nvSpPr>
          <p:cNvPr id="15" name="Content Placeholder 2">
            <a:extLst>
              <a:ext uri="{FF2B5EF4-FFF2-40B4-BE49-F238E27FC236}">
                <a16:creationId xmlns:a16="http://schemas.microsoft.com/office/drawing/2014/main" id="{EAEF5358-7C7C-2640-AE96-72788306C4D8}"/>
              </a:ext>
            </a:extLst>
          </p:cNvPr>
          <p:cNvSpPr txBox="1">
            <a:spLocks/>
          </p:cNvSpPr>
          <p:nvPr/>
        </p:nvSpPr>
        <p:spPr>
          <a:xfrm>
            <a:off x="6201791" y="3241709"/>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1" fontAlgn="auto" hangingPunct="1">
              <a:spcBef>
                <a:spcPts val="0"/>
              </a:spcBef>
              <a:spcAft>
                <a:spcPts val="0"/>
              </a:spcAft>
              <a:defRPr/>
            </a:pPr>
            <a:r>
              <a:rPr lang="en-US" sz="1000" dirty="0"/>
              <a:t>The 2-10 treasury yield curve spread was 0.34% at the end of March. An inverted yield curve signals an elevated risk of recession over the next 12 to 24 months. </a:t>
            </a:r>
          </a:p>
          <a:p>
            <a:pPr lvl="0" algn="just" eaLnBrk="1" fontAlgn="auto" hangingPunct="1">
              <a:spcBef>
                <a:spcPts val="0"/>
              </a:spcBef>
              <a:spcAft>
                <a:spcPts val="0"/>
              </a:spcAft>
              <a:defRPr/>
            </a:pPr>
            <a:endParaRPr lang="en-US" sz="1000" i="1" dirty="0"/>
          </a:p>
          <a:p>
            <a:pPr lvl="0" algn="just" eaLnBrk="1" fontAlgn="auto" hangingPunct="1">
              <a:spcBef>
                <a:spcPts val="0"/>
              </a:spcBef>
              <a:spcAft>
                <a:spcPts val="0"/>
              </a:spcAft>
              <a:defRPr/>
            </a:pPr>
            <a:r>
              <a:rPr lang="en-US" sz="1000" i="1" dirty="0"/>
              <a:t>The difference (spread) between the yields of the 10-Year and 2-Year maturity Treasury bonds is one of the early and reliable predictors of a recession. Under normal conditions the 10-Year/2-Year spread is positive, and as recession nears the spread flattens and turns negative. This indicator will shift to high recession risk when the spread is below zero.    </a:t>
            </a:r>
          </a:p>
        </p:txBody>
      </p:sp>
      <p:sp>
        <p:nvSpPr>
          <p:cNvPr id="9" name="Content Placeholder 2">
            <a:extLst>
              <a:ext uri="{FF2B5EF4-FFF2-40B4-BE49-F238E27FC236}">
                <a16:creationId xmlns:a16="http://schemas.microsoft.com/office/drawing/2014/main" id="{E15B0664-8BD0-4A28-8013-622D878D5374}"/>
              </a:ext>
            </a:extLst>
          </p:cNvPr>
          <p:cNvSpPr txBox="1">
            <a:spLocks/>
          </p:cNvSpPr>
          <p:nvPr/>
        </p:nvSpPr>
        <p:spPr>
          <a:xfrm>
            <a:off x="579963" y="3241709"/>
            <a:ext cx="4900011" cy="95775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000" dirty="0"/>
              <a:t>The Leading Economic Index (LEI) declined 3.1% year-over-year in February, the 31</a:t>
            </a:r>
            <a:r>
              <a:rPr lang="en-US" sz="1000" baseline="30000" dirty="0"/>
              <a:t>st</a:t>
            </a:r>
            <a:r>
              <a:rPr lang="en-US" sz="1000" dirty="0"/>
              <a:t> consecutive negative reading. The LEI is in the 23</a:t>
            </a:r>
            <a:r>
              <a:rPr lang="en-US" sz="1000" baseline="30000" dirty="0"/>
              <a:t>rd</a:t>
            </a:r>
            <a:r>
              <a:rPr lang="en-US" sz="1000" dirty="0"/>
              <a:t> percentile over the last 20 years. The LEI signals a weakening outlook for the economy when it drops into negative territory. </a:t>
            </a:r>
            <a:endParaRPr lang="en-US" sz="1000" i="1" dirty="0"/>
          </a:p>
          <a:p>
            <a:pPr algn="just"/>
            <a:r>
              <a:rPr lang="en-US" sz="1000" i="1" dirty="0"/>
              <a:t>The Conference Board Leading Economic Index (LEI) is a composite index of several U.S. economic indicators that lead the economy. This indicator historically has declined in recessions and rises back into positive territory in expansions. </a:t>
            </a:r>
          </a:p>
          <a:p>
            <a:endParaRPr lang="en-US" sz="1000" dirty="0">
              <a:solidFill>
                <a:schemeClr val="dk1"/>
              </a:solidFill>
            </a:endParaRPr>
          </a:p>
          <a:p>
            <a:pPr lvl="0" eaLnBrk="1" fontAlgn="auto" hangingPunct="1">
              <a:spcBef>
                <a:spcPts val="0"/>
              </a:spcBef>
              <a:spcAft>
                <a:spcPts val="0"/>
              </a:spcAft>
              <a:defRPr/>
            </a:pPr>
            <a:endParaRPr lang="en-US" sz="800" dirty="0"/>
          </a:p>
        </p:txBody>
      </p:sp>
      <p:pic>
        <p:nvPicPr>
          <p:cNvPr id="6" name="Picture 5">
            <a:extLst>
              <a:ext uri="{FF2B5EF4-FFF2-40B4-BE49-F238E27FC236}">
                <a16:creationId xmlns:a16="http://schemas.microsoft.com/office/drawing/2014/main" id="{1844CAC6-BC4A-108C-1B87-8FBBA8734C0E}"/>
              </a:ext>
            </a:extLst>
          </p:cNvPr>
          <p:cNvPicPr>
            <a:picLocks noChangeAspect="1"/>
          </p:cNvPicPr>
          <p:nvPr/>
        </p:nvPicPr>
        <p:blipFill>
          <a:blip r:embed="rId2"/>
          <a:stretch>
            <a:fillRect/>
          </a:stretch>
        </p:blipFill>
        <p:spPr>
          <a:xfrm>
            <a:off x="579962" y="1376745"/>
            <a:ext cx="10521839" cy="1779912"/>
          </a:xfrm>
          <a:prstGeom prst="rect">
            <a:avLst/>
          </a:prstGeom>
        </p:spPr>
      </p:pic>
    </p:spTree>
    <p:extLst>
      <p:ext uri="{BB962C8B-B14F-4D97-AF65-F5344CB8AC3E}">
        <p14:creationId xmlns:p14="http://schemas.microsoft.com/office/powerpoint/2010/main" val="310203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7538E-9088-2BF1-B723-ACC0DFE62029}"/>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A1CF712B-6512-273A-6CC7-2DCAA67FC49F}"/>
              </a:ext>
            </a:extLst>
          </p:cNvPr>
          <p:cNvSpPr>
            <a:spLocks noGrp="1"/>
          </p:cNvSpPr>
          <p:nvPr>
            <p:ph type="ftr" sz="quarter" idx="10"/>
          </p:nvPr>
        </p:nvSpPr>
        <p:spPr>
          <a:xfrm>
            <a:off x="6318504" y="6251992"/>
            <a:ext cx="4778121" cy="365125"/>
          </a:xfrm>
        </p:spPr>
        <p:txBody>
          <a:bodyPr/>
          <a:lstStyle/>
          <a:p>
            <a:pPr>
              <a:lnSpc>
                <a:spcPct val="120000"/>
              </a:lnSpc>
            </a:pPr>
            <a:r>
              <a:rPr lang="en-US" sz="800" i="1" dirty="0"/>
              <a:t>Source: Cetera Investment Management, FactSet, Standard &amp; Poor’s. Data as of 3/31/2025.</a:t>
            </a:r>
            <a:endParaRPr lang="en-US" sz="800" dirty="0"/>
          </a:p>
        </p:txBody>
      </p:sp>
      <p:sp>
        <p:nvSpPr>
          <p:cNvPr id="3" name="Slide Number Placeholder 2">
            <a:extLst>
              <a:ext uri="{FF2B5EF4-FFF2-40B4-BE49-F238E27FC236}">
                <a16:creationId xmlns:a16="http://schemas.microsoft.com/office/drawing/2014/main" id="{2B26F23B-8887-DFED-6266-18FF0B1C8AC2}"/>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7</a:t>
            </a:fld>
            <a:endParaRPr lang="en-US" dirty="0"/>
          </a:p>
        </p:txBody>
      </p:sp>
      <p:sp>
        <p:nvSpPr>
          <p:cNvPr id="7" name="Title 6">
            <a:extLst>
              <a:ext uri="{FF2B5EF4-FFF2-40B4-BE49-F238E27FC236}">
                <a16:creationId xmlns:a16="http://schemas.microsoft.com/office/drawing/2014/main" id="{DDCCA7AC-207C-3D79-A0F3-65DE5EC73C25}"/>
              </a:ext>
            </a:extLst>
          </p:cNvPr>
          <p:cNvSpPr>
            <a:spLocks noGrp="1"/>
          </p:cNvSpPr>
          <p:nvPr>
            <p:ph type="title"/>
          </p:nvPr>
        </p:nvSpPr>
        <p:spPr/>
        <p:txBody>
          <a:bodyPr>
            <a:noAutofit/>
          </a:bodyPr>
          <a:lstStyle/>
          <a:p>
            <a:r>
              <a:rPr lang="en-US" dirty="0"/>
              <a:t>Sector Valuations</a:t>
            </a:r>
          </a:p>
        </p:txBody>
      </p:sp>
      <p:pic>
        <p:nvPicPr>
          <p:cNvPr id="5" name="Picture 4">
            <a:extLst>
              <a:ext uri="{FF2B5EF4-FFF2-40B4-BE49-F238E27FC236}">
                <a16:creationId xmlns:a16="http://schemas.microsoft.com/office/drawing/2014/main" id="{F771E641-7D60-CDB6-800B-1CA9DB828445}"/>
              </a:ext>
            </a:extLst>
          </p:cNvPr>
          <p:cNvPicPr>
            <a:picLocks noChangeAspect="1"/>
          </p:cNvPicPr>
          <p:nvPr/>
        </p:nvPicPr>
        <p:blipFill>
          <a:blip r:embed="rId2"/>
          <a:stretch>
            <a:fillRect/>
          </a:stretch>
        </p:blipFill>
        <p:spPr>
          <a:xfrm>
            <a:off x="3737991" y="98869"/>
            <a:ext cx="7715250" cy="6257925"/>
          </a:xfrm>
          <a:prstGeom prst="rect">
            <a:avLst/>
          </a:prstGeom>
        </p:spPr>
      </p:pic>
    </p:spTree>
    <p:extLst>
      <p:ext uri="{BB962C8B-B14F-4D97-AF65-F5344CB8AC3E}">
        <p14:creationId xmlns:p14="http://schemas.microsoft.com/office/powerpoint/2010/main" val="77348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EA6E7-3D04-EC3D-3EEA-D556D08500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F34617-730F-AFBA-1494-E6C210C29746}"/>
              </a:ext>
            </a:extLst>
          </p:cNvPr>
          <p:cNvSpPr>
            <a:spLocks noGrp="1"/>
          </p:cNvSpPr>
          <p:nvPr>
            <p:ph type="title"/>
          </p:nvPr>
        </p:nvSpPr>
        <p:spPr/>
        <p:txBody>
          <a:bodyPr/>
          <a:lstStyle/>
          <a:p>
            <a:r>
              <a:rPr lang="en-US" dirty="0"/>
              <a:t>Fixed Income Overview</a:t>
            </a:r>
          </a:p>
        </p:txBody>
      </p:sp>
      <p:sp>
        <p:nvSpPr>
          <p:cNvPr id="3" name="Footer Placeholder 2">
            <a:extLst>
              <a:ext uri="{FF2B5EF4-FFF2-40B4-BE49-F238E27FC236}">
                <a16:creationId xmlns:a16="http://schemas.microsoft.com/office/drawing/2014/main" id="{6C12C3AA-F3E0-F977-2353-D7246FD02917}"/>
              </a:ext>
            </a:extLst>
          </p:cNvPr>
          <p:cNvSpPr>
            <a:spLocks noGrp="1"/>
          </p:cNvSpPr>
          <p:nvPr>
            <p:ph type="ftr" sz="quarter" idx="10"/>
          </p:nvPr>
        </p:nvSpPr>
        <p:spPr>
          <a:xfrm>
            <a:off x="4864608" y="6251992"/>
            <a:ext cx="6232017" cy="365125"/>
          </a:xfrm>
        </p:spPr>
        <p:txBody>
          <a:bodyPr/>
          <a:lstStyle/>
          <a:p>
            <a:r>
              <a:rPr lang="en-US" i="1" dirty="0"/>
              <a:t>Source: Cetera Investment Management, FactSet, Federal Reserve Bank of St. Louis, Bloomberg, BofAML. Data as of 3/31/2025.</a:t>
            </a:r>
          </a:p>
        </p:txBody>
      </p:sp>
      <p:sp>
        <p:nvSpPr>
          <p:cNvPr id="4" name="Slide Number Placeholder 3">
            <a:extLst>
              <a:ext uri="{FF2B5EF4-FFF2-40B4-BE49-F238E27FC236}">
                <a16:creationId xmlns:a16="http://schemas.microsoft.com/office/drawing/2014/main" id="{701F33E6-3A16-653D-FDD1-1025462FD9D0}"/>
              </a:ext>
            </a:extLst>
          </p:cNvPr>
          <p:cNvSpPr>
            <a:spLocks noGrp="1"/>
          </p:cNvSpPr>
          <p:nvPr>
            <p:ph type="sldNum" sz="quarter" idx="11"/>
          </p:nvPr>
        </p:nvSpPr>
        <p:spPr>
          <a:xfrm>
            <a:off x="11201400" y="6251992"/>
            <a:ext cx="389238" cy="365125"/>
          </a:xfrm>
        </p:spPr>
        <p:txBody>
          <a:bodyPr/>
          <a:lstStyle/>
          <a:p>
            <a:fld id="{50F2BEE7-A0DD-8E45-BC73-29309ED3288E}" type="slidenum">
              <a:rPr lang="en-US" smtClean="0"/>
              <a:pPr/>
              <a:t>8</a:t>
            </a:fld>
            <a:endParaRPr lang="en-US" dirty="0"/>
          </a:p>
        </p:txBody>
      </p:sp>
      <p:sp>
        <p:nvSpPr>
          <p:cNvPr id="9" name="Content Placeholder 2">
            <a:extLst>
              <a:ext uri="{FF2B5EF4-FFF2-40B4-BE49-F238E27FC236}">
                <a16:creationId xmlns:a16="http://schemas.microsoft.com/office/drawing/2014/main" id="{F2F5559C-2D74-F595-B1D1-9894CD417B72}"/>
              </a:ext>
            </a:extLst>
          </p:cNvPr>
          <p:cNvSpPr txBox="1">
            <a:spLocks/>
          </p:cNvSpPr>
          <p:nvPr/>
        </p:nvSpPr>
        <p:spPr>
          <a:xfrm>
            <a:off x="543172" y="5439926"/>
            <a:ext cx="6076458" cy="56709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400" b="0" i="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fontAlgn="auto" hangingPunct="1">
              <a:spcBef>
                <a:spcPts val="0"/>
              </a:spcBef>
              <a:spcAft>
                <a:spcPts val="0"/>
              </a:spcAft>
              <a:defRPr/>
            </a:pPr>
            <a:r>
              <a:rPr lang="en-US" sz="1100" i="1" dirty="0">
                <a:cs typeface="Calibri" panose="020F0502020204030204" pitchFamily="34" charset="0"/>
              </a:rPr>
              <a:t>The Yield table shows current yields for several commonly used fixed income benchmarks, compared to their 20-year average. The Treasury Spreads table shows spreads of bond sectors relative to Treasury bonds. </a:t>
            </a:r>
            <a:endParaRPr lang="en-US" sz="1100" dirty="0">
              <a:cs typeface="Calibri" panose="020F0502020204030204" pitchFamily="34" charset="0"/>
            </a:endParaRPr>
          </a:p>
        </p:txBody>
      </p:sp>
      <p:graphicFrame>
        <p:nvGraphicFramePr>
          <p:cNvPr id="8" name="Table 7">
            <a:extLst>
              <a:ext uri="{FF2B5EF4-FFF2-40B4-BE49-F238E27FC236}">
                <a16:creationId xmlns:a16="http://schemas.microsoft.com/office/drawing/2014/main" id="{D6C00A1C-52A7-0EE8-386F-7BD100E2E876}"/>
              </a:ext>
            </a:extLst>
          </p:cNvPr>
          <p:cNvGraphicFramePr>
            <a:graphicFrameLocks noGrp="1"/>
          </p:cNvGraphicFramePr>
          <p:nvPr>
            <p:extLst>
              <p:ext uri="{D42A27DB-BD31-4B8C-83A1-F6EECF244321}">
                <p14:modId xmlns:p14="http://schemas.microsoft.com/office/powerpoint/2010/main" val="1906710892"/>
              </p:ext>
            </p:extLst>
          </p:nvPr>
        </p:nvGraphicFramePr>
        <p:xfrm>
          <a:off x="1005840" y="1090202"/>
          <a:ext cx="4861560" cy="4419641"/>
        </p:xfrm>
        <a:graphic>
          <a:graphicData uri="http://schemas.openxmlformats.org/drawingml/2006/table">
            <a:tbl>
              <a:tblPr/>
              <a:tblGrid>
                <a:gridCol w="118035">
                  <a:extLst>
                    <a:ext uri="{9D8B030D-6E8A-4147-A177-3AD203B41FA5}">
                      <a16:colId xmlns:a16="http://schemas.microsoft.com/office/drawing/2014/main" val="3808948034"/>
                    </a:ext>
                  </a:extLst>
                </a:gridCol>
                <a:gridCol w="2688982">
                  <a:extLst>
                    <a:ext uri="{9D8B030D-6E8A-4147-A177-3AD203B41FA5}">
                      <a16:colId xmlns:a16="http://schemas.microsoft.com/office/drawing/2014/main" val="3749109361"/>
                    </a:ext>
                  </a:extLst>
                </a:gridCol>
                <a:gridCol w="103280">
                  <a:extLst>
                    <a:ext uri="{9D8B030D-6E8A-4147-A177-3AD203B41FA5}">
                      <a16:colId xmlns:a16="http://schemas.microsoft.com/office/drawing/2014/main" val="2117936618"/>
                    </a:ext>
                  </a:extLst>
                </a:gridCol>
                <a:gridCol w="767226">
                  <a:extLst>
                    <a:ext uri="{9D8B030D-6E8A-4147-A177-3AD203B41FA5}">
                      <a16:colId xmlns:a16="http://schemas.microsoft.com/office/drawing/2014/main" val="1675692947"/>
                    </a:ext>
                  </a:extLst>
                </a:gridCol>
                <a:gridCol w="118035">
                  <a:extLst>
                    <a:ext uri="{9D8B030D-6E8A-4147-A177-3AD203B41FA5}">
                      <a16:colId xmlns:a16="http://schemas.microsoft.com/office/drawing/2014/main" val="3923894140"/>
                    </a:ext>
                  </a:extLst>
                </a:gridCol>
                <a:gridCol w="874195">
                  <a:extLst>
                    <a:ext uri="{9D8B030D-6E8A-4147-A177-3AD203B41FA5}">
                      <a16:colId xmlns:a16="http://schemas.microsoft.com/office/drawing/2014/main" val="1847896143"/>
                    </a:ext>
                  </a:extLst>
                </a:gridCol>
                <a:gridCol w="118035">
                  <a:extLst>
                    <a:ext uri="{9D8B030D-6E8A-4147-A177-3AD203B41FA5}">
                      <a16:colId xmlns:a16="http://schemas.microsoft.com/office/drawing/2014/main" val="2867959050"/>
                    </a:ext>
                  </a:extLst>
                </a:gridCol>
                <a:gridCol w="73772">
                  <a:extLst>
                    <a:ext uri="{9D8B030D-6E8A-4147-A177-3AD203B41FA5}">
                      <a16:colId xmlns:a16="http://schemas.microsoft.com/office/drawing/2014/main" val="4141504576"/>
                    </a:ext>
                  </a:extLst>
                </a:gridCol>
              </a:tblGrid>
              <a:tr h="13894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310105966"/>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gridSpan="6">
                  <a:txBody>
                    <a:bodyPr/>
                    <a:lstStyle/>
                    <a:p>
                      <a:pPr algn="ctr" fontAlgn="b"/>
                      <a:r>
                        <a:rPr lang="en-US" sz="1100" b="1" i="0" u="none" strike="noStrike" dirty="0">
                          <a:solidFill>
                            <a:srgbClr val="FFFFFF"/>
                          </a:solidFill>
                          <a:effectLst/>
                          <a:latin typeface="Arial" panose="020B0604020202020204" pitchFamily="34" charset="0"/>
                        </a:rPr>
                        <a:t>Yield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737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1" i="0" u="none" strike="noStrike">
                        <a:solidFill>
                          <a:srgbClr val="FFFFFF"/>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90929228"/>
                  </a:ext>
                </a:extLst>
              </a:tr>
              <a:tr h="213146">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dirty="0">
                          <a:solidFill>
                            <a:srgbClr val="000000"/>
                          </a:solidFill>
                          <a:effectLst/>
                          <a:latin typeface="Arial" panose="020B0604020202020204" pitchFamily="34" charset="0"/>
                        </a:rPr>
                        <a:t>Index</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US" sz="1100" b="1" i="0" u="none" strike="noStrike">
                        <a:solidFill>
                          <a:srgbClr val="36166D"/>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US" sz="1100" b="1" i="0" u="none" strike="noStrike">
                          <a:solidFill>
                            <a:srgbClr val="000000"/>
                          </a:solidFill>
                          <a:effectLst/>
                          <a:latin typeface="Arial" panose="020B0604020202020204" pitchFamily="34" charset="0"/>
                        </a:rPr>
                        <a:t>Current</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US" sz="1100" b="1" i="0" u="none" strike="noStrike">
                        <a:solidFill>
                          <a:srgbClr val="36166D"/>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US" sz="1100" b="1" i="0" u="none" strike="noStrike">
                          <a:solidFill>
                            <a:srgbClr val="000000"/>
                          </a:solidFill>
                          <a:effectLst/>
                          <a:latin typeface="Arial" panose="020B0604020202020204" pitchFamily="34" charset="0"/>
                        </a:rPr>
                        <a:t>20 Yr. Avg.</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n-US" sz="900" b="1"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565915063"/>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Treasury Bill 3 Mon.</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4.30</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1.57</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782317151"/>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dirty="0">
                          <a:solidFill>
                            <a:srgbClr val="000000"/>
                          </a:solidFill>
                          <a:effectLst/>
                          <a:latin typeface="Arial" panose="020B0604020202020204" pitchFamily="34" charset="0"/>
                        </a:rPr>
                        <a:t>Bloomberg US Treasury 1-3 Yr.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3.93</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1.50</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1537381"/>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Treasury 7-10 Yr.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4.16</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2.46</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290921707"/>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Treasury US TIPS</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4.22</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2.44</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0195255"/>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Municipal</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3.85</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2.91</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83916908"/>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GNMA</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4.91</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3.14</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549651022"/>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dirty="0">
                          <a:solidFill>
                            <a:srgbClr val="000000"/>
                          </a:solidFill>
                          <a:effectLst/>
                          <a:latin typeface="Arial" panose="020B0604020202020204" pitchFamily="34" charset="0"/>
                        </a:rPr>
                        <a:t>Bloomberg US Corp IG</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5.15</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4.17</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12843289"/>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Corporate High Yield</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7.87</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7.91</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715280234"/>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Aggregate 1-3 Yr.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4.13</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1.87</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8306905"/>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Aggregate Bond</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4.60</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3.28</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097941829"/>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Global Treasury Ex. US</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100" b="0" i="0" u="none" strike="noStrike">
                          <a:solidFill>
                            <a:srgbClr val="000000"/>
                          </a:solidFill>
                          <a:effectLst/>
                          <a:latin typeface="Arial" panose="020B06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a:solidFill>
                            <a:srgbClr val="000000"/>
                          </a:solidFill>
                          <a:effectLst/>
                          <a:latin typeface="Arial" panose="020B0604020202020204" pitchFamily="34" charset="0"/>
                        </a:rPr>
                        <a:t>2.66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100" b="0" i="0" u="none" strike="noStrike">
                          <a:solidFill>
                            <a:srgbClr val="000000"/>
                          </a:solidFill>
                          <a:effectLst/>
                          <a:latin typeface="Arial" panose="020B06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effectLst/>
                          <a:latin typeface="Arial" panose="020B0604020202020204" pitchFamily="34" charset="0"/>
                        </a:rPr>
                        <a:t>1.46</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07403614"/>
                  </a:ext>
                </a:extLst>
              </a:tr>
              <a:tr h="151571">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Verdana" panose="020B060403050404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Verdana" panose="020B060403050404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393902799"/>
                  </a:ext>
                </a:extLst>
              </a:tr>
              <a:tr h="151571">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gridSpan="6">
                  <a:txBody>
                    <a:bodyPr/>
                    <a:lstStyle/>
                    <a:p>
                      <a:pPr algn="ctr" fontAlgn="b"/>
                      <a:endParaRPr lang="en-US" sz="1100" b="1" i="0" u="none" strike="noStrike" dirty="0">
                        <a:solidFill>
                          <a:srgbClr val="0D0D0D"/>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1" i="0" u="none" strike="noStrike">
                        <a:solidFill>
                          <a:srgbClr val="FFFFFF"/>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297095255"/>
                  </a:ext>
                </a:extLst>
              </a:tr>
              <a:tr h="181569">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gridSpan="6">
                  <a:txBody>
                    <a:bodyPr/>
                    <a:lstStyle/>
                    <a:p>
                      <a:pPr algn="ctr" fontAlgn="b"/>
                      <a:r>
                        <a:rPr lang="en-US" sz="1100" b="1" i="0" u="none" strike="noStrike" dirty="0">
                          <a:solidFill>
                            <a:srgbClr val="FFFFFF"/>
                          </a:solidFill>
                          <a:effectLst/>
                          <a:latin typeface="Arial" panose="020B0604020202020204" pitchFamily="34" charset="0"/>
                        </a:rPr>
                        <a:t>Spread vs 10-Yr Treasury Yield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737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1" i="0" u="none" strike="noStrike">
                        <a:solidFill>
                          <a:srgbClr val="40315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746202826"/>
                  </a:ext>
                </a:extLst>
              </a:tr>
              <a:tr h="213146">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Arial" panose="020B0604020202020204" pitchFamily="34" charset="0"/>
                        </a:rPr>
                        <a:t>Index</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US" sz="1100" b="1" i="0" u="none" strike="noStrike">
                        <a:solidFill>
                          <a:srgbClr val="36166D"/>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US" sz="1100" b="1" i="0" u="none" strike="noStrike">
                          <a:solidFill>
                            <a:srgbClr val="000000"/>
                          </a:solidFill>
                          <a:effectLst/>
                          <a:latin typeface="Arial" panose="020B0604020202020204" pitchFamily="34" charset="0"/>
                        </a:rPr>
                        <a:t>Current</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US" sz="1100" b="1" i="0" u="none" strike="noStrike">
                        <a:solidFill>
                          <a:srgbClr val="36166D"/>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US" sz="1100" b="1" i="0" u="none" strike="noStrike">
                          <a:solidFill>
                            <a:srgbClr val="000000"/>
                          </a:solidFill>
                          <a:effectLst/>
                          <a:latin typeface="Arial" panose="020B0604020202020204" pitchFamily="34" charset="0"/>
                        </a:rPr>
                        <a:t>20 Yr. Avg.</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n-US" sz="900" b="1"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94655474"/>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Municipal</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-0.36</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0.01</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6675425"/>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GNMA</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0.70</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0.24</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139901999"/>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Corp IG</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0.94</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1.27</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45956928"/>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Corporate High Yield</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3.66</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5.00</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575787230"/>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Aggregate 1-3 Yr.</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-0.08</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-1.03</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94408622"/>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US Aggregate Bond</a:t>
                      </a: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a:solidFill>
                            <a:srgbClr val="000000"/>
                          </a:solidFill>
                          <a:effectLst/>
                          <a:latin typeface="Arial" panose="020B0604020202020204" pitchFamily="34" charset="0"/>
                        </a:rPr>
                        <a:t>0.39</a:t>
                      </a:r>
                    </a:p>
                  </a:txBody>
                  <a:tcPr marL="0" marR="0" marT="0"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noFill/>
                  </a:tcPr>
                </a:tc>
                <a:tc>
                  <a:txBody>
                    <a:bodyPr/>
                    <a:lstStyle/>
                    <a:p>
                      <a:pPr algn="r" fontAlgn="b"/>
                      <a:r>
                        <a:rPr lang="en-US" sz="1100" b="0" i="0" u="none" strike="noStrike" dirty="0">
                          <a:solidFill>
                            <a:srgbClr val="000000"/>
                          </a:solidFill>
                          <a:effectLst/>
                          <a:latin typeface="Arial" panose="020B0604020202020204" pitchFamily="34" charset="0"/>
                        </a:rPr>
                        <a:t>0.38</a:t>
                      </a:r>
                    </a:p>
                  </a:txBody>
                  <a:tcPr marL="0" marR="0" marT="0" marB="0" anchor="b">
                    <a:lnL>
                      <a:noFill/>
                    </a:lnL>
                    <a:lnR>
                      <a:noFill/>
                    </a:lnR>
                    <a:lnT>
                      <a:noFill/>
                    </a:lnT>
                    <a:lnB>
                      <a:noFill/>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65866784"/>
                  </a:ext>
                </a:extLst>
              </a:tr>
              <a:tr h="165780">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1100" b="0" i="0" u="none" strike="noStrike">
                          <a:solidFill>
                            <a:srgbClr val="000000"/>
                          </a:solidFill>
                          <a:effectLst/>
                          <a:latin typeface="Arial" panose="020B0604020202020204" pitchFamily="34" charset="0"/>
                        </a:rPr>
                        <a:t>Bloomberg Global Treasury Ex. US</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100" b="0" i="0" u="none" strike="noStrike">
                          <a:solidFill>
                            <a:srgbClr val="000000"/>
                          </a:solidFill>
                          <a:effectLst/>
                          <a:latin typeface="Arial" panose="020B06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a:solidFill>
                            <a:srgbClr val="000000"/>
                          </a:solidFill>
                          <a:effectLst/>
                          <a:latin typeface="Arial" panose="020B0604020202020204" pitchFamily="34" charset="0"/>
                        </a:rPr>
                        <a:t>-1.55</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100" b="0" i="0" u="none" strike="noStrike">
                          <a:solidFill>
                            <a:srgbClr val="000000"/>
                          </a:solidFill>
                          <a:effectLst/>
                          <a:latin typeface="Arial" panose="020B06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100" b="0" i="0" u="none" strike="noStrike" dirty="0">
                          <a:solidFill>
                            <a:srgbClr val="000000"/>
                          </a:solidFill>
                          <a:effectLst/>
                          <a:latin typeface="Arial" panose="020B0604020202020204" pitchFamily="34" charset="0"/>
                        </a:rPr>
                        <a:t>-1.44</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488141222"/>
                  </a:ext>
                </a:extLst>
              </a:tr>
              <a:tr h="151571">
                <a:tc>
                  <a:txBody>
                    <a:bodyPr/>
                    <a:lstStyle/>
                    <a:p>
                      <a:pPr algn="l" fontAlgn="b"/>
                      <a:endParaRPr lang="en-US" sz="9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10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153085348"/>
                  </a:ext>
                </a:extLst>
              </a:tr>
            </a:tbl>
          </a:graphicData>
        </a:graphic>
      </p:graphicFrame>
      <p:graphicFrame>
        <p:nvGraphicFramePr>
          <p:cNvPr id="11" name="Chart 10">
            <a:extLst>
              <a:ext uri="{FF2B5EF4-FFF2-40B4-BE49-F238E27FC236}">
                <a16:creationId xmlns:a16="http://schemas.microsoft.com/office/drawing/2014/main" id="{A9FB31C8-9D83-4119-81A5-61FE54CBFDC8}"/>
              </a:ext>
            </a:extLst>
          </p:cNvPr>
          <p:cNvGraphicFramePr>
            <a:graphicFrameLocks/>
          </p:cNvGraphicFramePr>
          <p:nvPr>
            <p:extLst>
              <p:ext uri="{D42A27DB-BD31-4B8C-83A1-F6EECF244321}">
                <p14:modId xmlns:p14="http://schemas.microsoft.com/office/powerpoint/2010/main" val="2762847658"/>
              </p:ext>
            </p:extLst>
          </p:nvPr>
        </p:nvGraphicFramePr>
        <p:xfrm>
          <a:off x="6723905" y="422690"/>
          <a:ext cx="4578061" cy="27354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30A34DFC-B8C8-4075-AA46-9A7D7C5D46F1}"/>
              </a:ext>
            </a:extLst>
          </p:cNvPr>
          <p:cNvGraphicFramePr>
            <a:graphicFrameLocks/>
          </p:cNvGraphicFramePr>
          <p:nvPr>
            <p:extLst>
              <p:ext uri="{D42A27DB-BD31-4B8C-83A1-F6EECF244321}">
                <p14:modId xmlns:p14="http://schemas.microsoft.com/office/powerpoint/2010/main" val="1511186323"/>
              </p:ext>
            </p:extLst>
          </p:nvPr>
        </p:nvGraphicFramePr>
        <p:xfrm>
          <a:off x="6723905" y="3297589"/>
          <a:ext cx="4578061" cy="27094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6756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B6C33-52E4-FADB-2F8A-FB0844B654D1}"/>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0922D758-F586-381A-02D2-76E7B7A1F8AA}"/>
              </a:ext>
            </a:extLst>
          </p:cNvPr>
          <p:cNvSpPr>
            <a:spLocks noGrp="1"/>
          </p:cNvSpPr>
          <p:nvPr>
            <p:ph type="ftr" sz="quarter" idx="10"/>
          </p:nvPr>
        </p:nvSpPr>
        <p:spPr>
          <a:xfrm>
            <a:off x="6318504" y="6251992"/>
            <a:ext cx="4778121" cy="365125"/>
          </a:xfrm>
        </p:spPr>
        <p:txBody>
          <a:bodyPr/>
          <a:lstStyle/>
          <a:p>
            <a:pPr>
              <a:lnSpc>
                <a:spcPct val="120000"/>
              </a:lnSpc>
            </a:pPr>
            <a:r>
              <a:rPr lang="en-US" sz="800" i="1" dirty="0"/>
              <a:t>Source: Cetera Investment Management, FactSet, Tullett Prebon Information. Data as of 3/31/2025.</a:t>
            </a:r>
            <a:endParaRPr lang="en-US" sz="800" dirty="0"/>
          </a:p>
        </p:txBody>
      </p:sp>
      <p:sp>
        <p:nvSpPr>
          <p:cNvPr id="3" name="Slide Number Placeholder 2">
            <a:extLst>
              <a:ext uri="{FF2B5EF4-FFF2-40B4-BE49-F238E27FC236}">
                <a16:creationId xmlns:a16="http://schemas.microsoft.com/office/drawing/2014/main" id="{6E6A78E2-5A9B-BCF2-234E-6E1D828B8599}"/>
              </a:ext>
            </a:extLst>
          </p:cNvPr>
          <p:cNvSpPr>
            <a:spLocks noGrp="1"/>
          </p:cNvSpPr>
          <p:nvPr>
            <p:ph type="sldNum" sz="quarter" idx="11"/>
          </p:nvPr>
        </p:nvSpPr>
        <p:spPr>
          <a:xfrm>
            <a:off x="11096624" y="6251992"/>
            <a:ext cx="494013" cy="365125"/>
          </a:xfrm>
        </p:spPr>
        <p:txBody>
          <a:bodyPr/>
          <a:lstStyle/>
          <a:p>
            <a:fld id="{50F2BEE7-A0DD-8E45-BC73-29309ED3288E}" type="slidenum">
              <a:rPr lang="en-US" smtClean="0"/>
              <a:pPr/>
              <a:t>9</a:t>
            </a:fld>
            <a:endParaRPr lang="en-US" dirty="0"/>
          </a:p>
        </p:txBody>
      </p:sp>
      <p:sp>
        <p:nvSpPr>
          <p:cNvPr id="7" name="Title 6">
            <a:extLst>
              <a:ext uri="{FF2B5EF4-FFF2-40B4-BE49-F238E27FC236}">
                <a16:creationId xmlns:a16="http://schemas.microsoft.com/office/drawing/2014/main" id="{F3B2FD3F-74A8-540D-3A38-DA6A1D186E49}"/>
              </a:ext>
            </a:extLst>
          </p:cNvPr>
          <p:cNvSpPr>
            <a:spLocks noGrp="1"/>
          </p:cNvSpPr>
          <p:nvPr>
            <p:ph type="title"/>
          </p:nvPr>
        </p:nvSpPr>
        <p:spPr/>
        <p:txBody>
          <a:bodyPr>
            <a:noAutofit/>
          </a:bodyPr>
          <a:lstStyle/>
          <a:p>
            <a:r>
              <a:rPr lang="en-US" dirty="0"/>
              <a:t>U.S. Treasury Yield Curve</a:t>
            </a:r>
          </a:p>
        </p:txBody>
      </p:sp>
      <p:graphicFrame>
        <p:nvGraphicFramePr>
          <p:cNvPr id="9" name="Table 8">
            <a:extLst>
              <a:ext uri="{FF2B5EF4-FFF2-40B4-BE49-F238E27FC236}">
                <a16:creationId xmlns:a16="http://schemas.microsoft.com/office/drawing/2014/main" id="{3687AA7A-5046-2BFA-1A09-E6C5D10BF0F8}"/>
              </a:ext>
            </a:extLst>
          </p:cNvPr>
          <p:cNvGraphicFramePr>
            <a:graphicFrameLocks noGrp="1"/>
          </p:cNvGraphicFramePr>
          <p:nvPr>
            <p:extLst>
              <p:ext uri="{D42A27DB-BD31-4B8C-83A1-F6EECF244321}">
                <p14:modId xmlns:p14="http://schemas.microsoft.com/office/powerpoint/2010/main" val="2730104559"/>
              </p:ext>
            </p:extLst>
          </p:nvPr>
        </p:nvGraphicFramePr>
        <p:xfrm>
          <a:off x="2108062" y="1372419"/>
          <a:ext cx="7975873" cy="1333500"/>
        </p:xfrm>
        <a:graphic>
          <a:graphicData uri="http://schemas.openxmlformats.org/drawingml/2006/table">
            <a:tbl>
              <a:tblPr/>
              <a:tblGrid>
                <a:gridCol w="1500745">
                  <a:extLst>
                    <a:ext uri="{9D8B030D-6E8A-4147-A177-3AD203B41FA5}">
                      <a16:colId xmlns:a16="http://schemas.microsoft.com/office/drawing/2014/main" val="1350980460"/>
                    </a:ext>
                  </a:extLst>
                </a:gridCol>
                <a:gridCol w="809391">
                  <a:extLst>
                    <a:ext uri="{9D8B030D-6E8A-4147-A177-3AD203B41FA5}">
                      <a16:colId xmlns:a16="http://schemas.microsoft.com/office/drawing/2014/main" val="631143248"/>
                    </a:ext>
                  </a:extLst>
                </a:gridCol>
                <a:gridCol w="809391">
                  <a:extLst>
                    <a:ext uri="{9D8B030D-6E8A-4147-A177-3AD203B41FA5}">
                      <a16:colId xmlns:a16="http://schemas.microsoft.com/office/drawing/2014/main" val="671293287"/>
                    </a:ext>
                  </a:extLst>
                </a:gridCol>
                <a:gridCol w="809391">
                  <a:extLst>
                    <a:ext uri="{9D8B030D-6E8A-4147-A177-3AD203B41FA5}">
                      <a16:colId xmlns:a16="http://schemas.microsoft.com/office/drawing/2014/main" val="1125637624"/>
                    </a:ext>
                  </a:extLst>
                </a:gridCol>
                <a:gridCol w="809391">
                  <a:extLst>
                    <a:ext uri="{9D8B030D-6E8A-4147-A177-3AD203B41FA5}">
                      <a16:colId xmlns:a16="http://schemas.microsoft.com/office/drawing/2014/main" val="2886668017"/>
                    </a:ext>
                  </a:extLst>
                </a:gridCol>
                <a:gridCol w="809391">
                  <a:extLst>
                    <a:ext uri="{9D8B030D-6E8A-4147-A177-3AD203B41FA5}">
                      <a16:colId xmlns:a16="http://schemas.microsoft.com/office/drawing/2014/main" val="1730657875"/>
                    </a:ext>
                  </a:extLst>
                </a:gridCol>
                <a:gridCol w="809391">
                  <a:extLst>
                    <a:ext uri="{9D8B030D-6E8A-4147-A177-3AD203B41FA5}">
                      <a16:colId xmlns:a16="http://schemas.microsoft.com/office/drawing/2014/main" val="364833973"/>
                    </a:ext>
                  </a:extLst>
                </a:gridCol>
                <a:gridCol w="809391">
                  <a:extLst>
                    <a:ext uri="{9D8B030D-6E8A-4147-A177-3AD203B41FA5}">
                      <a16:colId xmlns:a16="http://schemas.microsoft.com/office/drawing/2014/main" val="1358084807"/>
                    </a:ext>
                  </a:extLst>
                </a:gridCol>
                <a:gridCol w="809391">
                  <a:extLst>
                    <a:ext uri="{9D8B030D-6E8A-4147-A177-3AD203B41FA5}">
                      <a16:colId xmlns:a16="http://schemas.microsoft.com/office/drawing/2014/main" val="2435726039"/>
                    </a:ext>
                  </a:extLst>
                </a:gridCol>
              </a:tblGrid>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gridSpan="8">
                  <a:txBody>
                    <a:bodyPr/>
                    <a:lstStyle/>
                    <a:p>
                      <a:pPr algn="ctr" fontAlgn="b"/>
                      <a:r>
                        <a:rPr lang="en-US" sz="1100" b="1" i="0" u="none" strike="noStrike">
                          <a:solidFill>
                            <a:srgbClr val="FFFFFF"/>
                          </a:solidFill>
                          <a:effectLst/>
                          <a:latin typeface="Arial" panose="020B0604020202020204" pitchFamily="34" charset="0"/>
                        </a:rPr>
                        <a:t>U.S. Treasury Yields</a:t>
                      </a:r>
                    </a:p>
                  </a:txBody>
                  <a:tcPr marL="0" marR="0" marT="0" marB="0" anchor="b">
                    <a:lnL>
                      <a:noFill/>
                    </a:lnL>
                    <a:lnR>
                      <a:noFill/>
                    </a:lnR>
                    <a:lnT>
                      <a:noFill/>
                    </a:lnT>
                    <a:lnB>
                      <a:noFill/>
                    </a:lnB>
                    <a:solidFill>
                      <a:srgbClr val="40737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83010872"/>
                  </a:ext>
                </a:extLst>
              </a:tr>
              <a:tr h="190500">
                <a:tc>
                  <a:txBody>
                    <a:bodyPr/>
                    <a:lstStyle/>
                    <a:p>
                      <a:pPr algn="ctr" fontAlgn="b"/>
                      <a:r>
                        <a:rPr lang="en-US" sz="1000" b="1" i="0" u="none" strike="noStrike">
                          <a:solidFill>
                            <a:srgbClr val="000000"/>
                          </a:solidFill>
                          <a:effectLst/>
                          <a:latin typeface="Arial" panose="020B0604020202020204" pitchFamily="34" charset="0"/>
                        </a:rPr>
                        <a:t>Date</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3-Mo.</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6-Mo.</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1-Yr.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2-Yr.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5-Yr.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7-Yr.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10-Yr.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solidFill>
                            <a:srgbClr val="000000"/>
                          </a:solidFill>
                          <a:effectLst/>
                          <a:latin typeface="Arial" panose="020B0604020202020204" pitchFamily="34" charset="0"/>
                        </a:rPr>
                        <a:t>30-Yr.</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9610101"/>
                  </a:ext>
                </a:extLst>
              </a:tr>
              <a:tr h="190500">
                <a:tc>
                  <a:txBody>
                    <a:bodyPr/>
                    <a:lstStyle/>
                    <a:p>
                      <a:pPr algn="l" fontAlgn="b"/>
                      <a:r>
                        <a:rPr lang="en-US" sz="1000" b="1" i="0" u="none" strike="noStrike">
                          <a:solidFill>
                            <a:srgbClr val="000000"/>
                          </a:solidFill>
                          <a:effectLst/>
                          <a:latin typeface="Arial" panose="020B0604020202020204" pitchFamily="34" charset="0"/>
                        </a:rPr>
                        <a:t>03/31/2025</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4.29%</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4.22%</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4.02%</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3.89%</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3.95%</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4.08%</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4.21%</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1000" b="0" i="0" u="none" strike="noStrike">
                          <a:solidFill>
                            <a:srgbClr val="000000"/>
                          </a:solidFill>
                          <a:effectLst/>
                          <a:latin typeface="Arial" panose="020B0604020202020204" pitchFamily="34" charset="0"/>
                        </a:rPr>
                        <a:t>4.58%</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591782851"/>
                  </a:ext>
                </a:extLst>
              </a:tr>
              <a:tr h="190500">
                <a:tc>
                  <a:txBody>
                    <a:bodyPr/>
                    <a:lstStyle/>
                    <a:p>
                      <a:pPr algn="l" fontAlgn="b"/>
                      <a:r>
                        <a:rPr lang="en-US" sz="1000" b="1" i="0" u="none" strike="noStrike">
                          <a:solidFill>
                            <a:srgbClr val="000000"/>
                          </a:solidFill>
                          <a:effectLst/>
                          <a:latin typeface="Arial" panose="020B0604020202020204" pitchFamily="34" charset="0"/>
                        </a:rPr>
                        <a:t>3-Months Ago</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4.32%</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4.27%</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4.15%</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4.24%</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4.38%</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4.48%</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4.57%</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4.78%</a:t>
                      </a:r>
                    </a:p>
                  </a:txBody>
                  <a:tcPr marL="0" marR="0" marT="0" marB="0" anchor="b">
                    <a:lnL>
                      <a:noFill/>
                    </a:lnL>
                    <a:lnR>
                      <a:noFill/>
                    </a:lnR>
                    <a:lnT>
                      <a:noFill/>
                    </a:lnT>
                    <a:lnB>
                      <a:noFill/>
                    </a:lnB>
                    <a:noFill/>
                  </a:tcPr>
                </a:tc>
                <a:extLst>
                  <a:ext uri="{0D108BD9-81ED-4DB2-BD59-A6C34878D82A}">
                    <a16:rowId xmlns:a16="http://schemas.microsoft.com/office/drawing/2014/main" val="282903286"/>
                  </a:ext>
                </a:extLst>
              </a:tr>
              <a:tr h="190500">
                <a:tc>
                  <a:txBody>
                    <a:bodyPr/>
                    <a:lstStyle/>
                    <a:p>
                      <a:pPr algn="l" fontAlgn="b"/>
                      <a:r>
                        <a:rPr lang="en-US" sz="1000" b="1" i="0" u="none" strike="noStrike">
                          <a:solidFill>
                            <a:srgbClr val="000000"/>
                          </a:solidFill>
                          <a:effectLst/>
                          <a:latin typeface="Arial" panose="020B0604020202020204" pitchFamily="34" charset="0"/>
                        </a:rPr>
                        <a:t>1-Year Ago</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5.35%</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5.32%</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5.02%</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4.62%</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4.22%</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4.21%</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4.20%</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4.34%</a:t>
                      </a:r>
                    </a:p>
                  </a:txBody>
                  <a:tcPr marL="0" marR="0" marT="0" marB="0" anchor="b">
                    <a:lnL>
                      <a:noFill/>
                    </a:lnL>
                    <a:lnR>
                      <a:noFill/>
                    </a:lnR>
                    <a:lnT>
                      <a:noFill/>
                    </a:lnT>
                    <a:lnB>
                      <a:noFill/>
                    </a:lnB>
                    <a:noFill/>
                  </a:tcPr>
                </a:tc>
                <a:extLst>
                  <a:ext uri="{0D108BD9-81ED-4DB2-BD59-A6C34878D82A}">
                    <a16:rowId xmlns:a16="http://schemas.microsoft.com/office/drawing/2014/main" val="2654112609"/>
                  </a:ext>
                </a:extLst>
              </a:tr>
              <a:tr h="190500">
                <a:tc>
                  <a:txBody>
                    <a:bodyPr/>
                    <a:lstStyle/>
                    <a:p>
                      <a:pPr algn="l" fontAlgn="b"/>
                      <a:r>
                        <a:rPr lang="en-US" sz="1000" b="1" i="0" u="none" strike="noStrike">
                          <a:solidFill>
                            <a:srgbClr val="000000"/>
                          </a:solidFill>
                          <a:effectLst/>
                          <a:latin typeface="Arial" panose="020B0604020202020204" pitchFamily="34" charset="0"/>
                        </a:rPr>
                        <a:t>20-Yr. Average</a:t>
                      </a:r>
                    </a:p>
                  </a:txBody>
                  <a:tcPr marL="0" marR="0" marT="0" marB="0" anchor="b">
                    <a:lnL>
                      <a:noFill/>
                    </a:lnL>
                    <a:lnR>
                      <a:noFill/>
                    </a:lnR>
                    <a:lnT>
                      <a:noFill/>
                    </a:lnT>
                    <a:lnB>
                      <a:noFill/>
                    </a:lnB>
                    <a:noFill/>
                  </a:tcPr>
                </a:tc>
                <a:tc>
                  <a:txBody>
                    <a:bodyPr/>
                    <a:lstStyle/>
                    <a:p>
                      <a:pPr algn="r" fontAlgn="b"/>
                      <a:r>
                        <a:rPr lang="en-US" sz="1000" b="0" i="0" u="none" strike="noStrike">
                          <a:solidFill>
                            <a:srgbClr val="000000"/>
                          </a:solidFill>
                          <a:effectLst/>
                          <a:latin typeface="Arial" panose="020B0604020202020204" pitchFamily="34" charset="0"/>
                        </a:rPr>
                        <a:t>1.64%</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1.73%</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1.78%</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1.91%</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2.37%</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2.64%</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2.90%</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US" sz="1000" b="0" i="0" u="none" strike="noStrike">
                          <a:solidFill>
                            <a:srgbClr val="000000"/>
                          </a:solidFill>
                          <a:effectLst/>
                          <a:latin typeface="Arial" panose="020B0604020202020204" pitchFamily="34" charset="0"/>
                        </a:rPr>
                        <a:t>3.49%</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8827027"/>
                  </a:ext>
                </a:extLst>
              </a:tr>
              <a:tr h="190500">
                <a:tc>
                  <a:txBody>
                    <a:bodyPr/>
                    <a:lstStyle/>
                    <a:p>
                      <a:pPr algn="l" fontAlgn="b"/>
                      <a:r>
                        <a:rPr lang="en-US" sz="1000" b="1" i="1" u="none" strike="noStrike">
                          <a:solidFill>
                            <a:srgbClr val="000000"/>
                          </a:solidFill>
                          <a:effectLst/>
                          <a:latin typeface="Arial" panose="020B0604020202020204" pitchFamily="34" charset="0"/>
                        </a:rPr>
                        <a:t>3-Month Change</a:t>
                      </a:r>
                    </a:p>
                  </a:txBody>
                  <a:tcPr marL="0" marR="0" marT="0" marB="0" anchor="b">
                    <a:lnL>
                      <a:noFill/>
                    </a:lnL>
                    <a:lnR>
                      <a:noFill/>
                    </a:lnR>
                    <a:lnT>
                      <a:noFill/>
                    </a:lnT>
                    <a:lnB>
                      <a:noFill/>
                    </a:lnB>
                    <a:noFill/>
                  </a:tcPr>
                </a:tc>
                <a:tc>
                  <a:txBody>
                    <a:bodyPr/>
                    <a:lstStyle/>
                    <a:p>
                      <a:pPr algn="r" fontAlgn="b"/>
                      <a:r>
                        <a:rPr lang="en-US" sz="1000" b="0" i="1" u="none" strike="noStrike">
                          <a:solidFill>
                            <a:srgbClr val="000000"/>
                          </a:solidFill>
                          <a:effectLst/>
                          <a:latin typeface="Arial" panose="020B0604020202020204" pitchFamily="34" charset="0"/>
                        </a:rPr>
                        <a:t>-0.03%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8696B"/>
                    </a:solidFill>
                  </a:tcPr>
                </a:tc>
                <a:tc>
                  <a:txBody>
                    <a:bodyPr/>
                    <a:lstStyle/>
                    <a:p>
                      <a:pPr algn="r" fontAlgn="b"/>
                      <a:r>
                        <a:rPr lang="en-US" sz="1000" b="0" i="1" u="none" strike="noStrike">
                          <a:solidFill>
                            <a:srgbClr val="000000"/>
                          </a:solidFill>
                          <a:effectLst/>
                          <a:latin typeface="Arial" panose="020B0604020202020204" pitchFamily="34" charset="0"/>
                        </a:rPr>
                        <a:t>-0.05%</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97678"/>
                    </a:solidFill>
                  </a:tcPr>
                </a:tc>
                <a:tc>
                  <a:txBody>
                    <a:bodyPr/>
                    <a:lstStyle/>
                    <a:p>
                      <a:pPr algn="r" fontAlgn="b"/>
                      <a:r>
                        <a:rPr lang="en-US" sz="1000" b="0" i="1" u="none" strike="noStrike">
                          <a:solidFill>
                            <a:srgbClr val="000000"/>
                          </a:solidFill>
                          <a:effectLst/>
                          <a:latin typeface="Arial" panose="020B0604020202020204" pitchFamily="34" charset="0"/>
                        </a:rPr>
                        <a:t>-0.13%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AA7AA"/>
                    </a:solidFill>
                  </a:tcPr>
                </a:tc>
                <a:tc>
                  <a:txBody>
                    <a:bodyPr/>
                    <a:lstStyle/>
                    <a:p>
                      <a:pPr algn="r" fontAlgn="b"/>
                      <a:r>
                        <a:rPr lang="en-US" sz="1000" b="0" i="1" u="none" strike="noStrike">
                          <a:solidFill>
                            <a:srgbClr val="000000"/>
                          </a:solidFill>
                          <a:effectLst/>
                          <a:latin typeface="Arial" panose="020B0604020202020204" pitchFamily="34" charset="0"/>
                        </a:rPr>
                        <a:t>-0.35%</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AFDDBD"/>
                    </a:solidFill>
                  </a:tcPr>
                </a:tc>
                <a:tc>
                  <a:txBody>
                    <a:bodyPr/>
                    <a:lstStyle/>
                    <a:p>
                      <a:pPr algn="r" fontAlgn="b"/>
                      <a:r>
                        <a:rPr lang="en-US" sz="1000" b="0" i="1" u="none" strike="noStrike">
                          <a:solidFill>
                            <a:srgbClr val="000000"/>
                          </a:solidFill>
                          <a:effectLst/>
                          <a:latin typeface="Arial" panose="020B0604020202020204" pitchFamily="34" charset="0"/>
                        </a:rPr>
                        <a:t>-0.43%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63BE7B"/>
                    </a:solidFill>
                  </a:tcPr>
                </a:tc>
                <a:tc>
                  <a:txBody>
                    <a:bodyPr/>
                    <a:lstStyle/>
                    <a:p>
                      <a:pPr algn="r" fontAlgn="b"/>
                      <a:r>
                        <a:rPr lang="en-US" sz="1000" b="0" i="1" u="none" strike="noStrike">
                          <a:solidFill>
                            <a:srgbClr val="000000"/>
                          </a:solidFill>
                          <a:effectLst/>
                          <a:latin typeface="Arial" panose="020B0604020202020204" pitchFamily="34" charset="0"/>
                        </a:rPr>
                        <a:t>-0.40%</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7CC891"/>
                    </a:solidFill>
                  </a:tcPr>
                </a:tc>
                <a:tc>
                  <a:txBody>
                    <a:bodyPr/>
                    <a:lstStyle/>
                    <a:p>
                      <a:pPr algn="r" fontAlgn="b"/>
                      <a:r>
                        <a:rPr lang="en-US" sz="1000" b="0" i="1" u="none" strike="noStrike">
                          <a:solidFill>
                            <a:srgbClr val="000000"/>
                          </a:solidFill>
                          <a:effectLst/>
                          <a:latin typeface="Arial" panose="020B0604020202020204" pitchFamily="34" charset="0"/>
                        </a:rPr>
                        <a:t>-0.36%</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A5D8B3"/>
                    </a:solidFill>
                  </a:tcPr>
                </a:tc>
                <a:tc>
                  <a:txBody>
                    <a:bodyPr/>
                    <a:lstStyle/>
                    <a:p>
                      <a:pPr algn="r" fontAlgn="b"/>
                      <a:r>
                        <a:rPr lang="en-US" sz="1000" b="0" i="1" u="none" strike="noStrike" dirty="0">
                          <a:solidFill>
                            <a:srgbClr val="000000"/>
                          </a:solidFill>
                          <a:effectLst/>
                          <a:latin typeface="Arial" panose="020B0604020202020204" pitchFamily="34" charset="0"/>
                        </a:rPr>
                        <a:t>-0.20%</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BCFD2"/>
                    </a:solidFill>
                  </a:tcPr>
                </a:tc>
                <a:extLst>
                  <a:ext uri="{0D108BD9-81ED-4DB2-BD59-A6C34878D82A}">
                    <a16:rowId xmlns:a16="http://schemas.microsoft.com/office/drawing/2014/main" val="2859466385"/>
                  </a:ext>
                </a:extLst>
              </a:tr>
            </a:tbl>
          </a:graphicData>
        </a:graphic>
      </p:graphicFrame>
      <p:graphicFrame>
        <p:nvGraphicFramePr>
          <p:cNvPr id="10" name="Chart 9">
            <a:extLst>
              <a:ext uri="{FF2B5EF4-FFF2-40B4-BE49-F238E27FC236}">
                <a16:creationId xmlns:a16="http://schemas.microsoft.com/office/drawing/2014/main" id="{1F7219B0-A79B-44FE-93E7-5E785FF0EF9A}"/>
              </a:ext>
            </a:extLst>
          </p:cNvPr>
          <p:cNvGraphicFramePr>
            <a:graphicFrameLocks/>
          </p:cNvGraphicFramePr>
          <p:nvPr>
            <p:extLst>
              <p:ext uri="{D42A27DB-BD31-4B8C-83A1-F6EECF244321}">
                <p14:modId xmlns:p14="http://schemas.microsoft.com/office/powerpoint/2010/main" val="3772570261"/>
              </p:ext>
            </p:extLst>
          </p:nvPr>
        </p:nvGraphicFramePr>
        <p:xfrm>
          <a:off x="2457636" y="2916936"/>
          <a:ext cx="7276727" cy="33350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80517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FSPANMODE" val="span"/>
</p:tagLst>
</file>

<file path=ppt/theme/theme1.xml><?xml version="1.0" encoding="utf-8"?>
<a:theme xmlns:a="http://schemas.openxmlformats.org/drawingml/2006/main" name="Office Theme">
  <a:themeElements>
    <a:clrScheme name="Custom 7">
      <a:dk1>
        <a:srgbClr val="000000"/>
      </a:dk1>
      <a:lt1>
        <a:srgbClr val="FFFFFF"/>
      </a:lt1>
      <a:dk2>
        <a:srgbClr val="44546A"/>
      </a:dk2>
      <a:lt2>
        <a:srgbClr val="E7E6E6"/>
      </a:lt2>
      <a:accent1>
        <a:srgbClr val="000000"/>
      </a:accent1>
      <a:accent2>
        <a:srgbClr val="36166D"/>
      </a:accent2>
      <a:accent3>
        <a:srgbClr val="F6C371"/>
      </a:accent3>
      <a:accent4>
        <a:srgbClr val="656565"/>
      </a:accent4>
      <a:accent5>
        <a:srgbClr val="E0E1E2"/>
      </a:accent5>
      <a:accent6>
        <a:srgbClr val="85206C"/>
      </a:accent6>
      <a:hlink>
        <a:srgbClr val="489ADB"/>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Metadata/LabelInfo.xml><?xml version="1.0" encoding="utf-8"?>
<clbl:labelList xmlns:clbl="http://schemas.microsoft.com/office/2020/mipLabelMetadata">
  <clbl:label id="{4ca33967-ac09-4f5d-b2a2-573c7bbbdd4a}" enabled="0" method="" siteId="{4ca33967-ac09-4f5d-b2a2-573c7bbbdd4a}" removed="1"/>
</clbl:labelList>
</file>

<file path=docProps/app.xml><?xml version="1.0" encoding="utf-8"?>
<Properties xmlns="http://schemas.openxmlformats.org/officeDocument/2006/extended-properties" xmlns:vt="http://schemas.openxmlformats.org/officeDocument/2006/docPropsVTypes">
  <Template/>
  <TotalTime>15969</TotalTime>
  <Words>9329</Words>
  <Application>Microsoft Office PowerPoint</Application>
  <PresentationFormat>Widescreen</PresentationFormat>
  <Paragraphs>800</Paragraphs>
  <Slides>37</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Arial</vt:lpstr>
      <vt:lpstr>Calibri</vt:lpstr>
      <vt:lpstr>Georgia</vt:lpstr>
      <vt:lpstr>Verdana</vt:lpstr>
      <vt:lpstr>Wingdings</vt:lpstr>
      <vt:lpstr>Office Theme</vt:lpstr>
      <vt:lpstr>ActiveGraph</vt:lpstr>
      <vt:lpstr>PowerPoint Presentation</vt:lpstr>
      <vt:lpstr>Second Quarter 2025 Outlook</vt:lpstr>
      <vt:lpstr>U.S. Economic Risk Overview</vt:lpstr>
      <vt:lpstr>U.S. Economic Risk Indicators</vt:lpstr>
      <vt:lpstr>U.S. Economic Risk Indicators</vt:lpstr>
      <vt:lpstr>U.S. Economic Risk Indicators</vt:lpstr>
      <vt:lpstr>Sector Valuations</vt:lpstr>
      <vt:lpstr>Fixed Income Overview</vt:lpstr>
      <vt:lpstr>U.S. Treasury Yield Curve</vt:lpstr>
      <vt:lpstr>U.S. Economic Overview</vt:lpstr>
      <vt:lpstr>U.S. Economic Expansions and Recessions</vt:lpstr>
      <vt:lpstr>S&amp;P 500 Historical Returns</vt:lpstr>
      <vt:lpstr>Asset Class Historical Return Heat Map</vt:lpstr>
      <vt:lpstr>S&amp;P 500 Drawdowns (1950 – 2025)</vt:lpstr>
      <vt:lpstr>S&amp;P 500 Annual Total Return and Max Drawdown</vt:lpstr>
      <vt:lpstr>Rolling S&amp;P 500 Returns Since 1950</vt:lpstr>
      <vt:lpstr>U.S. Companies Are Global. Some Sectors More than Others.</vt:lpstr>
      <vt:lpstr>AI Demand Fueling Data Center Boom</vt:lpstr>
      <vt:lpstr>Economy Needs Private Employment Growth to Expand</vt:lpstr>
      <vt:lpstr>Federal Employees are a Small Percentage of Labor Force</vt:lpstr>
      <vt:lpstr>Disclosures</vt:lpstr>
      <vt:lpstr>Disclosures (cont.)</vt:lpstr>
      <vt:lpstr>Definitions</vt:lpstr>
      <vt:lpstr>Definitions (cont.)</vt:lpstr>
      <vt:lpstr>Definitions (cont.)</vt:lpstr>
      <vt:lpstr>Definitions (cont.)</vt:lpstr>
      <vt:lpstr>Index Definitions</vt:lpstr>
      <vt:lpstr>Index Definitions (cont.)</vt:lpstr>
      <vt:lpstr>Index Definitions (cont.)</vt:lpstr>
      <vt:lpstr>Index Definitions (cont.)</vt:lpstr>
      <vt:lpstr>Index Definitions (cont.)</vt:lpstr>
      <vt:lpstr>Index Definitions (cont.)</vt:lpstr>
      <vt:lpstr>Index Definitions (cont.)</vt:lpstr>
      <vt:lpstr>Asset Class Indexes</vt:lpstr>
      <vt:lpstr>Data Sources</vt:lpstr>
      <vt:lpstr>Data Sources (cont.)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Cetera Master Template</dc:title>
  <dc:creator>Ashleigh Hamaguchi</dc:creator>
  <cp:lastModifiedBy>Tyler Hendrickson</cp:lastModifiedBy>
  <cp:revision>116</cp:revision>
  <dcterms:created xsi:type="dcterms:W3CDTF">2022-05-23T19:08:26Z</dcterms:created>
  <dcterms:modified xsi:type="dcterms:W3CDTF">2025-04-17T19:37:47Z</dcterms:modified>
</cp:coreProperties>
</file>